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bad0da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2bad0da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bad0da6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bad0da6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2bad0da6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2bad0da6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2bad0da6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2bad0da6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2bad0da6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2bad0da6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2bad0d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2bad0d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bad0da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bad0da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bad0da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bad0da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2bad0da6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2bad0da6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bad0da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bad0da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bad0da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bad0da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bad0da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bad0da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2bad0da6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2bad0da6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hyperlink" Target="https://github.com/JebronLames32/KOSS_Tas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hyperlink" Target="https://www.mathworks.com/company/newsletters/articles/improving-optimization-performance-with-parallel-computing.html" TargetMode="External"/><Relationship Id="rId5" Type="http://schemas.openxmlformats.org/officeDocument/2006/relationships/hyperlink" Target="https://www.geeksforgeeks.org/multithreading-python-set-1/" TargetMode="External"/><Relationship Id="rId6" Type="http://schemas.openxmlformats.org/officeDocument/2006/relationships/hyperlink" Target="https://blog.mergify.com/converting-a-python-application-to-asyncio/" TargetMode="External"/><Relationship Id="rId7" Type="http://schemas.openxmlformats.org/officeDocument/2006/relationships/hyperlink" Target="https://github.com/kossiitkgp/KOSS-Selection-Tasks/blob/master/Teaching/Python/Async%20Await%20Python.md" TargetMode="External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KOSS TASK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-Abhinav R Cillanki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46225" y="3330925"/>
            <a:ext cx="2771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Codes GitHub link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715550" y="1092025"/>
            <a:ext cx="41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taken for downloading three web pages: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611025" y="1790950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611025" y="2550700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611025" y="3310450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917300" y="13686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'a+'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Opens a file, creates a new one if it is not already present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416500" y="22277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Adds the content to the file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917300" y="30577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([n])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readline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([n])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Reads content from the file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416500" y="3916775"/>
            <a:ext cx="2832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After working the file, we close it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917300" y="1034900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Open/create: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596800" y="1875000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Write: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917300" y="2734725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Read: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416500" y="3579875"/>
            <a:ext cx="13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</a:t>
            </a:r>
            <a:r>
              <a:rPr lang="en-GB"/>
              <a:t>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3574200" y="3101675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090775" y="1944475"/>
            <a:ext cx="10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0.5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660750" y="996450"/>
            <a:ext cx="60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Time taken for downloading 200 web pages and adding them to a file: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673800" y="1717675"/>
            <a:ext cx="6585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Image 1 source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u="sng">
                <a:solidFill>
                  <a:schemeClr val="hlink"/>
                </a:solidFill>
                <a:hlinkClick r:id="rId5"/>
              </a:rPr>
              <a:t>Image 2 source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u="sng">
                <a:solidFill>
                  <a:schemeClr val="hlink"/>
                </a:solidFill>
                <a:hlinkClick r:id="rId6"/>
              </a:rPr>
              <a:t>Image 3 source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 u="sng">
                <a:solidFill>
                  <a:schemeClr val="hlink"/>
                </a:solidFill>
                <a:hlinkClick r:id="rId7"/>
              </a:rPr>
              <a:t>KOSS GitHub Task</a:t>
            </a:r>
            <a:endParaRPr sz="1700"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8">
            <a:alphaModFix/>
          </a:blip>
          <a:srcRect b="45217" l="28979" r="42197" t="45218"/>
          <a:stretch/>
        </p:blipFill>
        <p:spPr>
          <a:xfrm>
            <a:off x="2448325" y="332125"/>
            <a:ext cx="4247352" cy="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7638" l="0" r="0" t="0"/>
          <a:stretch/>
        </p:blipFill>
        <p:spPr>
          <a:xfrm>
            <a:off x="152400" y="0"/>
            <a:ext cx="899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14382" l="1357" r="1005" t="13887"/>
          <a:stretch/>
        </p:blipFill>
        <p:spPr>
          <a:xfrm>
            <a:off x="989213" y="1499400"/>
            <a:ext cx="7165575" cy="30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 b="79219" l="34711" r="36942" t="12934"/>
          <a:stretch/>
        </p:blipFill>
        <p:spPr>
          <a:xfrm>
            <a:off x="3008275" y="370100"/>
            <a:ext cx="2638175" cy="5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100" y="1041626"/>
            <a:ext cx="67818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b="45880" l="6980" r="12413" t="43136"/>
          <a:stretch/>
        </p:blipFill>
        <p:spPr>
          <a:xfrm>
            <a:off x="4251450" y="3179100"/>
            <a:ext cx="4820802" cy="53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5">
            <a:alphaModFix/>
          </a:blip>
          <a:srcRect b="77342" l="35324" r="36539" t="13901"/>
          <a:stretch/>
        </p:blipFill>
        <p:spPr>
          <a:xfrm>
            <a:off x="3141150" y="256225"/>
            <a:ext cx="3027251" cy="64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84050" y="218250"/>
            <a:ext cx="67677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   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#making sure all three have returned before finding time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time_taken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-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 Taken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{0}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time_taken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072250" y="2854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475" y="911025"/>
            <a:ext cx="7373075" cy="3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/>
          </a:blip>
          <a:srcRect b="77328" l="35291" r="36400" t="14000"/>
          <a:stretch/>
        </p:blipFill>
        <p:spPr>
          <a:xfrm>
            <a:off x="3378374" y="379600"/>
            <a:ext cx="2116250" cy="4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17425" y="364375"/>
            <a:ext cx="56064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asyncio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asyncio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sleep_coro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See that the three object would execute synchronously,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so it will take max(1, 2, 3) seconds to execute.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asyncio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gather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time_taken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-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'Time Taken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{0}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time_taken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asyncio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77342" l="35324" r="36539" t="13901"/>
          <a:stretch/>
        </p:blipFill>
        <p:spPr>
          <a:xfrm>
            <a:off x="3160125" y="294200"/>
            <a:ext cx="3027251" cy="64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5">
            <a:alphaModFix/>
          </a:blip>
          <a:srcRect b="41612" l="11735" r="35402" t="51068"/>
          <a:stretch/>
        </p:blipFill>
        <p:spPr>
          <a:xfrm>
            <a:off x="4380975" y="3750125"/>
            <a:ext cx="4763023" cy="5772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871275" y="3435325"/>
            <a:ext cx="54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321450" y="1822050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321450" y="2524850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321450" y="3284600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051900" y="2218350"/>
            <a:ext cx="1990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717600" y="2265788"/>
            <a:ext cx="160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aiohttp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4651150" y="2897100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651150" y="38437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.text()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651150" y="3507725"/>
            <a:ext cx="29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468175" y="30067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547300" y="3696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771850" y="4385400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t3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651150" y="4337950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downloads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getAllPages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sesh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651150" y="36581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aiohttp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ClientSession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