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895664-B6DC-7929-D42D-0D288E0A2DA7}" v="150" dt="2024-03-04T12:34:39.023"/>
    <p1510:client id="{6293C88F-241C-33F9-236C-3B15898B1FD7}" v="1058" dt="2024-03-03T17:55:13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3021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2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4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4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6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5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59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1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2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7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2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3/4/2024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389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fr-FR" dirty="0"/>
              <a:t>Les raisons de pourquoi notre projet n'est pas fini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Alexis Gontier – Arnaud Fischer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1E0E3-173C-9A09-E048-E342A35DB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16" r="9051" b="8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D3B9B-FD51-D935-38DA-9EA6C1A6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BFDDDC-D6E0-EA2A-D2E8-2FBFC6F01F3F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359410" indent="-359410">
              <a:buFont typeface="Arial" panose="05000000000000000000" pitchFamily="2" charset="2"/>
              <a:buChar char="•"/>
            </a:pPr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Description du projet</a:t>
            </a:r>
            <a:endParaRPr lang="fr-FR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Font typeface="Arial" panose="05000000000000000000" pitchFamily="2" charset="2"/>
              <a:buChar char="•"/>
            </a:pPr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Choix du projet</a:t>
            </a:r>
          </a:p>
          <a:p>
            <a:pPr marL="359410" indent="-359410">
              <a:buClr>
                <a:srgbClr val="7ADC9D"/>
              </a:buClr>
              <a:buFont typeface="Arial" panose="05000000000000000000" pitchFamily="2" charset="2"/>
              <a:buChar char="•"/>
            </a:pPr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Raisons</a:t>
            </a:r>
          </a:p>
          <a:p>
            <a:pPr marL="359410" indent="-359410">
              <a:buClr>
                <a:srgbClr val="7ADC9D"/>
              </a:buClr>
              <a:buFont typeface="Arial" panose="05000000000000000000" pitchFamily="2" charset="2"/>
              <a:buChar char="•"/>
            </a:pPr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Le reste</a:t>
            </a:r>
          </a:p>
          <a:p>
            <a:pPr marL="0" indent="0">
              <a:buNone/>
            </a:pPr>
            <a:endParaRPr lang="fr-FR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41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6B98A2-D2F4-E3BB-8CDF-43DAEF3C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BA7738-B533-F096-A60F-D4CBB9238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9410" indent="-359410"/>
            <a:r>
              <a:rPr lang="fr-FR" sz="2400" dirty="0">
                <a:solidFill>
                  <a:schemeClr val="tx1"/>
                </a:solidFill>
                <a:ea typeface="+mn-lt"/>
                <a:cs typeface="+mn-lt"/>
              </a:rPr>
              <a:t>Concevoir et développer une solution qui garantira l'authenticité du savoir des apprenants:</a:t>
            </a:r>
          </a:p>
          <a:p>
            <a:pPr marL="359410" indent="-359410">
              <a:buClr>
                <a:srgbClr val="7ADC9D"/>
              </a:buClr>
            </a:pPr>
            <a:r>
              <a:rPr lang="fr-FR" sz="2400" dirty="0">
                <a:solidFill>
                  <a:schemeClr val="tx1"/>
                </a:solidFill>
              </a:rPr>
              <a:t>Solution proposer =&gt;</a:t>
            </a:r>
          </a:p>
          <a:p>
            <a:pPr marL="359410" lvl="1" indent="-359410">
              <a:buClr>
                <a:srgbClr val="7ADC9D"/>
              </a:buClr>
            </a:pPr>
            <a:r>
              <a:rPr lang="fr-FR" sz="2400" i="0" dirty="0">
                <a:solidFill>
                  <a:schemeClr val="tx1"/>
                </a:solidFill>
              </a:rPr>
              <a:t> Une application type </a:t>
            </a:r>
            <a:r>
              <a:rPr lang="fr-FR" sz="2400" i="0" dirty="0" err="1">
                <a:solidFill>
                  <a:schemeClr val="tx1"/>
                </a:solidFill>
              </a:rPr>
              <a:t>reddit</a:t>
            </a:r>
            <a:r>
              <a:rPr lang="fr-FR" sz="2400" i="0" dirty="0">
                <a:solidFill>
                  <a:schemeClr val="tx1"/>
                </a:solidFill>
              </a:rPr>
              <a:t> où les utilisateurs propose du code et d'autres utilisateurs le juge. </a:t>
            </a:r>
          </a:p>
        </p:txBody>
      </p:sp>
    </p:spTree>
    <p:extLst>
      <p:ext uri="{BB962C8B-B14F-4D97-AF65-F5344CB8AC3E}">
        <p14:creationId xmlns:p14="http://schemas.microsoft.com/office/powerpoint/2010/main" val="441938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8531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174E6B6F-5AA7-28A1-85C0-E700ED12C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875" y="395772"/>
            <a:ext cx="3884962" cy="44781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err="1">
                <a:solidFill>
                  <a:srgbClr val="FFFFFF"/>
                </a:solidFill>
                <a:ea typeface="+mn-lt"/>
                <a:cs typeface="+mn-lt"/>
              </a:rPr>
              <a:t>Diagramme</a:t>
            </a:r>
            <a:r>
              <a:rPr lang="en-US" sz="2100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sz="2100" err="1">
                <a:solidFill>
                  <a:srgbClr val="FFFFFF"/>
                </a:solidFill>
                <a:ea typeface="+mn-lt"/>
                <a:cs typeface="+mn-lt"/>
              </a:rPr>
              <a:t>séquence</a:t>
            </a:r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66AE57A-C71A-509A-F024-366AC4054822}"/>
              </a:ext>
            </a:extLst>
          </p:cNvPr>
          <p:cNvSpPr txBox="1"/>
          <p:nvPr/>
        </p:nvSpPr>
        <p:spPr>
          <a:xfrm>
            <a:off x="205241" y="1069291"/>
            <a:ext cx="4454938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dirty="0">
                <a:ea typeface="+mn-lt"/>
                <a:cs typeface="+mn-lt"/>
              </a:rPr>
              <a:t>User rempli le formulaire </a:t>
            </a:r>
            <a:endParaRPr lang="fr-FR" dirty="0">
              <a:ea typeface="+mn-lt"/>
              <a:cs typeface="+mn-lt"/>
            </a:endParaRPr>
          </a:p>
          <a:p>
            <a:r>
              <a:rPr lang="fr-FR" sz="2000" dirty="0">
                <a:ea typeface="+mn-lt"/>
                <a:cs typeface="+mn-lt"/>
              </a:rPr>
              <a:t>=&gt; les infos sont vérifiés par l'authentification </a:t>
            </a:r>
            <a:endParaRPr lang="fr-FR" dirty="0">
              <a:ea typeface="+mn-lt"/>
              <a:cs typeface="+mn-lt"/>
            </a:endParaRPr>
          </a:p>
          <a:p>
            <a:r>
              <a:rPr lang="fr-FR" sz="2000" dirty="0">
                <a:ea typeface="+mn-lt"/>
                <a:cs typeface="+mn-lt"/>
              </a:rPr>
              <a:t>=&gt; Les infos sont bonne = l'user se </a:t>
            </a:r>
            <a:r>
              <a:rPr lang="fr-FR" sz="2000" dirty="0" err="1">
                <a:ea typeface="+mn-lt"/>
                <a:cs typeface="+mn-lt"/>
              </a:rPr>
              <a:t>co</a:t>
            </a:r>
            <a:r>
              <a:rPr lang="fr-FR" sz="2000" dirty="0">
                <a:ea typeface="+mn-lt"/>
                <a:cs typeface="+mn-lt"/>
              </a:rPr>
              <a:t> sinon un message d'erreur apparait</a:t>
            </a:r>
            <a:endParaRPr lang="fr-FR">
              <a:ea typeface="+mn-lt"/>
              <a:cs typeface="+mn-lt"/>
            </a:endParaRP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C0B95A2-1E21-F64F-06B7-E79E16AE4ED8}"/>
              </a:ext>
            </a:extLst>
          </p:cNvPr>
          <p:cNvSpPr txBox="1"/>
          <p:nvPr/>
        </p:nvSpPr>
        <p:spPr>
          <a:xfrm>
            <a:off x="205545" y="3644623"/>
            <a:ext cx="454328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dirty="0"/>
              <a:t>L'user peux accéder à un thème puis crée un block de code ou alors naviguer et juger du code =&gt; une fois qu'un block de code est juger par l'user les boutons sont remplacer par un message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C5A565-AD53-94EC-035D-22D17105AA04}"/>
              </a:ext>
            </a:extLst>
          </p:cNvPr>
          <p:cNvSpPr txBox="1"/>
          <p:nvPr/>
        </p:nvSpPr>
        <p:spPr>
          <a:xfrm>
            <a:off x="418563" y="371340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pic>
        <p:nvPicPr>
          <p:cNvPr id="12" name="Image 11" descr="Une image contenant diagramme, texte, ligne, Tracé&#10;&#10;Description générée automatiquement">
            <a:extLst>
              <a:ext uri="{FF2B5EF4-FFF2-40B4-BE49-F238E27FC236}">
                <a16:creationId xmlns:a16="http://schemas.microsoft.com/office/drawing/2014/main" id="{4DC8CD20-FB45-ED31-4487-EBF95F848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247" y="397566"/>
            <a:ext cx="6847505" cy="491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0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F97C0-36ED-00CF-48DB-73FCC4E1B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BA4E21-67E5-2B03-952F-98395C559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/>
            <a:r>
              <a:rPr lang="fr-FR" dirty="0">
                <a:solidFill>
                  <a:schemeClr val="tx1"/>
                </a:solidFill>
                <a:latin typeface="Aptos"/>
                <a:ea typeface="+mn-lt"/>
                <a:cs typeface="+mn-lt"/>
              </a:rPr>
              <a:t>Pousse à réfléchir,</a:t>
            </a:r>
          </a:p>
          <a:p>
            <a:pPr marL="359410" indent="-359410">
              <a:buClr>
                <a:srgbClr val="7ADC9D"/>
              </a:buClr>
            </a:pPr>
            <a:r>
              <a:rPr lang="fr-FR" dirty="0">
                <a:solidFill>
                  <a:schemeClr val="tx1"/>
                </a:solidFill>
                <a:latin typeface="Aptos"/>
                <a:ea typeface="+mn-lt"/>
                <a:cs typeface="+mn-lt"/>
              </a:rPr>
              <a:t> à penser </a:t>
            </a:r>
            <a:r>
              <a:rPr lang="fr-FR" sz="2100" dirty="0">
                <a:solidFill>
                  <a:schemeClr val="tx1"/>
                </a:solidFill>
                <a:latin typeface="Aptos"/>
                <a:ea typeface="+mn-lt"/>
                <a:cs typeface="Arial"/>
              </a:rPr>
              <a:t>différemment</a:t>
            </a:r>
            <a:r>
              <a:rPr lang="fr-FR" dirty="0">
                <a:solidFill>
                  <a:schemeClr val="tx1"/>
                </a:solidFill>
                <a:latin typeface="Aptos"/>
                <a:ea typeface="+mn-lt"/>
                <a:cs typeface="+mn-lt"/>
              </a:rPr>
              <a:t>, </a:t>
            </a:r>
            <a:endParaRPr lang="fr-FR">
              <a:solidFill>
                <a:schemeClr val="tx1"/>
              </a:solidFill>
              <a:latin typeface="Aptos"/>
            </a:endParaRPr>
          </a:p>
          <a:p>
            <a:pPr marL="359410" indent="-359410">
              <a:buClr>
                <a:srgbClr val="7ADC9D"/>
              </a:buClr>
            </a:pPr>
            <a:r>
              <a:rPr lang="fr-FR" dirty="0">
                <a:solidFill>
                  <a:schemeClr val="tx1"/>
                </a:solidFill>
                <a:latin typeface="Aptos"/>
                <a:ea typeface="+mn-lt"/>
                <a:cs typeface="+mn-lt"/>
              </a:rPr>
              <a:t>imaginer d'autres façon de concevoir du code,</a:t>
            </a:r>
          </a:p>
          <a:p>
            <a:pPr marL="359410" indent="-359410">
              <a:buClr>
                <a:srgbClr val="7ADC9D"/>
              </a:buClr>
            </a:pPr>
            <a:r>
              <a:rPr lang="fr-FR" dirty="0">
                <a:solidFill>
                  <a:schemeClr val="tx1"/>
                </a:solidFill>
                <a:latin typeface="Aptos"/>
                <a:ea typeface="+mn-lt"/>
                <a:cs typeface="+mn-lt"/>
              </a:rPr>
              <a:t> se remettre en question</a:t>
            </a:r>
            <a:endParaRPr lang="fr-FR">
              <a:solidFill>
                <a:schemeClr val="tx1"/>
              </a:solidFill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427448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BF0C9-A35D-2328-A8A1-689BE8516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Raisons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84322D-8BF1-2589-59E5-20B9F69FD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/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On a vu trop gros par rapport à nos capacités</a:t>
            </a:r>
            <a:endParaRPr lang="fr-FR" dirty="0"/>
          </a:p>
          <a:p>
            <a:pPr marL="359410" indent="-359410">
              <a:buClr>
                <a:srgbClr val="7ADC9D"/>
              </a:buClr>
            </a:pPr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On ne sait pas chercher correctement</a:t>
            </a:r>
          </a:p>
          <a:p>
            <a:pPr marL="359410" indent="-359410">
              <a:buClr>
                <a:srgbClr val="7ADC9D"/>
              </a:buClr>
            </a:pPr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On a passé trop de temps à comprendre comment faire</a:t>
            </a:r>
          </a:p>
          <a:p>
            <a:pPr marL="359410" indent="-359410">
              <a:buClr>
                <a:srgbClr val="7ADC9D"/>
              </a:buClr>
            </a:pPr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On a passé trop de temps sur le design, et savoir vers quoi on voulait aller</a:t>
            </a:r>
          </a:p>
          <a:p>
            <a:pPr marL="0" indent="0">
              <a:buClr>
                <a:srgbClr val="7ADC9D"/>
              </a:buClr>
              <a:buNone/>
            </a:pPr>
            <a:endParaRPr lang="fr-FR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822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1B82FA-EB42-86AB-47BA-C1916C79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rencontrer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7C1BF4-EF32-180A-7F06-B0593F71B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/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L'API n'arrive pas à envoyer et vérifier les informations inscrites dans le formulaire de connexion</a:t>
            </a:r>
          </a:p>
          <a:p>
            <a:pPr marL="359410" indent="-359410">
              <a:buClr>
                <a:srgbClr val="7ADC9D"/>
              </a:buClr>
            </a:pPr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On n'arrive pas à donner un id unique à " l'user connecter " pour lui attribuer les actions qu'il fait (exemple: création d'un encadrer de code que les autres ne peuvent pas utiliser et que l'user ne peux pas noter lui-même)</a:t>
            </a:r>
          </a:p>
          <a:p>
            <a:pPr marL="359410" indent="-359410">
              <a:buClr>
                <a:srgbClr val="7ADC9D"/>
              </a:buClr>
            </a:pPr>
            <a:endParaRPr lang="fr-FR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829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5E1407-9B1B-83FF-F456-B169E0C7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Certes, Nous n'avons pas réussis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AF7A1E-FC10-4D87-1426-EC822C53F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/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Ce n'est pas pour autant que nous n'avons pas appris, ce projet nous a fait apprendre, découvrir, nous remettre en question, et persévérer devant l'adversité.</a:t>
            </a:r>
            <a:endParaRPr lang="fr-FR" dirty="0"/>
          </a:p>
          <a:p>
            <a:pPr marL="359410" indent="-359410">
              <a:buClr>
                <a:srgbClr val="7ADC9D"/>
              </a:buClr>
            </a:pPr>
            <a:r>
              <a:rPr lang="fr-FR" dirty="0">
                <a:solidFill>
                  <a:srgbClr val="FFFFFF">
                    <a:alpha val="70000"/>
                  </a:srgbClr>
                </a:solidFill>
              </a:rPr>
              <a:t>Le projet n'est certes pas fini, mais il nous a fait avancer, progresser d'un point de vu personnel, car OUI nous avons appris !</a:t>
            </a:r>
          </a:p>
        </p:txBody>
      </p:sp>
    </p:spTree>
    <p:extLst>
      <p:ext uri="{BB962C8B-B14F-4D97-AF65-F5344CB8AC3E}">
        <p14:creationId xmlns:p14="http://schemas.microsoft.com/office/powerpoint/2010/main" val="2250517343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8E2E6"/>
      </a:lt2>
      <a:accent1>
        <a:srgbClr val="30B660"/>
      </a:accent1>
      <a:accent2>
        <a:srgbClr val="35B396"/>
      </a:accent2>
      <a:accent3>
        <a:srgbClr val="27AECE"/>
      </a:accent3>
      <a:accent4>
        <a:srgbClr val="4E8BEB"/>
      </a:accent4>
      <a:accent5>
        <a:srgbClr val="716EEE"/>
      </a:accent5>
      <a:accent6>
        <a:srgbClr val="934EEB"/>
      </a:accent6>
      <a:hlink>
        <a:srgbClr val="AE6996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LeafVTI</vt:lpstr>
      <vt:lpstr>Les raisons de pourquoi notre projet n'est pas fini</vt:lpstr>
      <vt:lpstr>Sommaire</vt:lpstr>
      <vt:lpstr>Description du projet</vt:lpstr>
      <vt:lpstr>Présentation PowerPoint</vt:lpstr>
      <vt:lpstr>Choix du Projet</vt:lpstr>
      <vt:lpstr>Raisons</vt:lpstr>
      <vt:lpstr>Problème rencontrer</vt:lpstr>
      <vt:lpstr>Certes, Nous n'avons pas réussis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251</cp:revision>
  <dcterms:created xsi:type="dcterms:W3CDTF">2024-03-03T17:17:53Z</dcterms:created>
  <dcterms:modified xsi:type="dcterms:W3CDTF">2024-03-04T12:35:01Z</dcterms:modified>
</cp:coreProperties>
</file>