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465" r:id="rId3"/>
    <p:sldId id="458" r:id="rId4"/>
    <p:sldId id="460" r:id="rId5"/>
    <p:sldId id="474" r:id="rId6"/>
    <p:sldId id="459" r:id="rId7"/>
    <p:sldId id="466" r:id="rId8"/>
    <p:sldId id="461" r:id="rId9"/>
    <p:sldId id="467" r:id="rId10"/>
    <p:sldId id="468" r:id="rId11"/>
    <p:sldId id="462" r:id="rId12"/>
    <p:sldId id="463" r:id="rId13"/>
    <p:sldId id="473" r:id="rId14"/>
    <p:sldId id="475" r:id="rId15"/>
    <p:sldId id="469" r:id="rId16"/>
    <p:sldId id="471" r:id="rId17"/>
    <p:sldId id="472" r:id="rId18"/>
    <p:sldId id="4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662"/>
    <a:srgbClr val="379E32"/>
    <a:srgbClr val="04CC25"/>
    <a:srgbClr val="434343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6" autoAdjust="0"/>
  </p:normalViewPr>
  <p:slideViewPr>
    <p:cSldViewPr>
      <p:cViewPr>
        <p:scale>
          <a:sx n="75" d="100"/>
          <a:sy n="75" d="100"/>
        </p:scale>
        <p:origin x="-8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A6FB-51C4-4FE3-BD77-64DB4FFCF2B3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8B26-864B-4568-9772-16B158AF7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54064-95DE-4FEC-BD3A-2F7AACB0BC2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18B26-864B-4568-9772-16B158AF7E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pagesperso-orange.fr/sebastien.godard/man_sadc.html" TargetMode="External"/><Relationship Id="rId3" Type="http://schemas.openxmlformats.org/officeDocument/2006/relationships/hyperlink" Target="http://pagesperso-orange.fr/sebastien.godard/man_sar.html" TargetMode="External"/><Relationship Id="rId7" Type="http://schemas.openxmlformats.org/officeDocument/2006/relationships/hyperlink" Target="http://pagesperso-orange.fr/sebastien.godard/man_sadf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perso-orange.fr/sebastien.godard/man_mpstat.html" TargetMode="External"/><Relationship Id="rId5" Type="http://schemas.openxmlformats.org/officeDocument/2006/relationships/hyperlink" Target="http://pagesperso-orange.fr/sebastien.godard/man_iostat.html" TargetMode="External"/><Relationship Id="rId4" Type="http://schemas.openxmlformats.org/officeDocument/2006/relationships/hyperlink" Target="http://pagesperso-orange.fr/sebastien.godard/man_pidsta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997200"/>
            <a:ext cx="8496300" cy="1152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smtClean="0"/>
              <a:t>Linux</a:t>
            </a:r>
            <a:endParaRPr lang="zh-CN" altLang="en-US" sz="5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653186"/>
            <a:ext cx="5256213" cy="1008062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 smtClean="0"/>
              <a:t>流媒体组    周诒欧</a:t>
            </a:r>
            <a:endParaRPr lang="zh-CN" alt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死锁问题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 smtClean="0"/>
              <a:t>gdb</a:t>
            </a:r>
            <a:r>
              <a:rPr lang="en-US" dirty="0" smtClean="0"/>
              <a:t> attach </a:t>
            </a:r>
            <a:r>
              <a:rPr lang="en-US" dirty="0" err="1" smtClean="0"/>
              <a:t>pid</a:t>
            </a:r>
            <a:endParaRPr lang="zh-CN" altLang="en-US" dirty="0" smtClean="0"/>
          </a:p>
          <a:p>
            <a:r>
              <a:rPr lang="en-US" dirty="0" smtClean="0"/>
              <a:t>thread apply all </a:t>
            </a:r>
            <a:r>
              <a:rPr lang="en-US" dirty="0" err="1" smtClean="0"/>
              <a:t>bt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查看哪个线程拥有互斥体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f 3   //</a:t>
            </a:r>
            <a:r>
              <a:rPr lang="zh-CN" altLang="en-US" dirty="0" smtClean="0"/>
              <a:t>跳到堆栈</a:t>
            </a:r>
            <a:r>
              <a:rPr lang="en-US" dirty="0" smtClean="0"/>
              <a:t>3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</a:t>
            </a:r>
            <a:r>
              <a:rPr lang="en-US" dirty="0" err="1" smtClean="0"/>
              <a:t>AccountA_mutex</a:t>
            </a:r>
            <a:endParaRPr lang="zh-CN" altLang="en-US" dirty="0" smtClean="0"/>
          </a:p>
          <a:p>
            <a:r>
              <a:rPr lang="en-US" dirty="0" smtClean="0"/>
              <a:t>$1 = {__</a:t>
            </a:r>
            <a:r>
              <a:rPr lang="en-US" dirty="0" err="1" smtClean="0"/>
              <a:t>m_reserved</a:t>
            </a:r>
            <a:r>
              <a:rPr lang="en-US" dirty="0" smtClean="0"/>
              <a:t> = 2, __</a:t>
            </a:r>
            <a:r>
              <a:rPr lang="en-US" dirty="0" err="1" smtClean="0"/>
              <a:t>m_count</a:t>
            </a:r>
            <a:r>
              <a:rPr lang="en-US" dirty="0" smtClean="0"/>
              <a:t> = 0, __</a:t>
            </a:r>
            <a:r>
              <a:rPr lang="en-US" dirty="0" err="1" smtClean="0"/>
              <a:t>m_owner</a:t>
            </a:r>
            <a:r>
              <a:rPr lang="en-US" dirty="0" smtClean="0"/>
              <a:t> = 0x2527,</a:t>
            </a:r>
            <a:endParaRPr lang="zh-CN" altLang="en-US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m_kind</a:t>
            </a:r>
            <a:r>
              <a:rPr lang="en-US" dirty="0" smtClean="0"/>
              <a:t> = 0, __</a:t>
            </a:r>
            <a:r>
              <a:rPr lang="en-US" dirty="0" err="1" smtClean="0"/>
              <a:t>m_lock</a:t>
            </a:r>
            <a:endParaRPr lang="zh-CN" altLang="en-US" dirty="0" smtClean="0"/>
          </a:p>
          <a:p>
            <a:r>
              <a:rPr lang="en-US" dirty="0" smtClean="0"/>
              <a:t>= {__status = 1, __spinlock = 0}}</a:t>
            </a:r>
            <a:endParaRPr lang="zh-CN" alt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0x2527</a:t>
            </a:r>
            <a:endParaRPr lang="zh-CN" altLang="en-US" dirty="0" smtClean="0"/>
          </a:p>
          <a:p>
            <a:r>
              <a:rPr lang="en-US" dirty="0" smtClean="0"/>
              <a:t>$2 = 9511</a:t>
            </a:r>
            <a:endParaRPr lang="zh-CN" alt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</a:t>
            </a:r>
            <a:r>
              <a:rPr lang="en-US" dirty="0" err="1" smtClean="0"/>
              <a:t>AccountB_mutex</a:t>
            </a:r>
            <a:endParaRPr lang="zh-CN" altLang="en-US" dirty="0" smtClean="0"/>
          </a:p>
          <a:p>
            <a:r>
              <a:rPr lang="en-US" dirty="0" smtClean="0"/>
              <a:t>$3 = {__</a:t>
            </a:r>
            <a:r>
              <a:rPr lang="en-US" dirty="0" err="1" smtClean="0"/>
              <a:t>m_reserved</a:t>
            </a:r>
            <a:r>
              <a:rPr lang="en-US" dirty="0" smtClean="0"/>
              <a:t> = 2, __</a:t>
            </a:r>
            <a:r>
              <a:rPr lang="en-US" dirty="0" err="1" smtClean="0"/>
              <a:t>m_count</a:t>
            </a:r>
            <a:r>
              <a:rPr lang="en-US" dirty="0" smtClean="0"/>
              <a:t> = 0, __</a:t>
            </a:r>
            <a:r>
              <a:rPr lang="en-US" dirty="0" err="1" smtClean="0"/>
              <a:t>m_owner</a:t>
            </a:r>
            <a:r>
              <a:rPr lang="en-US" dirty="0" smtClean="0"/>
              <a:t> = 0x2529,</a:t>
            </a:r>
            <a:endParaRPr lang="zh-CN" altLang="en-US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m_kind</a:t>
            </a:r>
            <a:r>
              <a:rPr lang="en-US" dirty="0" smtClean="0"/>
              <a:t> = 0, __</a:t>
            </a:r>
            <a:r>
              <a:rPr lang="en-US" dirty="0" err="1" smtClean="0"/>
              <a:t>m_lock</a:t>
            </a:r>
            <a:r>
              <a:rPr lang="en-US" dirty="0" smtClean="0"/>
              <a:t> = {__status = 1, __spinlock = 0}}</a:t>
            </a:r>
            <a:endParaRPr lang="zh-CN" alt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print 0x2529</a:t>
            </a:r>
            <a:endParaRPr lang="zh-CN" altLang="en-US" dirty="0" smtClean="0"/>
          </a:p>
          <a:p>
            <a:r>
              <a:rPr lang="en-US" dirty="0" smtClean="0"/>
              <a:t>$4 = 9513</a:t>
            </a:r>
            <a:endParaRPr lang="zh-CN" alt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崩溃问题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# </a:t>
            </a:r>
            <a:r>
              <a:rPr lang="en-US" altLang="en-US" sz="2000" dirty="0" err="1" smtClean="0">
                <a:latin typeface="Arial" charset="0"/>
              </a:rPr>
              <a:t>ulimit</a:t>
            </a:r>
            <a:r>
              <a:rPr lang="en-US" altLang="en-US" sz="2000" dirty="0" smtClean="0">
                <a:latin typeface="Arial" charset="0"/>
              </a:rPr>
              <a:t> –c                </a:t>
            </a:r>
            <a:r>
              <a:rPr lang="zh-CN" altLang="en-US" sz="2000" dirty="0" smtClean="0">
                <a:latin typeface="Arial" charset="0"/>
              </a:rPr>
              <a:t>查看</a:t>
            </a:r>
            <a:r>
              <a:rPr lang="en-US" altLang="en-US" sz="2000" dirty="0" smtClean="0">
                <a:latin typeface="Arial" charset="0"/>
              </a:rPr>
              <a:t>core</a:t>
            </a:r>
            <a:r>
              <a:rPr lang="zh-CN" altLang="en-US" sz="2000" dirty="0" smtClean="0">
                <a:latin typeface="Arial" charset="0"/>
              </a:rPr>
              <a:t>文件上限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# </a:t>
            </a:r>
            <a:r>
              <a:rPr lang="en-US" altLang="en-US" sz="2000" dirty="0" err="1" smtClean="0">
                <a:latin typeface="Arial" charset="0"/>
              </a:rPr>
              <a:t>ulimit</a:t>
            </a:r>
            <a:r>
              <a:rPr lang="en-US" altLang="en-US" sz="2000" dirty="0" smtClean="0">
                <a:latin typeface="Arial" charset="0"/>
              </a:rPr>
              <a:t> -c 10240	core </a:t>
            </a:r>
            <a:r>
              <a:rPr lang="zh-CN" altLang="en-US" sz="2000" dirty="0" smtClean="0">
                <a:latin typeface="Arial" charset="0"/>
              </a:rPr>
              <a:t>文件大小限制为</a:t>
            </a:r>
            <a:r>
              <a:rPr lang="en-US" altLang="en-US" sz="2000" dirty="0" smtClean="0">
                <a:latin typeface="Arial" charset="0"/>
              </a:rPr>
              <a:t>10240</a:t>
            </a: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# </a:t>
            </a:r>
            <a:r>
              <a:rPr lang="en-US" altLang="en-US" sz="2000" dirty="0" err="1" smtClean="0">
                <a:latin typeface="Arial" charset="0"/>
              </a:rPr>
              <a:t>ulimit</a:t>
            </a:r>
            <a:r>
              <a:rPr lang="en-US" altLang="en-US" sz="2000" dirty="0" smtClean="0">
                <a:latin typeface="Arial" charset="0"/>
              </a:rPr>
              <a:t> -c unlimited  core </a:t>
            </a:r>
            <a:r>
              <a:rPr lang="zh-CN" altLang="en-US" sz="2000" dirty="0" smtClean="0">
                <a:latin typeface="Arial" charset="0"/>
              </a:rPr>
              <a:t>文件大小无限制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# cat /proc/sys/kernel/</a:t>
            </a:r>
            <a:r>
              <a:rPr lang="en-US" altLang="en-US" sz="2000" dirty="0" err="1" smtClean="0">
                <a:latin typeface="Arial" charset="0"/>
              </a:rPr>
              <a:t>core_pattern</a:t>
            </a:r>
            <a:r>
              <a:rPr lang="en-US" altLang="en-US" sz="2000" dirty="0" smtClean="0">
                <a:latin typeface="Arial" charset="0"/>
              </a:rPr>
              <a:t>   //</a:t>
            </a:r>
            <a:r>
              <a:rPr lang="zh-CN" altLang="en-US" sz="2000" dirty="0" smtClean="0">
                <a:latin typeface="Arial" charset="0"/>
              </a:rPr>
              <a:t>查看</a:t>
            </a:r>
            <a:r>
              <a:rPr lang="en-US" altLang="en-US" sz="2000" dirty="0" smtClean="0">
                <a:latin typeface="Arial" charset="0"/>
              </a:rPr>
              <a:t>core dump </a:t>
            </a:r>
            <a:r>
              <a:rPr lang="zh-CN" altLang="en-US" sz="2000" dirty="0" smtClean="0">
                <a:latin typeface="Arial" charset="0"/>
              </a:rPr>
              <a:t>文件的生成路径及名称规则</a:t>
            </a:r>
            <a:endParaRPr lang="en-US" altLang="zh-CN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# </a:t>
            </a:r>
            <a:r>
              <a:rPr lang="en-US" altLang="zh-CN" sz="2000" dirty="0" err="1" smtClean="0">
                <a:latin typeface="Arial" charset="0"/>
              </a:rPr>
              <a:t>gdb</a:t>
            </a:r>
            <a:r>
              <a:rPr lang="en-US" altLang="zh-CN" sz="2000" dirty="0" smtClean="0">
                <a:latin typeface="Arial" charset="0"/>
              </a:rPr>
              <a:t> ./stream /</a:t>
            </a:r>
            <a:r>
              <a:rPr lang="en-US" altLang="zh-CN" sz="2000" dirty="0" err="1" smtClean="0">
                <a:latin typeface="Arial" charset="0"/>
              </a:rPr>
              <a:t>var</a:t>
            </a:r>
            <a:r>
              <a:rPr lang="en-US" altLang="zh-CN" sz="2000" dirty="0" smtClean="0">
                <a:latin typeface="Arial" charset="0"/>
              </a:rPr>
              <a:t>/ivms5000_core/core-stream-*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# </a:t>
            </a:r>
            <a:r>
              <a:rPr lang="en-US" altLang="zh-CN" sz="2000" dirty="0" err="1" smtClean="0">
                <a:latin typeface="Arial" charset="0"/>
              </a:rPr>
              <a:t>bt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lenovo\Desktop\无标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857628"/>
            <a:ext cx="6819900" cy="250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0" algn="l"/>
            <a:r>
              <a:rPr lang="zh-CN" altLang="en-US" dirty="0" smtClean="0"/>
              <a:t>内存泄露问题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 smtClean="0"/>
              <a:t>使用 </a:t>
            </a:r>
            <a:r>
              <a:rPr lang="en-US" sz="3200" dirty="0" err="1" smtClean="0"/>
              <a:t>Valgrind</a:t>
            </a:r>
            <a:r>
              <a:rPr lang="zh-CN" altLang="en-US" sz="3200" dirty="0" smtClean="0"/>
              <a:t>的</a:t>
            </a:r>
            <a:r>
              <a:rPr lang="en-US" sz="3200" dirty="0" err="1" smtClean="0"/>
              <a:t>memcheck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err="1" smtClean="0">
                <a:latin typeface="Arial" charset="0"/>
              </a:rPr>
              <a:t>valgrind</a:t>
            </a:r>
            <a:r>
              <a:rPr lang="en-US" altLang="en-US" sz="2000" dirty="0" smtClean="0">
                <a:latin typeface="Arial" charset="0"/>
              </a:rPr>
              <a:t> --tool=</a:t>
            </a:r>
            <a:r>
              <a:rPr lang="en-US" altLang="en-US" sz="2000" dirty="0" err="1" smtClean="0">
                <a:latin typeface="Arial" charset="0"/>
              </a:rPr>
              <a:t>memcheck</a:t>
            </a:r>
            <a:r>
              <a:rPr lang="en-US" altLang="en-US" sz="2000" dirty="0" smtClean="0">
                <a:latin typeface="Arial" charset="0"/>
              </a:rPr>
              <a:t> --leak-check=yes --show-reachable=yes ./stream</a:t>
            </a: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zh-CN" altLang="en-US" sz="2000" dirty="0" smtClean="0">
                <a:latin typeface="Arial" charset="0"/>
              </a:rPr>
              <a:t>其中</a:t>
            </a:r>
            <a:r>
              <a:rPr lang="en-US" altLang="en-US" sz="2000" dirty="0" smtClean="0">
                <a:latin typeface="Arial" charset="0"/>
              </a:rPr>
              <a:t>--leak-check=yes </a:t>
            </a:r>
            <a:r>
              <a:rPr lang="zh-CN" altLang="en-US" sz="2000" dirty="0" smtClean="0">
                <a:latin typeface="Arial" charset="0"/>
              </a:rPr>
              <a:t>表示检查内存泄露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r>
              <a:rPr lang="en-US" sz="2000" dirty="0" smtClean="0"/>
              <a:t>1) still reachable: </a:t>
            </a:r>
            <a:r>
              <a:rPr lang="zh-CN" altLang="en-US" sz="2000" dirty="0" smtClean="0"/>
              <a:t>表示泄漏的内存在程序运行完的时候，仍旧有指针指向它，因而，这种内存在程序运行结束之前可以释放。一般情况下</a:t>
            </a:r>
            <a:r>
              <a:rPr lang="en-US" sz="2000" dirty="0" err="1" smtClean="0"/>
              <a:t>valgrind</a:t>
            </a:r>
            <a:r>
              <a:rPr lang="zh-CN" altLang="en-US" sz="2000" dirty="0" smtClean="0"/>
              <a:t>不会报这种泄漏，除非使用了参数</a:t>
            </a:r>
            <a:r>
              <a:rPr lang="en-US" sz="2000" dirty="0" smtClean="0"/>
              <a:t> --show-reachable=yes</a:t>
            </a:r>
            <a:r>
              <a:rPr lang="zh-CN" altLang="en-US" sz="2000" dirty="0" smtClean="0"/>
              <a:t>。</a:t>
            </a:r>
          </a:p>
          <a:p>
            <a:r>
              <a:rPr lang="en-US" sz="2000" dirty="0" smtClean="0"/>
              <a:t>2) definitely </a:t>
            </a:r>
            <a:r>
              <a:rPr lang="en-US" sz="2000" dirty="0" err="1" smtClean="0"/>
              <a:t>losg</a:t>
            </a:r>
            <a:r>
              <a:rPr lang="en-US" sz="2000" dirty="0" smtClean="0"/>
              <a:t>: </a:t>
            </a:r>
            <a:r>
              <a:rPr lang="zh-CN" altLang="en-US" sz="2000" dirty="0" smtClean="0"/>
              <a:t>明确地已经泄漏了，因为在程序运行完的时候，没有指针指向它</a:t>
            </a:r>
            <a:r>
              <a:rPr lang="en-US" sz="2000" dirty="0" smtClean="0"/>
              <a:t>, </a:t>
            </a:r>
            <a:r>
              <a:rPr lang="zh-CN" altLang="en-US" sz="2000" dirty="0" smtClean="0"/>
              <a:t>指向它的指针在程序中丢失了。一般这种泄漏常见，而且比较难发现问题所在。</a:t>
            </a:r>
          </a:p>
          <a:p>
            <a:r>
              <a:rPr lang="en-US" sz="2000" dirty="0" smtClean="0"/>
              <a:t>3) indirectly lost: </a:t>
            </a:r>
            <a:r>
              <a:rPr lang="zh-CN" altLang="en-US" sz="2000" dirty="0" smtClean="0"/>
              <a:t>间接地泄露。</a:t>
            </a:r>
          </a:p>
          <a:p>
            <a:r>
              <a:rPr lang="en-US" sz="2000" dirty="0" smtClean="0"/>
              <a:t>4) possibly lost: </a:t>
            </a:r>
            <a:r>
              <a:rPr lang="zh-CN" altLang="en-US" sz="2000" dirty="0" smtClean="0"/>
              <a:t>发现了一个指向某块内存中部的指针，而不是指向内存块头部。这种指针一般是原先指向内存块头部，后来移动到了内存块的中部，还有可能该指针和该内存根本就没有关系，检测工具只是怀疑有内存泄漏</a:t>
            </a: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0" algn="l"/>
            <a:r>
              <a:rPr lang="zh-CN" altLang="en-US" dirty="0" smtClean="0"/>
              <a:t>性能问题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8462744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 smtClean="0"/>
              <a:t>使用</a:t>
            </a:r>
            <a:r>
              <a:rPr lang="en-US" altLang="en-US" sz="3200" b="1" dirty="0" smtClean="0"/>
              <a:t>Google </a:t>
            </a:r>
            <a:r>
              <a:rPr lang="en-US" altLang="en-US" sz="3200" b="1" dirty="0" err="1" smtClean="0"/>
              <a:t>Perftools</a:t>
            </a:r>
            <a:endParaRPr lang="en-US" altLang="zh-CN" sz="3200" b="1" dirty="0" smtClean="0"/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、安装</a:t>
            </a:r>
            <a:r>
              <a:rPr lang="en-US" sz="2000" dirty="0" smtClean="0"/>
              <a:t>libunwind-0.99-beta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graphviz-2.38.0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gperftools-2.2.1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libunwind</a:t>
            </a:r>
            <a:r>
              <a:rPr lang="zh-CN" altLang="en-US" sz="2000" dirty="0" smtClean="0"/>
              <a:t>是一个用于解析程序调用栈的</a:t>
            </a:r>
            <a:r>
              <a:rPr lang="en-US" sz="2000" dirty="0" smtClean="0"/>
              <a:t>C++</a:t>
            </a:r>
            <a:r>
              <a:rPr lang="zh-CN" altLang="en-US" sz="2000" dirty="0" smtClean="0"/>
              <a:t>库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graphviz</a:t>
            </a:r>
            <a:r>
              <a:rPr lang="en-US" sz="2000" dirty="0" smtClean="0"/>
              <a:t> dot</a:t>
            </a:r>
            <a:r>
              <a:rPr lang="zh-CN" altLang="en-US" sz="2000" dirty="0" smtClean="0"/>
              <a:t>用于将</a:t>
            </a:r>
            <a:r>
              <a:rPr lang="en-US" sz="2000" dirty="0" smtClean="0"/>
              <a:t>Google </a:t>
            </a:r>
            <a:r>
              <a:rPr lang="en-US" sz="2000" dirty="0" err="1" smtClean="0"/>
              <a:t>Perftools</a:t>
            </a:r>
            <a:r>
              <a:rPr lang="zh-CN" altLang="en-US" sz="2000" dirty="0" smtClean="0"/>
              <a:t>采样的数据生成图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形文          件，如</a:t>
            </a:r>
            <a:r>
              <a:rPr lang="en-US" sz="2000" dirty="0" smtClean="0"/>
              <a:t>PDF,GIF</a:t>
            </a:r>
            <a:r>
              <a:rPr lang="zh-CN" altLang="en-US" sz="2000" dirty="0" smtClean="0"/>
              <a:t>文件等。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、编译目标程序，加入对</a:t>
            </a:r>
            <a:r>
              <a:rPr lang="en-US" sz="2000" dirty="0" smtClean="0"/>
              <a:t> </a:t>
            </a:r>
            <a:r>
              <a:rPr lang="en-US" sz="2000" dirty="0" err="1" smtClean="0"/>
              <a:t>google-perftools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库的依赖。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运行目标程序，并用某种方式启动</a:t>
            </a:r>
            <a:r>
              <a:rPr lang="en-US" sz="2000" dirty="0" smtClean="0"/>
              <a:t> / </a:t>
            </a:r>
            <a:r>
              <a:rPr lang="zh-CN" altLang="en-US" sz="2000" dirty="0" smtClean="0"/>
              <a:t>终止剖析函数并产生剖析结果。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4</a:t>
            </a:r>
            <a:r>
              <a:rPr lang="zh-CN" altLang="en-US" sz="2000" dirty="0" smtClean="0"/>
              <a:t>、运行剖结果转换工具，将不可读的结果数据转化成某种格式的文档（例如</a:t>
            </a:r>
            <a:r>
              <a:rPr lang="en-US" sz="2000" dirty="0" smtClean="0"/>
              <a:t> </a:t>
            </a:r>
            <a:r>
              <a:rPr lang="en-US" sz="2000" dirty="0" err="1" smtClean="0"/>
              <a:t>pdf,txt,gv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等）。</a:t>
            </a:r>
            <a:endParaRPr lang="en-US" altLang="zh-CN" sz="2000" dirty="0" smtClean="0"/>
          </a:p>
          <a:p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0" algn="l"/>
            <a:r>
              <a:rPr lang="zh-CN" altLang="en-US" dirty="0" smtClean="0"/>
              <a:t>性能问题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8462744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412776"/>
            <a:ext cx="814017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0" algn="l"/>
            <a:r>
              <a:rPr lang="zh-CN" altLang="en-US" dirty="0" smtClean="0"/>
              <a:t>文件资源（</a:t>
            </a:r>
            <a:r>
              <a:rPr lang="en-US" altLang="zh-CN" dirty="0" err="1" smtClean="0"/>
              <a:t>lsof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en-US" sz="19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1900" dirty="0" err="1" smtClean="0">
                <a:latin typeface="Arial" charset="0"/>
              </a:rPr>
              <a:t>lsof</a:t>
            </a:r>
            <a:r>
              <a:rPr lang="en-US" altLang="en-US" sz="1900" dirty="0" smtClean="0">
                <a:latin typeface="Arial" charset="0"/>
              </a:rPr>
              <a:t> |</a:t>
            </a:r>
            <a:r>
              <a:rPr lang="en-US" altLang="en-US" sz="1900" dirty="0" err="1" smtClean="0">
                <a:latin typeface="Arial" charset="0"/>
              </a:rPr>
              <a:t>grep</a:t>
            </a:r>
            <a:r>
              <a:rPr lang="en-US" altLang="en-US" sz="1900" dirty="0" smtClean="0">
                <a:latin typeface="Arial" charset="0"/>
              </a:rPr>
              <a:t> </a:t>
            </a:r>
            <a:r>
              <a:rPr lang="en-US" altLang="en-US" sz="1900" dirty="0" err="1" smtClean="0">
                <a:latin typeface="Arial" charset="0"/>
              </a:rPr>
              <a:t>xxx.so</a:t>
            </a:r>
            <a:r>
              <a:rPr lang="zh-CN" altLang="en-US" sz="1900" dirty="0" smtClean="0">
                <a:latin typeface="Arial" charset="0"/>
              </a:rPr>
              <a:t>找出</a:t>
            </a:r>
            <a:r>
              <a:rPr lang="en-US" altLang="en-US" sz="1900" dirty="0" err="1" smtClean="0">
                <a:latin typeface="Arial" charset="0"/>
              </a:rPr>
              <a:t>pid</a:t>
            </a:r>
            <a:r>
              <a:rPr lang="en-US" altLang="en-US" sz="1900" dirty="0" smtClean="0">
                <a:latin typeface="Arial" charset="0"/>
              </a:rPr>
              <a:t>, </a:t>
            </a:r>
            <a:r>
              <a:rPr lang="en-US" altLang="en-US" sz="1900" dirty="0" err="1" smtClean="0">
                <a:latin typeface="Arial" charset="0"/>
              </a:rPr>
              <a:t>pmap</a:t>
            </a:r>
            <a:r>
              <a:rPr lang="en-US" altLang="en-US" sz="1900" dirty="0" smtClean="0">
                <a:latin typeface="Arial" charset="0"/>
              </a:rPr>
              <a:t> -x </a:t>
            </a:r>
            <a:r>
              <a:rPr lang="en-US" altLang="en-US" sz="1900" dirty="0" err="1" smtClean="0">
                <a:latin typeface="Arial" charset="0"/>
              </a:rPr>
              <a:t>pid</a:t>
            </a:r>
            <a:r>
              <a:rPr lang="en-US" altLang="en-US" sz="1900" dirty="0" smtClean="0">
                <a:latin typeface="Arial" charset="0"/>
              </a:rPr>
              <a:t> </a:t>
            </a:r>
            <a:r>
              <a:rPr lang="zh-CN" altLang="en-US" sz="1900" dirty="0" smtClean="0">
                <a:latin typeface="Arial" charset="0"/>
              </a:rPr>
              <a:t>查找</a:t>
            </a:r>
            <a:r>
              <a:rPr lang="en-US" altLang="en-US" sz="1900" dirty="0" smtClean="0">
                <a:latin typeface="Arial" charset="0"/>
              </a:rPr>
              <a:t>so</a:t>
            </a:r>
            <a:r>
              <a:rPr lang="zh-CN" altLang="en-US" sz="1900" dirty="0" smtClean="0">
                <a:latin typeface="Arial" charset="0"/>
              </a:rPr>
              <a:t>路径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1900" dirty="0" err="1" smtClean="0">
                <a:latin typeface="Arial" charset="0"/>
              </a:rPr>
              <a:t>lsof</a:t>
            </a:r>
            <a:r>
              <a:rPr lang="en-US" altLang="en-US" sz="1900" dirty="0" smtClean="0">
                <a:latin typeface="Arial" charset="0"/>
              </a:rPr>
              <a:t> -p </a:t>
            </a:r>
            <a:r>
              <a:rPr lang="en-US" altLang="en-US" sz="1900" dirty="0" err="1" smtClean="0">
                <a:latin typeface="Arial" charset="0"/>
              </a:rPr>
              <a:t>pid</a:t>
            </a:r>
            <a:r>
              <a:rPr lang="en-US" altLang="en-US" sz="1900" dirty="0" smtClean="0">
                <a:latin typeface="Arial" charset="0"/>
              </a:rPr>
              <a:t> | </a:t>
            </a:r>
            <a:r>
              <a:rPr lang="en-US" altLang="en-US" sz="1900" dirty="0" err="1" smtClean="0">
                <a:latin typeface="Arial" charset="0"/>
              </a:rPr>
              <a:t>wc</a:t>
            </a:r>
            <a:r>
              <a:rPr lang="en-US" altLang="en-US" sz="1900" dirty="0" smtClean="0">
                <a:latin typeface="Arial" charset="0"/>
              </a:rPr>
              <a:t> –l</a:t>
            </a:r>
            <a:r>
              <a:rPr lang="zh-CN" altLang="en-US" sz="1900" dirty="0" smtClean="0">
                <a:latin typeface="Arial" charset="0"/>
              </a:rPr>
              <a:t>查看进程打开文件数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1900" dirty="0" err="1" smtClean="0">
                <a:latin typeface="Arial" charset="0"/>
              </a:rPr>
              <a:t>lsof</a:t>
            </a:r>
            <a:r>
              <a:rPr lang="en-US" altLang="en-US" sz="1900" dirty="0" smtClean="0">
                <a:latin typeface="Arial" charset="0"/>
              </a:rPr>
              <a:t> -i:xxx  </a:t>
            </a:r>
            <a:r>
              <a:rPr lang="zh-CN" altLang="en-US" sz="1900" dirty="0" smtClean="0">
                <a:latin typeface="Arial" charset="0"/>
              </a:rPr>
              <a:t>查看进程占用</a:t>
            </a:r>
            <a:r>
              <a:rPr lang="en-US" altLang="en-US" sz="1900" dirty="0" smtClean="0">
                <a:latin typeface="Arial" charset="0"/>
              </a:rPr>
              <a:t>xxx</a:t>
            </a:r>
            <a:r>
              <a:rPr lang="zh-CN" altLang="en-US" sz="1900" dirty="0" smtClean="0">
                <a:latin typeface="Arial" charset="0"/>
              </a:rPr>
              <a:t>端口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0" algn="l"/>
            <a:r>
              <a:rPr lang="zh-CN" altLang="en-US" dirty="0" smtClean="0"/>
              <a:t>系统监控（</a:t>
            </a:r>
            <a:r>
              <a:rPr lang="en-US" dirty="0" smtClean="0"/>
              <a:t>top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top </a:t>
            </a:r>
            <a:r>
              <a:rPr lang="zh-CN" altLang="en-US" sz="2000" dirty="0" smtClean="0">
                <a:latin typeface="Arial" charset="0"/>
              </a:rPr>
              <a:t>显示进程的实时状态列表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 </a:t>
            </a: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P -</a:t>
            </a:r>
            <a:r>
              <a:rPr lang="zh-CN" altLang="en-US" sz="2000" dirty="0" smtClean="0">
                <a:latin typeface="Arial" charset="0"/>
              </a:rPr>
              <a:t>以</a:t>
            </a:r>
            <a:r>
              <a:rPr lang="en-US" altLang="en-US" sz="2000" dirty="0" smtClean="0">
                <a:latin typeface="Arial" charset="0"/>
              </a:rPr>
              <a:t> CPU </a:t>
            </a:r>
            <a:r>
              <a:rPr lang="zh-CN" altLang="en-US" sz="2000" dirty="0" smtClean="0">
                <a:latin typeface="Arial" charset="0"/>
              </a:rPr>
              <a:t>占用率大小的顺序排列进程列表</a:t>
            </a:r>
            <a:endParaRPr lang="en-US" altLang="zh-CN" sz="20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M -</a:t>
            </a:r>
            <a:r>
              <a:rPr lang="zh-CN" altLang="en-US" sz="2000" dirty="0" smtClean="0">
                <a:latin typeface="Arial" charset="0"/>
              </a:rPr>
              <a:t>以内存占用率大小的顺序排列进程列表</a:t>
            </a:r>
            <a:endParaRPr lang="en-US" altLang="zh-CN" sz="20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N-</a:t>
            </a:r>
            <a:r>
              <a:rPr lang="zh-CN" altLang="en-US" sz="2000" dirty="0" smtClean="0">
                <a:latin typeface="Arial" charset="0"/>
              </a:rPr>
              <a:t>以</a:t>
            </a:r>
            <a:r>
              <a:rPr lang="en-US" altLang="zh-CN" sz="2000" dirty="0" err="1" smtClean="0">
                <a:latin typeface="Arial" charset="0"/>
              </a:rPr>
              <a:t>pid</a:t>
            </a:r>
            <a:r>
              <a:rPr lang="zh-CN" altLang="en-US" sz="2000" dirty="0" smtClean="0">
                <a:latin typeface="Arial" charset="0"/>
              </a:rPr>
              <a:t>排序</a:t>
            </a:r>
            <a:endParaRPr lang="en-US" altLang="zh-CN" sz="20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1 – </a:t>
            </a:r>
            <a:r>
              <a:rPr lang="zh-CN" altLang="en-US" sz="2000" dirty="0" smtClean="0">
                <a:latin typeface="Arial" charset="0"/>
              </a:rPr>
              <a:t>所有</a:t>
            </a:r>
            <a:r>
              <a:rPr lang="zh-CN" altLang="en-US" sz="2000" dirty="0" smtClean="0"/>
              <a:t>每个逻辑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的状况</a:t>
            </a:r>
            <a:endParaRPr lang="zh-CN" altLang="en-US" sz="2000" dirty="0" smtClean="0">
              <a:latin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lvl="0" algn="l"/>
            <a:r>
              <a:rPr lang="zh-CN" altLang="en-US" b="1" dirty="0" smtClean="0"/>
              <a:t>网络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8391306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2200" dirty="0" err="1" smtClean="0"/>
              <a:t>ifconfig</a:t>
            </a:r>
            <a:r>
              <a:rPr lang="en-US" altLang="en-US" sz="2200" dirty="0" smtClean="0"/>
              <a:t>  </a:t>
            </a:r>
            <a:r>
              <a:rPr lang="zh-CN" altLang="en-US" sz="2200" dirty="0" smtClean="0"/>
              <a:t>显示或配置网络设备</a:t>
            </a:r>
            <a:endParaRPr lang="en-US" altLang="zh-CN" sz="2200" dirty="0" smtClean="0"/>
          </a:p>
          <a:p>
            <a:endParaRPr lang="zh-CN" altLang="en-US" sz="2200" dirty="0" smtClean="0"/>
          </a:p>
          <a:p>
            <a:r>
              <a:rPr lang="zh-CN" altLang="en-US" sz="2200" dirty="0" smtClean="0"/>
              <a:t>设置</a:t>
            </a:r>
            <a:r>
              <a:rPr lang="en-US" altLang="en-US" sz="2200" dirty="0" smtClean="0"/>
              <a:t>IP</a:t>
            </a:r>
            <a:r>
              <a:rPr lang="zh-CN" altLang="en-US" sz="2200" dirty="0" smtClean="0"/>
              <a:t>地址：</a:t>
            </a:r>
          </a:p>
          <a:p>
            <a:r>
              <a:rPr lang="en-US" altLang="en-US" sz="2200" dirty="0" err="1" smtClean="0"/>
              <a:t>ifconfig</a:t>
            </a:r>
            <a:r>
              <a:rPr lang="en-US" altLang="en-US" sz="2200" dirty="0" smtClean="0"/>
              <a:t> eth0 192.168.0.10 </a:t>
            </a:r>
            <a:r>
              <a:rPr lang="en-US" altLang="en-US" sz="2200" dirty="0" err="1" smtClean="0"/>
              <a:t>netmask</a:t>
            </a:r>
            <a:r>
              <a:rPr lang="en-US" altLang="en-US" sz="2200" dirty="0" smtClean="0"/>
              <a:t> 255.255.255.0 gw192.168.0.1</a:t>
            </a:r>
          </a:p>
          <a:p>
            <a:r>
              <a:rPr lang="en-US" altLang="en-US" sz="2200" dirty="0" smtClean="0"/>
              <a:t> </a:t>
            </a:r>
            <a:endParaRPr lang="zh-CN" altLang="en-US" sz="2200" dirty="0" smtClean="0"/>
          </a:p>
          <a:p>
            <a:r>
              <a:rPr lang="zh-CN" altLang="en-US" sz="2200" dirty="0" smtClean="0"/>
              <a:t>设置网关：</a:t>
            </a:r>
          </a:p>
          <a:p>
            <a:r>
              <a:rPr lang="en-US" altLang="en-US" sz="2200" dirty="0" smtClean="0"/>
              <a:t>route add default </a:t>
            </a:r>
            <a:r>
              <a:rPr lang="en-US" altLang="en-US" sz="2200" dirty="0" err="1" smtClean="0"/>
              <a:t>gw</a:t>
            </a:r>
            <a:r>
              <a:rPr lang="en-US" altLang="en-US" sz="2200" dirty="0" smtClean="0"/>
              <a:t> 192.168.0.1</a:t>
            </a:r>
          </a:p>
          <a:p>
            <a:endParaRPr lang="en-US" altLang="en-US" sz="2200" dirty="0" smtClean="0"/>
          </a:p>
          <a:p>
            <a:r>
              <a:rPr lang="en-US" altLang="en-US" sz="2200" dirty="0" err="1" smtClean="0"/>
              <a:t>tcpdump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tcp</a:t>
            </a:r>
            <a:r>
              <a:rPr lang="en-US" altLang="en-US" sz="2200" dirty="0" smtClean="0"/>
              <a:t> port 554 and host 10.64.49.14 -w </a:t>
            </a:r>
            <a:r>
              <a:rPr lang="en-US" altLang="zh-CN" sz="2200" dirty="0" smtClean="0"/>
              <a:t>rtsp</a:t>
            </a:r>
            <a:r>
              <a:rPr lang="en-US" altLang="en-US" sz="2200" dirty="0" smtClean="0"/>
              <a:t>.cap -s 0 </a:t>
            </a:r>
          </a:p>
          <a:p>
            <a:r>
              <a:rPr lang="en-US" altLang="en-US" sz="2200" dirty="0" err="1" smtClean="0"/>
              <a:t>ifdown</a:t>
            </a:r>
            <a:r>
              <a:rPr lang="en-US" altLang="en-US" sz="2200" dirty="0" smtClean="0"/>
              <a:t> eth0 </a:t>
            </a:r>
            <a:r>
              <a:rPr lang="zh-CN" altLang="en-US" sz="2200" dirty="0" smtClean="0"/>
              <a:t>停止第一块网卡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err="1" smtClean="0"/>
              <a:t>ifup</a:t>
            </a:r>
            <a:r>
              <a:rPr lang="en-US" altLang="en-US" sz="2200" dirty="0" smtClean="0"/>
              <a:t> eth1 </a:t>
            </a:r>
            <a:r>
              <a:rPr lang="zh-CN" altLang="en-US" sz="2200" dirty="0" smtClean="0"/>
              <a:t>启用第二块网卡</a:t>
            </a:r>
          </a:p>
          <a:p>
            <a:r>
              <a:rPr lang="en-US" altLang="en-US" sz="2200" dirty="0" err="1" smtClean="0"/>
              <a:t>ethtool</a:t>
            </a:r>
            <a:r>
              <a:rPr lang="en-US" altLang="en-US" sz="2200" dirty="0" smtClean="0"/>
              <a:t> eth0 </a:t>
            </a:r>
            <a:r>
              <a:rPr lang="zh-CN" altLang="en-US" sz="2200" dirty="0" smtClean="0"/>
              <a:t>网卡参数信息</a:t>
            </a:r>
          </a:p>
          <a:p>
            <a:endParaRPr lang="zh-CN" alt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b="1" dirty="0" smtClean="0"/>
              <a:t>性能分析</a:t>
            </a:r>
            <a:r>
              <a:rPr lang="en-US" b="1" dirty="0" smtClean="0"/>
              <a:t>(</a:t>
            </a:r>
            <a:r>
              <a:rPr lang="en-US" dirty="0" err="1" smtClean="0"/>
              <a:t>sysstat</a:t>
            </a:r>
            <a:r>
              <a:rPr lang="en-US" b="1" dirty="0" smtClean="0"/>
              <a:t>)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342900">
              <a:spcBef>
                <a:spcPct val="20000"/>
              </a:spcBef>
              <a:defRPr/>
            </a:pPr>
            <a:r>
              <a:rPr lang="en-US" dirty="0" err="1" smtClean="0"/>
              <a:t>Sysstat</a:t>
            </a:r>
            <a:r>
              <a:rPr lang="zh-CN" altLang="en-US" dirty="0" smtClean="0"/>
              <a:t>是一个工具集，包括</a:t>
            </a:r>
            <a:r>
              <a:rPr lang="en-US" dirty="0" err="1" smtClean="0">
                <a:hlinkClick r:id="rId3"/>
              </a:rPr>
              <a:t>sar</a:t>
            </a:r>
            <a:r>
              <a:rPr lang="zh-CN" altLang="en-US" dirty="0" smtClean="0"/>
              <a:t>、</a:t>
            </a:r>
            <a:r>
              <a:rPr lang="en-US" dirty="0" err="1" smtClean="0">
                <a:hlinkClick r:id="rId4"/>
              </a:rPr>
              <a:t>pidstat</a:t>
            </a:r>
            <a:r>
              <a:rPr lang="zh-CN" altLang="en-US" dirty="0" smtClean="0"/>
              <a:t>、</a:t>
            </a:r>
            <a:r>
              <a:rPr lang="en-US" dirty="0" err="1" smtClean="0">
                <a:hlinkClick r:id="rId5"/>
              </a:rPr>
              <a:t>iostat</a:t>
            </a:r>
            <a:r>
              <a:rPr lang="zh-CN" altLang="en-US" dirty="0" smtClean="0"/>
              <a:t>、</a:t>
            </a:r>
            <a:r>
              <a:rPr lang="en-US" dirty="0" err="1" smtClean="0">
                <a:hlinkClick r:id="rId6"/>
              </a:rPr>
              <a:t>mpstat</a:t>
            </a:r>
            <a:r>
              <a:rPr lang="zh-CN" altLang="en-US" dirty="0" smtClean="0"/>
              <a:t>、</a:t>
            </a:r>
            <a:r>
              <a:rPr lang="en-US" dirty="0" err="1" smtClean="0">
                <a:hlinkClick r:id="rId7"/>
              </a:rPr>
              <a:t>sadf</a:t>
            </a:r>
            <a:r>
              <a:rPr lang="zh-CN" altLang="en-US" dirty="0" smtClean="0"/>
              <a:t>、</a:t>
            </a:r>
            <a:r>
              <a:rPr lang="en-US" dirty="0" err="1" smtClean="0">
                <a:hlinkClick r:id="rId8"/>
              </a:rPr>
              <a:t>sadc</a:t>
            </a:r>
            <a:r>
              <a:rPr lang="zh-CN" altLang="en-US" dirty="0" smtClean="0"/>
              <a:t>。其中</a:t>
            </a:r>
            <a:r>
              <a:rPr lang="en-US" dirty="0" err="1" smtClean="0"/>
              <a:t>sar</a:t>
            </a:r>
            <a:r>
              <a:rPr lang="zh-CN" altLang="en-US" dirty="0" smtClean="0"/>
              <a:t>、</a:t>
            </a:r>
            <a:r>
              <a:rPr lang="en-US" dirty="0" err="1" smtClean="0"/>
              <a:t>pidstat</a:t>
            </a:r>
            <a:r>
              <a:rPr lang="zh-CN" altLang="en-US" dirty="0" smtClean="0"/>
              <a:t>是我们比较常用的，</a:t>
            </a:r>
            <a:r>
              <a:rPr lang="en-US" dirty="0" err="1" smtClean="0"/>
              <a:t>sar</a:t>
            </a:r>
            <a:r>
              <a:rPr lang="zh-CN" altLang="en-US" dirty="0" smtClean="0"/>
              <a:t>比较强大，几乎可以监视系统的所有性能数据，而</a:t>
            </a:r>
            <a:r>
              <a:rPr lang="en-US" dirty="0" err="1" smtClean="0"/>
              <a:t>pidstat</a:t>
            </a:r>
            <a:r>
              <a:rPr lang="zh-CN" altLang="en-US" dirty="0" smtClean="0"/>
              <a:t>则可以来监视某个进程的性能数据。</a:t>
            </a:r>
            <a:endParaRPr lang="en-US" altLang="zh-CN" dirty="0" smtClean="0"/>
          </a:p>
          <a:p>
            <a:pPr lvl="0" indent="-342900">
              <a:spcBef>
                <a:spcPct val="20000"/>
              </a:spcBef>
              <a:defRPr/>
            </a:pPr>
            <a:endParaRPr lang="en-US" altLang="zh-CN" dirty="0" smtClean="0"/>
          </a:p>
          <a:p>
            <a:r>
              <a:rPr lang="en-US" dirty="0" err="1" smtClean="0"/>
              <a:t>pidstat</a:t>
            </a:r>
            <a:r>
              <a:rPr lang="en-US" dirty="0" smtClean="0"/>
              <a:t> –u –p 3856: </a:t>
            </a:r>
            <a:r>
              <a:rPr lang="zh-CN" altLang="en-US" dirty="0" smtClean="0"/>
              <a:t>显示</a:t>
            </a:r>
            <a:r>
              <a:rPr lang="en-US" dirty="0" err="1" smtClean="0"/>
              <a:t>pid</a:t>
            </a:r>
            <a:r>
              <a:rPr lang="zh-CN" altLang="en-US" dirty="0" smtClean="0"/>
              <a:t>为</a:t>
            </a:r>
            <a:r>
              <a:rPr lang="en-US" dirty="0" smtClean="0"/>
              <a:t>3856</a:t>
            </a:r>
            <a:r>
              <a:rPr lang="zh-CN" altLang="en-US" dirty="0" smtClean="0"/>
              <a:t>的进程</a:t>
            </a:r>
            <a:r>
              <a:rPr lang="en-US" dirty="0" err="1" smtClean="0"/>
              <a:t>cpu</a:t>
            </a:r>
            <a:r>
              <a:rPr lang="zh-CN" altLang="en-US" dirty="0" smtClean="0"/>
              <a:t>信息</a:t>
            </a:r>
          </a:p>
          <a:p>
            <a:r>
              <a:rPr lang="en-US" dirty="0" err="1" smtClean="0"/>
              <a:t>pidstat</a:t>
            </a:r>
            <a:r>
              <a:rPr lang="en-US" dirty="0" smtClean="0"/>
              <a:t> –r –p 3856: </a:t>
            </a:r>
            <a:r>
              <a:rPr lang="zh-CN" altLang="en-US" dirty="0" smtClean="0"/>
              <a:t>显示</a:t>
            </a:r>
            <a:r>
              <a:rPr lang="en-US" dirty="0" err="1" smtClean="0"/>
              <a:t>pid</a:t>
            </a:r>
            <a:r>
              <a:rPr lang="zh-CN" altLang="en-US" dirty="0" smtClean="0"/>
              <a:t>为</a:t>
            </a:r>
            <a:r>
              <a:rPr lang="en-US" dirty="0" smtClean="0"/>
              <a:t>3856</a:t>
            </a:r>
            <a:r>
              <a:rPr lang="zh-CN" altLang="en-US" dirty="0" smtClean="0"/>
              <a:t>的进程内存信息</a:t>
            </a:r>
          </a:p>
          <a:p>
            <a:r>
              <a:rPr lang="en-US" dirty="0" err="1" smtClean="0"/>
              <a:t>pidstat</a:t>
            </a:r>
            <a:r>
              <a:rPr lang="en-US" dirty="0" smtClean="0"/>
              <a:t> 2 10 –r –p 3856: </a:t>
            </a:r>
            <a:r>
              <a:rPr lang="zh-CN" altLang="en-US" dirty="0" smtClean="0"/>
              <a:t>显示</a:t>
            </a:r>
            <a:r>
              <a:rPr lang="en-US" dirty="0" err="1" smtClean="0"/>
              <a:t>pid</a:t>
            </a:r>
            <a:r>
              <a:rPr lang="zh-CN" altLang="en-US" dirty="0" smtClean="0"/>
              <a:t>为</a:t>
            </a:r>
            <a:r>
              <a:rPr lang="en-US" dirty="0" smtClean="0"/>
              <a:t>3856</a:t>
            </a:r>
            <a:r>
              <a:rPr lang="zh-CN" altLang="en-US" dirty="0" smtClean="0"/>
              <a:t>的进程内存信息，</a:t>
            </a:r>
            <a:r>
              <a:rPr lang="en-US" dirty="0" smtClean="0"/>
              <a:t>2</a:t>
            </a:r>
            <a:r>
              <a:rPr lang="zh-CN" altLang="en-US" dirty="0" smtClean="0"/>
              <a:t>秒采用一次，打印</a:t>
            </a:r>
            <a:r>
              <a:rPr lang="en-US" dirty="0" smtClean="0"/>
              <a:t>10</a:t>
            </a:r>
            <a:r>
              <a:rPr lang="zh-CN" altLang="en-US" dirty="0" smtClean="0"/>
              <a:t>次。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-u 1 2</a:t>
            </a:r>
            <a:r>
              <a:rPr lang="zh-CN" altLang="en-US" dirty="0" smtClean="0"/>
              <a:t>：显示整体</a:t>
            </a:r>
            <a:r>
              <a:rPr lang="en-US" dirty="0" smtClean="0"/>
              <a:t>CPU</a:t>
            </a:r>
            <a:r>
              <a:rPr lang="zh-CN" altLang="en-US" dirty="0" smtClean="0"/>
              <a:t>使用情况，采样时间为</a:t>
            </a:r>
            <a:r>
              <a:rPr lang="en-US" dirty="0" smtClean="0"/>
              <a:t>1s</a:t>
            </a:r>
            <a:r>
              <a:rPr lang="zh-CN" altLang="en-US" dirty="0" smtClean="0"/>
              <a:t>，采样次数为</a:t>
            </a:r>
            <a:r>
              <a:rPr lang="en-US" dirty="0" smtClean="0"/>
              <a:t>2</a:t>
            </a:r>
            <a:r>
              <a:rPr lang="zh-CN" altLang="en-US" dirty="0" smtClean="0"/>
              <a:t>次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-P ALL 1 1: </a:t>
            </a:r>
            <a:r>
              <a:rPr lang="zh-CN" altLang="en-US" dirty="0" smtClean="0"/>
              <a:t>显示各个</a:t>
            </a:r>
            <a:r>
              <a:rPr lang="en-US" dirty="0" smtClean="0"/>
              <a:t>CPU</a:t>
            </a:r>
            <a:r>
              <a:rPr lang="zh-CN" altLang="en-US" dirty="0" smtClean="0"/>
              <a:t>统计信息，</a:t>
            </a:r>
            <a:r>
              <a:rPr lang="en-US" dirty="0" smtClean="0"/>
              <a:t>“-P ALL”</a:t>
            </a:r>
            <a:r>
              <a:rPr lang="zh-CN" altLang="en-US" dirty="0" smtClean="0"/>
              <a:t>选项指示对每个内核输出统计信息，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-r 1 2 </a:t>
            </a:r>
            <a:r>
              <a:rPr lang="zh-CN" altLang="en-US" dirty="0" smtClean="0"/>
              <a:t>：显示内存统计信息，采样时间为</a:t>
            </a:r>
            <a:r>
              <a:rPr lang="en-US" dirty="0" smtClean="0"/>
              <a:t>1s</a:t>
            </a:r>
            <a:r>
              <a:rPr lang="zh-CN" altLang="en-US" dirty="0" smtClean="0"/>
              <a:t>，采样次数为</a:t>
            </a:r>
            <a:r>
              <a:rPr lang="en-US" dirty="0" smtClean="0"/>
              <a:t>2</a:t>
            </a:r>
            <a:r>
              <a:rPr lang="zh-CN" altLang="en-US" dirty="0" smtClean="0"/>
              <a:t>次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-b 1 2</a:t>
            </a:r>
            <a:r>
              <a:rPr lang="zh-CN" altLang="en-US" dirty="0" smtClean="0"/>
              <a:t>：显示磁盘</a:t>
            </a:r>
            <a:r>
              <a:rPr lang="en-US" dirty="0" smtClean="0"/>
              <a:t>I/O</a:t>
            </a:r>
            <a:r>
              <a:rPr lang="zh-CN" altLang="en-US" dirty="0" smtClean="0"/>
              <a:t>的使用情况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-d -p 1 1</a:t>
            </a:r>
            <a:r>
              <a:rPr lang="zh-CN" altLang="en-US" dirty="0" smtClean="0"/>
              <a:t>显示各个磁盘的统计信息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-n DEV 1 1</a:t>
            </a:r>
            <a:r>
              <a:rPr lang="zh-CN" altLang="en-US" dirty="0" smtClean="0"/>
              <a:t>：显示网络使用情况，</a:t>
            </a:r>
            <a:r>
              <a:rPr lang="en-US" dirty="0" smtClean="0"/>
              <a:t>-n</a:t>
            </a:r>
            <a:r>
              <a:rPr lang="zh-CN" altLang="en-US" dirty="0" smtClean="0"/>
              <a:t>后接关键词</a:t>
            </a:r>
            <a:r>
              <a:rPr lang="en-US" dirty="0" smtClean="0"/>
              <a:t>”DEV”</a:t>
            </a:r>
            <a:r>
              <a:rPr lang="zh-CN" altLang="en-US" dirty="0" smtClean="0"/>
              <a:t>可显示</a:t>
            </a:r>
            <a:r>
              <a:rPr lang="en-US" dirty="0" smtClean="0"/>
              <a:t>eth0</a:t>
            </a:r>
            <a:r>
              <a:rPr lang="zh-CN" altLang="en-US" dirty="0" smtClean="0"/>
              <a:t>、</a:t>
            </a:r>
            <a:r>
              <a:rPr lang="en-US" dirty="0" smtClean="0"/>
              <a:t>eth1</a:t>
            </a:r>
            <a:r>
              <a:rPr lang="zh-CN" altLang="en-US" dirty="0" smtClean="0"/>
              <a:t>等网卡的信息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-n DEV 1 10 -o </a:t>
            </a:r>
            <a:r>
              <a:rPr lang="en-US" dirty="0" err="1" smtClean="0"/>
              <a:t>sar.out</a:t>
            </a:r>
            <a:r>
              <a:rPr lang="zh-CN" altLang="en-US" dirty="0" smtClean="0"/>
              <a:t>： 将统计信息保存到</a:t>
            </a:r>
            <a:r>
              <a:rPr lang="en-US" dirty="0" err="1" smtClean="0"/>
              <a:t>sar.out</a:t>
            </a:r>
            <a:r>
              <a:rPr lang="zh-CN" altLang="en-US" dirty="0" smtClean="0"/>
              <a:t>文件</a:t>
            </a:r>
          </a:p>
          <a:p>
            <a:r>
              <a:rPr lang="en-US" dirty="0" err="1" smtClean="0"/>
              <a:t>sar</a:t>
            </a:r>
            <a:r>
              <a:rPr lang="en-US" dirty="0" smtClean="0"/>
              <a:t> -d 1 10 -f </a:t>
            </a:r>
            <a:r>
              <a:rPr lang="en-US" dirty="0" err="1" smtClean="0"/>
              <a:t>sar.out</a:t>
            </a:r>
            <a:r>
              <a:rPr lang="zh-CN" altLang="en-US" dirty="0" smtClean="0"/>
              <a:t>：读取</a:t>
            </a:r>
            <a:r>
              <a:rPr lang="en-US" dirty="0" err="1" smtClean="0"/>
              <a:t>sar.out</a:t>
            </a:r>
            <a:r>
              <a:rPr lang="zh-CN" altLang="en-US" dirty="0" smtClean="0"/>
              <a:t>文件，显示统计信息</a:t>
            </a:r>
          </a:p>
          <a:p>
            <a:pPr lvl="0" indent="-342900">
              <a:spcBef>
                <a:spcPct val="20000"/>
              </a:spcBef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3200" b="1" dirty="0" smtClean="0"/>
              <a:t>修改更新源</a:t>
            </a: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</a:t>
            </a:r>
            <a:r>
              <a:rPr lang="en-US" altLang="zh-CN" sz="2100" dirty="0" smtClean="0">
                <a:latin typeface="Arial" charset="0"/>
              </a:rPr>
              <a:t># vi /etc/</a:t>
            </a:r>
            <a:r>
              <a:rPr lang="en-US" altLang="zh-CN" sz="2100" dirty="0" err="1" smtClean="0">
                <a:latin typeface="Arial" charset="0"/>
              </a:rPr>
              <a:t>yum.repos.d</a:t>
            </a:r>
            <a:r>
              <a:rPr lang="en-US" altLang="zh-CN" sz="2100" dirty="0" smtClean="0">
                <a:latin typeface="Arial" charset="0"/>
              </a:rPr>
              <a:t>/</a:t>
            </a:r>
            <a:r>
              <a:rPr lang="en-US" altLang="zh-CN" sz="2100" dirty="0" err="1" smtClean="0">
                <a:latin typeface="Arial" charset="0"/>
              </a:rPr>
              <a:t>CentOS-Base.repo</a:t>
            </a:r>
            <a:endParaRPr lang="en-US" altLang="zh-CN" sz="21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1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</a:t>
            </a:r>
            <a:r>
              <a:rPr lang="zh-CN" altLang="en-US" sz="2100" dirty="0" smtClean="0">
                <a:latin typeface="Arial" charset="0"/>
              </a:rPr>
              <a:t>公司源地址：</a:t>
            </a:r>
            <a:r>
              <a:rPr lang="en-US" altLang="zh-CN" sz="2100" dirty="0" smtClean="0">
                <a:latin typeface="Arial" charset="0"/>
              </a:rPr>
              <a:t>http://192.0.0.56/centos/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dirty="0" smtClean="0">
              <a:latin typeface="Arial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 smtClean="0"/>
              <a:t>安装</a:t>
            </a:r>
            <a:r>
              <a:rPr lang="en-US" altLang="zh-CN" sz="3200" b="1" dirty="0" smtClean="0"/>
              <a:t>samba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</a:t>
            </a:r>
            <a:r>
              <a:rPr lang="en-US" altLang="zh-CN" sz="2100" dirty="0" smtClean="0">
                <a:latin typeface="Arial" charset="0"/>
              </a:rPr>
              <a:t># yum install samba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service </a:t>
            </a:r>
            <a:r>
              <a:rPr lang="en-US" altLang="zh-CN" sz="2100" dirty="0" err="1" smtClean="0">
                <a:latin typeface="Arial" charset="0"/>
              </a:rPr>
              <a:t>smb</a:t>
            </a:r>
            <a:r>
              <a:rPr lang="en-US" altLang="zh-CN" sz="2100" dirty="0" smtClean="0">
                <a:latin typeface="Arial" charset="0"/>
              </a:rPr>
              <a:t> start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</a:t>
            </a:r>
            <a:r>
              <a:rPr lang="en-US" altLang="zh-CN" sz="2100" dirty="0" err="1" smtClean="0">
                <a:latin typeface="Arial" charset="0"/>
              </a:rPr>
              <a:t>adduser</a:t>
            </a:r>
            <a:r>
              <a:rPr lang="en-US" altLang="zh-CN" sz="2100" dirty="0" smtClean="0">
                <a:latin typeface="Arial" charset="0"/>
              </a:rPr>
              <a:t> </a:t>
            </a:r>
            <a:r>
              <a:rPr lang="en-US" altLang="zh-CN" sz="2100" dirty="0" err="1" smtClean="0">
                <a:latin typeface="Arial" charset="0"/>
              </a:rPr>
              <a:t>zhouyiou</a:t>
            </a:r>
            <a:endParaRPr lang="en-US" altLang="zh-CN" sz="21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</a:t>
            </a:r>
            <a:r>
              <a:rPr lang="en-US" altLang="zh-CN" sz="2100" dirty="0" err="1" smtClean="0">
                <a:latin typeface="Arial" charset="0"/>
              </a:rPr>
              <a:t>passwd</a:t>
            </a:r>
            <a:r>
              <a:rPr lang="en-US" altLang="zh-CN" sz="2100" dirty="0" smtClean="0">
                <a:latin typeface="Arial" charset="0"/>
              </a:rPr>
              <a:t> </a:t>
            </a:r>
            <a:r>
              <a:rPr lang="en-US" altLang="zh-CN" sz="2100" dirty="0" err="1" smtClean="0">
                <a:latin typeface="Arial" charset="0"/>
              </a:rPr>
              <a:t>zhouyiou</a:t>
            </a:r>
            <a:endParaRPr lang="en-US" altLang="zh-CN" sz="21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</a:t>
            </a:r>
            <a:r>
              <a:rPr lang="en-US" altLang="zh-CN" sz="2100" dirty="0" err="1" smtClean="0">
                <a:latin typeface="Arial" charset="0"/>
              </a:rPr>
              <a:t>smbpasswd</a:t>
            </a:r>
            <a:r>
              <a:rPr lang="en-US" altLang="zh-CN" sz="2100" dirty="0" smtClean="0">
                <a:latin typeface="Arial" charset="0"/>
              </a:rPr>
              <a:t> -a </a:t>
            </a:r>
            <a:r>
              <a:rPr lang="en-US" altLang="zh-CN" sz="2100" dirty="0" err="1" smtClean="0">
                <a:latin typeface="Arial" charset="0"/>
              </a:rPr>
              <a:t>zhouyiou</a:t>
            </a:r>
            <a:endParaRPr lang="en-US" altLang="zh-CN" sz="21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service </a:t>
            </a:r>
            <a:r>
              <a:rPr lang="en-US" altLang="zh-CN" sz="2100" dirty="0" err="1" smtClean="0">
                <a:latin typeface="Arial" charset="0"/>
              </a:rPr>
              <a:t>iptables</a:t>
            </a:r>
            <a:r>
              <a:rPr lang="en-US" altLang="zh-CN" sz="2100" dirty="0" smtClean="0">
                <a:latin typeface="Arial" charset="0"/>
              </a:rPr>
              <a:t> stop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vi /etc/</a:t>
            </a:r>
            <a:r>
              <a:rPr lang="en-US" altLang="zh-CN" sz="2100" dirty="0" err="1" smtClean="0">
                <a:latin typeface="Arial" charset="0"/>
              </a:rPr>
              <a:t>sysconfig</a:t>
            </a:r>
            <a:r>
              <a:rPr lang="en-US" altLang="zh-CN" sz="2100" dirty="0" smtClean="0">
                <a:latin typeface="Arial" charset="0"/>
              </a:rPr>
              <a:t>/</a:t>
            </a:r>
            <a:r>
              <a:rPr lang="en-US" altLang="zh-CN" sz="2100" dirty="0" err="1" smtClean="0">
                <a:latin typeface="Arial" charset="0"/>
              </a:rPr>
              <a:t>selinux</a:t>
            </a:r>
            <a:r>
              <a:rPr lang="zh-CN" altLang="en-US" sz="2100" dirty="0" smtClean="0">
                <a:latin typeface="Arial" charset="0"/>
              </a:rPr>
              <a:t>   （</a:t>
            </a:r>
            <a:r>
              <a:rPr lang="en-US" altLang="zh-CN" sz="2100" dirty="0" smtClean="0">
                <a:latin typeface="Arial" charset="0"/>
              </a:rPr>
              <a:t> SELINUX=disabled </a:t>
            </a:r>
            <a:r>
              <a:rPr lang="zh-CN" altLang="en-US" sz="2100" dirty="0" smtClean="0">
                <a:latin typeface="Arial" charset="0"/>
              </a:rPr>
              <a:t>）</a:t>
            </a:r>
            <a:endParaRPr lang="en-US" altLang="zh-CN" sz="21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100" dirty="0" smtClean="0">
                <a:latin typeface="Arial" charset="0"/>
              </a:rPr>
              <a:t>	# </a:t>
            </a:r>
            <a:r>
              <a:rPr lang="en-US" altLang="zh-CN" sz="2100" dirty="0" err="1" smtClean="0">
                <a:latin typeface="Arial" charset="0"/>
              </a:rPr>
              <a:t>setenforce</a:t>
            </a:r>
            <a:r>
              <a:rPr lang="en-US" altLang="zh-CN" sz="2100" dirty="0" smtClean="0">
                <a:latin typeface="Arial" charset="0"/>
              </a:rPr>
              <a:t> 0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 smtClean="0"/>
              <a:t>安装</a:t>
            </a:r>
            <a:r>
              <a:rPr lang="en-US" altLang="zh-CN" sz="3200" b="1" dirty="0" smtClean="0"/>
              <a:t>SVN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# </a:t>
            </a:r>
            <a:r>
              <a:rPr lang="en-US" sz="3200" dirty="0" smtClean="0"/>
              <a:t>yum install subversion</a:t>
            </a: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动态库、静态库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3200" b="1" dirty="0" smtClean="0"/>
              <a:t>动态库命名方式</a:t>
            </a: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Linux</a:t>
            </a:r>
            <a:r>
              <a:rPr lang="zh-CN" altLang="en-US" sz="2000" dirty="0" smtClean="0">
                <a:latin typeface="Arial" charset="0"/>
              </a:rPr>
              <a:t>：</a:t>
            </a:r>
            <a:r>
              <a:rPr lang="en-US" altLang="zh-CN" sz="2000" dirty="0" smtClean="0">
                <a:latin typeface="Arial" charset="0"/>
              </a:rPr>
              <a:t>lib + </a:t>
            </a:r>
            <a:r>
              <a:rPr lang="zh-CN" altLang="en-US" sz="2000" dirty="0" smtClean="0">
                <a:latin typeface="Arial" charset="0"/>
              </a:rPr>
              <a:t>库名 </a:t>
            </a:r>
            <a:r>
              <a:rPr lang="en-US" altLang="zh-CN" sz="2000" dirty="0" smtClean="0">
                <a:latin typeface="Arial" charset="0"/>
              </a:rPr>
              <a:t>+ .so (</a:t>
            </a:r>
            <a:r>
              <a:rPr lang="en-US" altLang="zh-CN" sz="2000" dirty="0" err="1" smtClean="0">
                <a:latin typeface="Arial" charset="0"/>
              </a:rPr>
              <a:t>libhpr.so</a:t>
            </a:r>
            <a:r>
              <a:rPr lang="en-US" altLang="zh-CN" sz="2000" dirty="0" smtClean="0">
                <a:latin typeface="Arial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Windows</a:t>
            </a:r>
            <a:r>
              <a:rPr lang="zh-CN" altLang="en-US" sz="2000" dirty="0" smtClean="0">
                <a:latin typeface="Arial" charset="0"/>
              </a:rPr>
              <a:t>：库名 </a:t>
            </a:r>
            <a:r>
              <a:rPr lang="en-US" altLang="zh-CN" sz="2000" dirty="0" smtClean="0">
                <a:latin typeface="Arial" charset="0"/>
              </a:rPr>
              <a:t>+ .</a:t>
            </a:r>
            <a:r>
              <a:rPr lang="en-US" altLang="zh-CN" sz="2000" dirty="0" err="1" smtClean="0">
                <a:latin typeface="Arial" charset="0"/>
              </a:rPr>
              <a:t>dll</a:t>
            </a:r>
            <a:r>
              <a:rPr lang="en-US" altLang="zh-CN" sz="2000" dirty="0" smtClean="0">
                <a:latin typeface="Arial" charset="0"/>
              </a:rPr>
              <a:t>   (hpr.dll)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>
              <a:latin typeface="Arial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 smtClean="0"/>
              <a:t>动态库使用方式</a:t>
            </a:r>
            <a:endParaRPr lang="en-US" altLang="zh-CN" sz="3200" b="1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Linux</a:t>
            </a:r>
            <a:r>
              <a:rPr lang="zh-CN" altLang="en-US" sz="2000" dirty="0" smtClean="0">
                <a:latin typeface="Arial" charset="0"/>
              </a:rPr>
              <a:t>：</a:t>
            </a:r>
            <a:r>
              <a:rPr lang="en-US" altLang="zh-CN" sz="2000" dirty="0" err="1" smtClean="0">
                <a:latin typeface="Arial" charset="0"/>
              </a:rPr>
              <a:t>libhpr.so</a:t>
            </a:r>
            <a:r>
              <a:rPr lang="en-US" altLang="zh-CN" sz="2000" dirty="0" smtClean="0">
                <a:latin typeface="Arial" charset="0"/>
              </a:rPr>
              <a:t> + </a:t>
            </a:r>
            <a:r>
              <a:rPr lang="zh-CN" altLang="en-US" sz="2000" dirty="0" smtClean="0">
                <a:latin typeface="Arial" charset="0"/>
              </a:rPr>
              <a:t>头文件</a:t>
            </a:r>
            <a:r>
              <a:rPr lang="en-US" altLang="zh-CN" sz="2000" dirty="0" smtClean="0">
                <a:latin typeface="Arial" charset="0"/>
              </a:rPr>
              <a:t>(.h)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Arial" charset="0"/>
              </a:rPr>
              <a:t>     Windows: hpr.dll + hpr.lib + </a:t>
            </a:r>
            <a:r>
              <a:rPr lang="zh-CN" altLang="en-US" sz="2000" dirty="0" smtClean="0">
                <a:latin typeface="Arial" charset="0"/>
              </a:rPr>
              <a:t>头文件</a:t>
            </a:r>
            <a:r>
              <a:rPr lang="en-US" altLang="zh-CN" sz="2000" dirty="0" smtClean="0">
                <a:latin typeface="Arial" charset="0"/>
              </a:rPr>
              <a:t>(.h)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 smtClean="0"/>
              <a:t>静态库</a:t>
            </a:r>
            <a:endParaRPr lang="en-US" altLang="zh-CN" sz="3200" b="1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Linux</a:t>
            </a:r>
            <a:r>
              <a:rPr lang="zh-CN" altLang="en-US" sz="2000" dirty="0" smtClean="0">
                <a:latin typeface="Arial" charset="0"/>
              </a:rPr>
              <a:t>：</a:t>
            </a:r>
            <a:r>
              <a:rPr lang="en-US" altLang="zh-CN" sz="2000" dirty="0" smtClean="0">
                <a:latin typeface="Arial" charset="0"/>
              </a:rPr>
              <a:t>.a</a:t>
            </a:r>
            <a:r>
              <a:rPr lang="zh-CN" altLang="en-US" sz="2000" dirty="0" smtClean="0">
                <a:latin typeface="Arial" charset="0"/>
              </a:rPr>
              <a:t>文件（</a:t>
            </a:r>
            <a:r>
              <a:rPr lang="en-US" altLang="zh-CN" sz="2000" dirty="0" smtClean="0">
                <a:latin typeface="Arial" charset="0"/>
              </a:rPr>
              <a:t> Archive File </a:t>
            </a:r>
            <a:r>
              <a:rPr lang="zh-CN" altLang="en-US" sz="2000" dirty="0" smtClean="0">
                <a:latin typeface="Arial" charset="0"/>
              </a:rPr>
              <a:t>）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Arial" charset="0"/>
              </a:rPr>
              <a:t>     Windows: .lib</a:t>
            </a:r>
            <a:r>
              <a:rPr lang="zh-CN" altLang="en-US" sz="2000" dirty="0" smtClean="0">
                <a:latin typeface="Arial" charset="0"/>
              </a:rPr>
              <a:t>文件（</a:t>
            </a:r>
            <a:r>
              <a:rPr lang="en-US" altLang="zh-CN" sz="2000" dirty="0" smtClean="0">
                <a:latin typeface="Arial" charset="0"/>
              </a:rPr>
              <a:t>Library File</a:t>
            </a:r>
            <a:r>
              <a:rPr lang="zh-CN" altLang="en-US" sz="2000" dirty="0" smtClean="0">
                <a:latin typeface="Arial" charset="0"/>
              </a:rPr>
              <a:t>）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动态库、静态库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124744"/>
            <a:ext cx="9145016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3200" b="1" dirty="0" smtClean="0"/>
              <a:t>常用工具</a:t>
            </a: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</a:t>
            </a:r>
            <a:r>
              <a:rPr lang="zh-CN" altLang="en-US" sz="2000" dirty="0" smtClean="0">
                <a:latin typeface="Arial" charset="0"/>
              </a:rPr>
              <a:t>依赖关系</a:t>
            </a:r>
            <a:r>
              <a:rPr lang="en-US" altLang="zh-CN" sz="2000" dirty="0" smtClean="0">
                <a:latin typeface="Arial" charset="0"/>
              </a:rPr>
              <a:t>:    	</a:t>
            </a:r>
            <a:r>
              <a:rPr lang="en-US" altLang="zh-CN" sz="2000" dirty="0" err="1" smtClean="0">
                <a:latin typeface="Arial" charset="0"/>
              </a:rPr>
              <a:t>ldd</a:t>
            </a:r>
            <a:r>
              <a:rPr lang="en-US" altLang="zh-CN" sz="2000" dirty="0" smtClean="0">
                <a:latin typeface="Arial" charset="0"/>
              </a:rPr>
              <a:t> -r </a:t>
            </a:r>
            <a:r>
              <a:rPr lang="en-US" altLang="zh-CN" sz="2000" dirty="0" err="1" smtClean="0">
                <a:latin typeface="Arial" charset="0"/>
              </a:rPr>
              <a:t>libxxx.so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</a:t>
            </a:r>
            <a:r>
              <a:rPr lang="zh-CN" altLang="en-US" sz="2000" dirty="0" smtClean="0">
                <a:latin typeface="Arial" charset="0"/>
              </a:rPr>
              <a:t>动态库信息</a:t>
            </a:r>
            <a:r>
              <a:rPr lang="en-US" altLang="zh-CN" sz="2000" dirty="0" smtClean="0">
                <a:latin typeface="Arial" charset="0"/>
              </a:rPr>
              <a:t>: 	</a:t>
            </a:r>
            <a:r>
              <a:rPr lang="en-US" altLang="zh-CN" sz="2000" dirty="0" err="1" smtClean="0">
                <a:latin typeface="Arial" charset="0"/>
              </a:rPr>
              <a:t>readelf</a:t>
            </a:r>
            <a:r>
              <a:rPr lang="en-US" altLang="zh-CN" sz="2000" dirty="0" smtClean="0">
                <a:latin typeface="Arial" charset="0"/>
              </a:rPr>
              <a:t> -d </a:t>
            </a:r>
            <a:r>
              <a:rPr lang="en-US" altLang="zh-CN" sz="2000" dirty="0" err="1" smtClean="0">
                <a:latin typeface="Arial" charset="0"/>
              </a:rPr>
              <a:t>libxxx.so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</a:t>
            </a:r>
            <a:r>
              <a:rPr lang="zh-CN" altLang="en-US" sz="2000" dirty="0" smtClean="0">
                <a:latin typeface="Arial" charset="0"/>
              </a:rPr>
              <a:t>软链接</a:t>
            </a:r>
            <a:r>
              <a:rPr lang="en-US" altLang="zh-CN" sz="2000" dirty="0" smtClean="0">
                <a:latin typeface="Arial" charset="0"/>
              </a:rPr>
              <a:t>:	</a:t>
            </a:r>
            <a:r>
              <a:rPr lang="en-US" altLang="zh-CN" sz="2000" dirty="0" err="1" smtClean="0">
                <a:latin typeface="Arial" charset="0"/>
              </a:rPr>
              <a:t>ln</a:t>
            </a:r>
            <a:r>
              <a:rPr lang="en-US" altLang="zh-CN" sz="2000" dirty="0" smtClean="0">
                <a:latin typeface="Arial" charset="0"/>
              </a:rPr>
              <a:t> -s libxxx.so.0 </a:t>
            </a:r>
            <a:r>
              <a:rPr lang="en-US" altLang="zh-CN" sz="2000" dirty="0" err="1" smtClean="0">
                <a:latin typeface="Arial" charset="0"/>
              </a:rPr>
              <a:t>libxxx.so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</a:t>
            </a:r>
            <a:r>
              <a:rPr lang="zh-CN" altLang="en-US" sz="2000" dirty="0" smtClean="0">
                <a:latin typeface="Arial" charset="0"/>
              </a:rPr>
              <a:t>查找路径</a:t>
            </a:r>
            <a:r>
              <a:rPr lang="en-US" altLang="zh-CN" sz="2000" dirty="0" smtClean="0">
                <a:latin typeface="Arial" charset="0"/>
              </a:rPr>
              <a:t>: export LD_LIBRARY_PATH=$LD_LIBRARY_PATH:/</a:t>
            </a:r>
            <a:r>
              <a:rPr lang="en-US" altLang="zh-CN" sz="2000" dirty="0" err="1" smtClean="0">
                <a:latin typeface="Arial" charset="0"/>
              </a:rPr>
              <a:t>usr</a:t>
            </a:r>
            <a:r>
              <a:rPr lang="en-US" altLang="zh-CN" sz="2000" dirty="0" smtClean="0">
                <a:latin typeface="Arial" charset="0"/>
              </a:rPr>
              <a:t>/lib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	(</a:t>
            </a:r>
            <a:r>
              <a:rPr lang="zh-CN" altLang="en-US" sz="2000" dirty="0" smtClean="0">
                <a:latin typeface="Arial" charset="0"/>
              </a:rPr>
              <a:t>注：可加入到</a:t>
            </a:r>
            <a:r>
              <a:rPr lang="en-US" altLang="zh-CN" sz="2000" dirty="0" smtClean="0"/>
              <a:t>~/.</a:t>
            </a:r>
            <a:r>
              <a:rPr lang="en-US" altLang="zh-CN" sz="2000" dirty="0" err="1" smtClean="0"/>
              <a:t>bashrc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~/.</a:t>
            </a:r>
            <a:r>
              <a:rPr lang="en-US" altLang="zh-CN" sz="2000" dirty="0" err="1" smtClean="0"/>
              <a:t>bash_profile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/>
              <a:t>	~/.</a:t>
            </a:r>
            <a:r>
              <a:rPr lang="en-US" altLang="zh-CN" sz="2000" dirty="0" err="1" smtClean="0"/>
              <a:t>bashrc</a:t>
            </a:r>
            <a:r>
              <a:rPr lang="zh-CN" altLang="en-US" sz="2000" dirty="0" smtClean="0"/>
              <a:t>：登陆、打开 </a:t>
            </a:r>
            <a:r>
              <a:rPr lang="en-US" altLang="zh-CN" sz="2000" dirty="0" smtClean="0"/>
              <a:t>shell </a:t>
            </a:r>
            <a:r>
              <a:rPr lang="zh-CN" altLang="en-US" sz="2000" dirty="0" smtClean="0"/>
              <a:t>都读一次</a:t>
            </a:r>
            <a:r>
              <a:rPr lang="en-US" altLang="zh-CN" sz="2000" dirty="0" smtClean="0"/>
              <a:t>, source .</a:t>
            </a:r>
            <a:r>
              <a:rPr lang="en-US" altLang="zh-CN" sz="2000" dirty="0" err="1" smtClean="0"/>
              <a:t>bashrc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立即生效</a:t>
            </a:r>
            <a:endParaRPr lang="en-US" altLang="zh-CN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/>
              <a:t>	~/.</a:t>
            </a:r>
            <a:r>
              <a:rPr lang="en-US" altLang="zh-CN" sz="2000" dirty="0" err="1" smtClean="0"/>
              <a:t>bash_profile</a:t>
            </a:r>
            <a:r>
              <a:rPr lang="zh-CN" altLang="en-US" sz="2000" dirty="0" smtClean="0"/>
              <a:t>：登陆时读取一次</a:t>
            </a:r>
            <a:r>
              <a:rPr lang="en-US" altLang="zh-CN" sz="2000" dirty="0" smtClean="0"/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/>
              <a:t>	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	</a:t>
            </a:r>
            <a:r>
              <a:rPr lang="en-US" altLang="zh-CN" sz="2000" dirty="0" smtClean="0"/>
              <a:t>/etc/</a:t>
            </a:r>
            <a:r>
              <a:rPr lang="en-US" altLang="zh-CN" sz="2000" dirty="0" err="1" smtClean="0"/>
              <a:t>ld.so.conf</a:t>
            </a:r>
            <a:r>
              <a:rPr lang="zh-CN" altLang="en-US" sz="2000" dirty="0" smtClean="0"/>
              <a:t>下面加一行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/lib</a:t>
            </a:r>
            <a:r>
              <a:rPr lang="zh-CN" altLang="en-US" sz="2000" dirty="0" smtClean="0"/>
              <a:t>， </a:t>
            </a:r>
            <a:r>
              <a:rPr lang="en-US" altLang="zh-CN" sz="2000" dirty="0" err="1" smtClean="0"/>
              <a:t>ldconfig</a:t>
            </a:r>
            <a:r>
              <a:rPr lang="zh-CN" altLang="en-US" sz="2000" dirty="0" smtClean="0"/>
              <a:t>生效</a:t>
            </a:r>
            <a:endParaRPr lang="en-US" altLang="zh-CN" sz="20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加入版本信息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124744"/>
            <a:ext cx="9145016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231592"/>
            <a:ext cx="8748464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3200" b="1" dirty="0" smtClean="0"/>
              <a:t>#</a:t>
            </a:r>
            <a:r>
              <a:rPr lang="zh-CN" altLang="en-US" sz="3200" b="1" dirty="0" smtClean="0"/>
              <a:t>获取</a:t>
            </a:r>
            <a:r>
              <a:rPr lang="en-US" altLang="zh-CN" sz="3200" b="1" dirty="0" smtClean="0"/>
              <a:t>SVN</a:t>
            </a:r>
            <a:r>
              <a:rPr lang="zh-CN" altLang="en-US" sz="3200" b="1" dirty="0" smtClean="0"/>
              <a:t>版本号、编译时间</a:t>
            </a:r>
          </a:p>
          <a:p>
            <a:r>
              <a:rPr lang="en-US" altLang="zh-CN" dirty="0" err="1" smtClean="0"/>
              <a:t>svn</a:t>
            </a:r>
            <a:r>
              <a:rPr lang="en-US" altLang="zh-CN" dirty="0" smtClean="0"/>
              <a:t>=$(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info $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-e Rev: -e </a:t>
            </a:r>
            <a:r>
              <a:rPr lang="zh-CN" altLang="en-US" dirty="0" smtClean="0"/>
              <a:t>最后修改的版本</a:t>
            </a:r>
            <a:r>
              <a:rPr lang="en-US" altLang="zh-CN" dirty="0" smtClean="0"/>
              <a:t>: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'{print $NF}' | head -n 1);</a:t>
            </a:r>
          </a:p>
          <a:p>
            <a:r>
              <a:rPr lang="en-US" altLang="zh-CN" dirty="0" smtClean="0"/>
              <a:t>version="4, 2, 0, ""$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";</a:t>
            </a:r>
          </a:p>
          <a:p>
            <a:r>
              <a:rPr lang="en-US" altLang="zh-CN" dirty="0" err="1" smtClean="0"/>
              <a:t>build_time</a:t>
            </a:r>
            <a:r>
              <a:rPr lang="en-US" altLang="zh-CN" dirty="0" smtClean="0"/>
              <a:t>=$(date '+%Y/%m/%d %H:%M:%S');</a:t>
            </a:r>
          </a:p>
          <a:p>
            <a:r>
              <a:rPr lang="en-US" altLang="zh-CN" dirty="0" err="1" smtClean="0"/>
              <a:t>ver_and_build_time</a:t>
            </a:r>
            <a:r>
              <a:rPr lang="en-US" altLang="zh-CN" dirty="0" smtClean="0"/>
              <a:t>="$version""(</a:t>
            </a:r>
            <a:r>
              <a:rPr lang="en-US" altLang="zh-CN" dirty="0" err="1" smtClean="0"/>
              <a:t>Build$build_time</a:t>
            </a:r>
            <a:r>
              <a:rPr lang="en-US" altLang="zh-CN" dirty="0" smtClean="0"/>
              <a:t>)";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g_version</a:t>
            </a:r>
            <a:r>
              <a:rPr lang="en-US" altLang="zh-CN" dirty="0" smtClean="0"/>
              <a:t>/ s!\".*\"!\"$version\"!" $file 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g_build_time</a:t>
            </a:r>
            <a:r>
              <a:rPr lang="en-US" altLang="zh-CN" dirty="0" smtClean="0"/>
              <a:t>/ s!\".*\"!\"$</a:t>
            </a:r>
            <a:r>
              <a:rPr lang="en-US" altLang="zh-CN" dirty="0" err="1" smtClean="0"/>
              <a:t>build_time</a:t>
            </a:r>
            <a:r>
              <a:rPr lang="en-US" altLang="zh-CN" dirty="0" smtClean="0"/>
              <a:t>\"!" $file 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"/</a:t>
            </a:r>
            <a:r>
              <a:rPr lang="en-US" altLang="zh-CN" dirty="0" err="1" smtClean="0"/>
              <a:t>g_ver_and_build_time</a:t>
            </a:r>
            <a:r>
              <a:rPr lang="en-US" altLang="zh-CN" dirty="0" smtClean="0"/>
              <a:t>/ s!\".*\"!\"$</a:t>
            </a:r>
            <a:r>
              <a:rPr lang="en-US" altLang="zh-CN" dirty="0" err="1" smtClean="0"/>
              <a:t>ver_and_build_time</a:t>
            </a:r>
            <a:r>
              <a:rPr lang="en-US" altLang="zh-CN" dirty="0" smtClean="0"/>
              <a:t>\"!" $file 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3200" b="1" dirty="0" smtClean="0"/>
              <a:t>Version.cpp</a:t>
            </a:r>
          </a:p>
          <a:p>
            <a:r>
              <a:rPr lang="en-US" altLang="zh-CN" dirty="0" smtClean="0"/>
              <a:t>static const char </a:t>
            </a:r>
            <a:r>
              <a:rPr lang="en-US" altLang="zh-CN" dirty="0" err="1" smtClean="0"/>
              <a:t>g_version</a:t>
            </a:r>
            <a:r>
              <a:rPr lang="en-US" altLang="zh-CN" dirty="0" smtClean="0"/>
              <a:t>[] = "4, 3, 0, 161736";</a:t>
            </a:r>
          </a:p>
          <a:p>
            <a:r>
              <a:rPr lang="en-US" altLang="zh-CN" dirty="0" smtClean="0"/>
              <a:t>static const char </a:t>
            </a:r>
            <a:r>
              <a:rPr lang="en-US" altLang="zh-CN" dirty="0" err="1" smtClean="0"/>
              <a:t>g_build_time</a:t>
            </a:r>
            <a:r>
              <a:rPr lang="en-US" altLang="zh-CN" dirty="0" smtClean="0"/>
              <a:t>[] = "2014/12/26 14:00:56";</a:t>
            </a:r>
          </a:p>
          <a:p>
            <a:r>
              <a:rPr lang="en-US" altLang="zh-CN" dirty="0" smtClean="0"/>
              <a:t>static const char </a:t>
            </a:r>
            <a:r>
              <a:rPr lang="en-US" altLang="zh-CN" dirty="0" err="1" smtClean="0"/>
              <a:t>g_ver_and_build_time</a:t>
            </a:r>
            <a:r>
              <a:rPr lang="en-US" altLang="zh-CN" dirty="0" smtClean="0"/>
              <a:t>[] = "4, 3, 0, 161736(Build2014/12/26 14:00:56)";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#strings </a:t>
            </a:r>
            <a:r>
              <a:rPr lang="en-US" altLang="zh-CN" dirty="0" err="1" smtClean="0"/>
              <a:t>libStream.so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Build </a:t>
            </a:r>
            <a:r>
              <a:rPr lang="zh-CN" altLang="en-US" dirty="0" smtClean="0"/>
              <a:t>查看版本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怎么写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3200" b="1" dirty="0" err="1" smtClean="0"/>
              <a:t>makefile</a:t>
            </a:r>
            <a:r>
              <a:rPr lang="zh-CN" altLang="en-US" sz="3200" b="1" dirty="0" smtClean="0"/>
              <a:t>规则 </a:t>
            </a: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/>
              <a:t>  </a:t>
            </a:r>
            <a:r>
              <a:rPr lang="en-US" altLang="zh-CN" sz="1900" dirty="0" smtClean="0">
                <a:latin typeface="Arial" charset="0"/>
              </a:rPr>
              <a:t>target ... : prerequisites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		command</a:t>
            </a:r>
            <a:br>
              <a:rPr lang="en-US" altLang="zh-CN" sz="1900" dirty="0" smtClean="0">
                <a:latin typeface="Arial" charset="0"/>
              </a:rPr>
            </a:br>
            <a:r>
              <a:rPr lang="en-US" altLang="zh-CN" sz="1900" dirty="0" smtClean="0">
                <a:latin typeface="Arial" charset="0"/>
              </a:rPr>
              <a:t>	...</a:t>
            </a:r>
            <a:br>
              <a:rPr lang="en-US" altLang="zh-CN" sz="1900" dirty="0" smtClean="0">
                <a:latin typeface="Arial" charset="0"/>
              </a:rPr>
            </a:br>
            <a:r>
              <a:rPr lang="en-US" altLang="zh-CN" sz="1900" dirty="0" smtClean="0">
                <a:latin typeface="Arial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b="1" dirty="0" smtClean="0"/>
              <a:t>（目标 文件、依赖文件 、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命令）</a:t>
            </a:r>
            <a:endParaRPr lang="en-US" altLang="zh-CN" sz="2000" b="1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b="1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$@ </a:t>
            </a:r>
            <a:r>
              <a:rPr lang="zh-CN" altLang="en-US" sz="1900" dirty="0" smtClean="0">
                <a:latin typeface="Arial" charset="0"/>
              </a:rPr>
              <a:t>扩展成当前规则的目的文件名 （</a:t>
            </a:r>
            <a:r>
              <a:rPr lang="zh-CN" altLang="en-US" sz="2000" dirty="0" smtClean="0"/>
              <a:t>目标文件</a:t>
            </a:r>
            <a:r>
              <a:rPr lang="zh-CN" altLang="en-US" sz="1900" dirty="0" smtClean="0">
                <a:latin typeface="Arial" charset="0"/>
              </a:rPr>
              <a:t>）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$&lt; </a:t>
            </a:r>
            <a:r>
              <a:rPr lang="zh-CN" altLang="en-US" sz="1900" dirty="0" smtClean="0">
                <a:latin typeface="Arial" charset="0"/>
              </a:rPr>
              <a:t>扩展成依靠列表中的第 一个依靠文件（</a:t>
            </a:r>
            <a:r>
              <a:rPr lang="zh-CN" altLang="en-US" sz="2000" dirty="0" smtClean="0"/>
              <a:t>第一个依赖文件</a:t>
            </a:r>
            <a:r>
              <a:rPr lang="zh-CN" altLang="en-US" sz="1900" dirty="0" smtClean="0">
                <a:latin typeface="Arial" charset="0"/>
              </a:rPr>
              <a:t>）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$^ </a:t>
            </a:r>
            <a:r>
              <a:rPr lang="zh-CN" altLang="en-US" sz="1900" dirty="0" smtClean="0">
                <a:latin typeface="Arial" charset="0"/>
              </a:rPr>
              <a:t>扩展成整个依靠的列表（</a:t>
            </a:r>
            <a:r>
              <a:rPr lang="zh-CN" altLang="en-US" sz="2000" dirty="0" smtClean="0"/>
              <a:t>所有的依赖文</a:t>
            </a:r>
            <a:r>
              <a:rPr lang="en-US" altLang="zh-CN" sz="2000" dirty="0" smtClean="0"/>
              <a:t>JIAN</a:t>
            </a:r>
            <a:r>
              <a:rPr lang="zh-CN" altLang="en-US" sz="1900" dirty="0" smtClean="0">
                <a:latin typeface="Arial" charset="0"/>
              </a:rPr>
              <a:t>）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CFLAGS: C</a:t>
            </a:r>
            <a:r>
              <a:rPr lang="zh-CN" altLang="en-US" sz="1900" dirty="0" smtClean="0">
                <a:latin typeface="Arial" charset="0"/>
              </a:rPr>
              <a:t>编译器选项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CXXFLAGS</a:t>
            </a:r>
            <a:r>
              <a:rPr lang="zh-CN" altLang="en-US" sz="1900" dirty="0" smtClean="0">
                <a:latin typeface="Arial" charset="0"/>
              </a:rPr>
              <a:t>： </a:t>
            </a:r>
            <a:r>
              <a:rPr lang="en-US" altLang="zh-CN" sz="1900" dirty="0" smtClean="0">
                <a:latin typeface="Arial" charset="0"/>
              </a:rPr>
              <a:t>C++</a:t>
            </a:r>
            <a:r>
              <a:rPr lang="zh-CN" altLang="en-US" sz="1900" dirty="0" smtClean="0">
                <a:latin typeface="Arial" charset="0"/>
              </a:rPr>
              <a:t>编译器选项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CPPFLAGS</a:t>
            </a:r>
            <a:r>
              <a:rPr lang="zh-CN" altLang="en-US" sz="1900" dirty="0" smtClean="0">
                <a:latin typeface="Arial" charset="0"/>
              </a:rPr>
              <a:t>： 预编译选项 （头文件路径）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zh-CN" sz="1900" dirty="0" smtClean="0">
                <a:latin typeface="Arial" charset="0"/>
              </a:rPr>
              <a:t>LDFLAGS</a:t>
            </a:r>
            <a:r>
              <a:rPr lang="zh-CN" altLang="en-US" sz="1900" dirty="0" smtClean="0">
                <a:latin typeface="Arial" charset="0"/>
              </a:rPr>
              <a:t>： 链接选项 （</a:t>
            </a:r>
            <a:r>
              <a:rPr lang="en-US" altLang="zh-CN" sz="1900" dirty="0" smtClean="0">
                <a:latin typeface="Arial" charset="0"/>
              </a:rPr>
              <a:t> -L </a:t>
            </a:r>
            <a:r>
              <a:rPr lang="zh-CN" altLang="en-US" sz="1900" dirty="0" smtClean="0">
                <a:latin typeface="Arial" charset="0"/>
              </a:rPr>
              <a:t>链接路径，</a:t>
            </a:r>
            <a:r>
              <a:rPr lang="en-US" altLang="zh-CN" sz="1900" dirty="0" smtClean="0">
                <a:latin typeface="Arial" charset="0"/>
              </a:rPr>
              <a:t> -</a:t>
            </a:r>
            <a:r>
              <a:rPr lang="en-US" altLang="zh-CN" sz="1900" dirty="0" err="1" smtClean="0">
                <a:latin typeface="Arial" charset="0"/>
              </a:rPr>
              <a:t>rpath</a:t>
            </a:r>
            <a:r>
              <a:rPr lang="zh-CN" altLang="en-US" sz="1900" dirty="0" smtClean="0">
                <a:latin typeface="Arial" charset="0"/>
              </a:rPr>
              <a:t>运行路径）</a:t>
            </a:r>
            <a:endParaRPr lang="en-US" altLang="zh-CN" sz="19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en-US" altLang="zh-CN" sz="1900" dirty="0" smtClean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怎么写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pic>
        <p:nvPicPr>
          <p:cNvPr id="1026" name="Picture 2" descr="C:\Users\lenovo\Desktop\201307291614140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28670"/>
            <a:ext cx="8437563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altLang="zh-CN" dirty="0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3200" dirty="0" err="1" smtClean="0"/>
              <a:t>gdb</a:t>
            </a:r>
            <a:r>
              <a:rPr lang="en-US" sz="3200" dirty="0" smtClean="0"/>
              <a:t> stream</a:t>
            </a:r>
            <a:endParaRPr lang="zh-CN" altLang="en-US" sz="3200" dirty="0" smtClean="0"/>
          </a:p>
          <a:p>
            <a:r>
              <a:rPr lang="en-US" sz="3200" dirty="0" smtClean="0"/>
              <a:t>break </a:t>
            </a:r>
            <a:endParaRPr lang="zh-CN" altLang="en-US" sz="3200" dirty="0" smtClean="0"/>
          </a:p>
          <a:p>
            <a:r>
              <a:rPr lang="en-US" sz="3200" dirty="0" smtClean="0"/>
              <a:t>run</a:t>
            </a:r>
            <a:endParaRPr lang="zh-CN" alt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ext</a:t>
            </a:r>
          </a:p>
          <a:p>
            <a:r>
              <a:rPr lang="en-US" altLang="zh-CN" sz="3200" dirty="0" smtClean="0"/>
              <a:t>step</a:t>
            </a:r>
            <a:endParaRPr lang="zh-CN" altLang="en-US" sz="3200" dirty="0" smtClean="0"/>
          </a:p>
          <a:p>
            <a:r>
              <a:rPr lang="en-US" sz="3200" dirty="0" smtClean="0"/>
              <a:t>continue</a:t>
            </a:r>
            <a:endParaRPr lang="zh-CN" altLang="en-US" sz="3200" dirty="0" smtClean="0"/>
          </a:p>
          <a:p>
            <a:r>
              <a:rPr lang="en-US" sz="3200" dirty="0" smtClean="0"/>
              <a:t>print</a:t>
            </a:r>
            <a:endParaRPr lang="zh-CN" altLang="en-US" sz="3200" dirty="0" smtClean="0"/>
          </a:p>
          <a:p>
            <a:r>
              <a:rPr lang="en-US" sz="3200" dirty="0" smtClean="0"/>
              <a:t>info locals </a:t>
            </a:r>
            <a:r>
              <a:rPr lang="zh-CN" altLang="en-US" sz="3200" dirty="0" smtClean="0"/>
              <a:t>打印局部变量</a:t>
            </a:r>
          </a:p>
          <a:p>
            <a:r>
              <a:rPr lang="en-US" sz="3200" dirty="0" smtClean="0"/>
              <a:t>handle SIGPIPE stop </a:t>
            </a:r>
            <a:r>
              <a:rPr lang="en-US" sz="3200" dirty="0" err="1" smtClean="0"/>
              <a:t>noprint</a:t>
            </a:r>
            <a:endParaRPr lang="zh-CN" altLang="en-US" sz="3200" dirty="0" smtClean="0"/>
          </a:p>
          <a:p>
            <a:r>
              <a:rPr lang="en-US" sz="3200" dirty="0" smtClean="0"/>
              <a:t>attach </a:t>
            </a:r>
            <a:r>
              <a:rPr lang="en-US" sz="3200" dirty="0" err="1" smtClean="0"/>
              <a:t>pid</a:t>
            </a:r>
            <a:endParaRPr lang="en-US" sz="3200" dirty="0" smtClean="0"/>
          </a:p>
          <a:p>
            <a:r>
              <a:rPr lang="en-US" altLang="zh-CN" sz="3200" b="1" smtClean="0"/>
              <a:t>Info thread</a:t>
            </a:r>
            <a:endParaRPr lang="en-US" altLang="zh-CN" sz="3200" b="1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1104" cy="6340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zh-CN" altLang="en-US" dirty="0" smtClean="0"/>
              <a:t>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占用问题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24744"/>
            <a:ext cx="71287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err="1" smtClean="0">
                <a:latin typeface="Arial" charset="0"/>
              </a:rPr>
              <a:t>ps</a:t>
            </a:r>
            <a:r>
              <a:rPr lang="en-US" altLang="en-US" sz="2000" dirty="0" smtClean="0">
                <a:latin typeface="Arial" charset="0"/>
              </a:rPr>
              <a:t> H -</a:t>
            </a:r>
            <a:r>
              <a:rPr lang="en-US" altLang="en-US" sz="2000" dirty="0" err="1" smtClean="0">
                <a:latin typeface="Arial" charset="0"/>
              </a:rPr>
              <a:t>eo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altLang="en-US" sz="2000" dirty="0" err="1" smtClean="0">
                <a:latin typeface="Arial" charset="0"/>
              </a:rPr>
              <a:t>user,pid,ppid,tid,time,%cpu,cmd</a:t>
            </a:r>
            <a:r>
              <a:rPr lang="en-US" altLang="en-US" sz="2000" dirty="0" smtClean="0">
                <a:latin typeface="Arial" charset="0"/>
              </a:rPr>
              <a:t> --sort=%</a:t>
            </a:r>
            <a:r>
              <a:rPr lang="en-US" altLang="en-US" sz="2000" dirty="0" err="1" smtClean="0">
                <a:latin typeface="Arial" charset="0"/>
              </a:rPr>
              <a:t>cpu</a:t>
            </a:r>
            <a:endParaRPr lang="en-US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err="1" smtClean="0">
                <a:latin typeface="Arial" charset="0"/>
              </a:rPr>
              <a:t>ps</a:t>
            </a:r>
            <a:r>
              <a:rPr lang="en-US" altLang="en-US" sz="2000" dirty="0" smtClean="0">
                <a:latin typeface="Arial" charset="0"/>
              </a:rPr>
              <a:t> -</a:t>
            </a:r>
            <a:r>
              <a:rPr lang="en-US" altLang="en-US" sz="2000" dirty="0" err="1" smtClean="0">
                <a:latin typeface="Arial" charset="0"/>
              </a:rPr>
              <a:t>eLf</a:t>
            </a:r>
            <a:r>
              <a:rPr lang="zh-CN" altLang="en-US" sz="2000" dirty="0" smtClean="0">
                <a:latin typeface="Arial" charset="0"/>
              </a:rPr>
              <a:t>查找占用</a:t>
            </a:r>
            <a:r>
              <a:rPr lang="en-US" altLang="en-US" sz="2000" dirty="0" err="1" smtClean="0">
                <a:latin typeface="Arial" charset="0"/>
              </a:rPr>
              <a:t>cpu</a:t>
            </a:r>
            <a:r>
              <a:rPr lang="zh-CN" altLang="en-US" sz="2000" dirty="0" smtClean="0">
                <a:latin typeface="Arial" charset="0"/>
              </a:rPr>
              <a:t>过高的线程</a:t>
            </a:r>
            <a:r>
              <a:rPr lang="en-US" altLang="en-US" sz="2000" dirty="0" smtClean="0">
                <a:latin typeface="Arial" charset="0"/>
              </a:rPr>
              <a:t>ID</a:t>
            </a:r>
            <a:r>
              <a:rPr lang="zh-CN" altLang="en-US" sz="2000" dirty="0" smtClean="0">
                <a:latin typeface="Arial" charset="0"/>
              </a:rPr>
              <a:t>（</a:t>
            </a:r>
            <a:r>
              <a:rPr lang="en-US" altLang="en-US" sz="2000" dirty="0" smtClean="0">
                <a:latin typeface="Arial" charset="0"/>
              </a:rPr>
              <a:t>-L</a:t>
            </a:r>
            <a:r>
              <a:rPr lang="zh-CN" altLang="en-US" sz="2000" dirty="0" smtClean="0">
                <a:latin typeface="Arial" charset="0"/>
              </a:rPr>
              <a:t>用于显示线程）</a:t>
            </a:r>
            <a:endParaRPr lang="en-US" altLang="zh-CN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attach 2907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info threads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zh-CN" altLang="en-US" sz="2000" dirty="0" smtClean="0">
              <a:latin typeface="Arial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altLang="en-US" sz="2000" dirty="0" smtClean="0">
                <a:latin typeface="Arial" charset="0"/>
              </a:rPr>
              <a:t>thread 12</a:t>
            </a:r>
            <a:endParaRPr lang="en-US" altLang="zh-CN" sz="2000" dirty="0" smtClean="0">
              <a:latin typeface="Arial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zh-CN" alt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</TotalTime>
  <Words>892</Words>
  <Application>Microsoft Office PowerPoint</Application>
  <PresentationFormat>全屏显示(4:3)</PresentationFormat>
  <Paragraphs>211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Linux</vt:lpstr>
      <vt:lpstr>前期准备</vt:lpstr>
      <vt:lpstr>动态库、静态库</vt:lpstr>
      <vt:lpstr>动态库、静态库</vt:lpstr>
      <vt:lpstr>加入版本信息</vt:lpstr>
      <vt:lpstr>怎么写makefile</vt:lpstr>
      <vt:lpstr>怎么写makefile</vt:lpstr>
      <vt:lpstr>GDB调试</vt:lpstr>
      <vt:lpstr>高CPU占用问题</vt:lpstr>
      <vt:lpstr>死锁问题</vt:lpstr>
      <vt:lpstr>崩溃问题</vt:lpstr>
      <vt:lpstr>内存泄露问题 </vt:lpstr>
      <vt:lpstr>性能问题 </vt:lpstr>
      <vt:lpstr>性能问题 </vt:lpstr>
      <vt:lpstr>文件资源（lsof） </vt:lpstr>
      <vt:lpstr>系统监控（top） </vt:lpstr>
      <vt:lpstr>网络 </vt:lpstr>
      <vt:lpstr>性能分析(sysstat)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HBase简介-1215</dc:title>
  <dc:creator>Hikvision 共享平台cms开发小组</dc:creator>
  <cp:lastModifiedBy>CN=周诒欧/O=HIKVISION</cp:lastModifiedBy>
  <cp:revision>925</cp:revision>
  <dcterms:modified xsi:type="dcterms:W3CDTF">2015-10-16T07:14:40Z</dcterms:modified>
</cp:coreProperties>
</file>