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yclisticRide_16685123076900/AverageofCyclisticRide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F90D8A8-5A76-4600-B69D-4781A34AB6F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Cyclistic Ride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49415DE-1A99-4167-9F0C-DC421497FD0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11/15/2022 11:52:44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Ride Length based on Month" id="10" name="slide10">
            <a:extLst>
              <a:ext uri="{FF2B5EF4-FFF2-40B4-BE49-F238E27FC236}">
                <a16:creationId xmlns:a16="http://schemas.microsoft.com/office/drawing/2014/main" id="{6F1A089E-F83D-4955-9740-0699477D8B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76" y="0"/>
            <a:ext cx="8332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of Ride Length based on Month" id="11" name="slide11">
            <a:extLst>
              <a:ext uri="{FF2B5EF4-FFF2-40B4-BE49-F238E27FC236}">
                <a16:creationId xmlns:a16="http://schemas.microsoft.com/office/drawing/2014/main" id="{D0B83A10-2E37-457D-B0FF-3ADD05EEC0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302" y="0"/>
            <a:ext cx="8199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Ride Length based on Weekdays" id="12" name="slide12">
            <a:extLst>
              <a:ext uri="{FF2B5EF4-FFF2-40B4-BE49-F238E27FC236}">
                <a16:creationId xmlns:a16="http://schemas.microsoft.com/office/drawing/2014/main" id="{F8C33020-60E0-422A-BE7E-9E733FE35B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89" y="0"/>
            <a:ext cx="5667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of Ride Length based on Weekdays" id="13" name="slide13">
            <a:extLst>
              <a:ext uri="{FF2B5EF4-FFF2-40B4-BE49-F238E27FC236}">
                <a16:creationId xmlns:a16="http://schemas.microsoft.com/office/drawing/2014/main" id="{FBE415E1-1C28-4A54-B48A-B5EC4E5FA8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814" y="0"/>
            <a:ext cx="5534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" id="14" name="slide14">
            <a:extLst>
              <a:ext uri="{FF2B5EF4-FFF2-40B4-BE49-F238E27FC236}">
                <a16:creationId xmlns:a16="http://schemas.microsoft.com/office/drawing/2014/main" id="{B439B4DB-096F-4EF7-B069-0920F0093B7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28912"/>
            <a:ext cx="7620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of Cyclistic Ride" id="15" name="slide15">
            <a:extLst>
              <a:ext uri="{FF2B5EF4-FFF2-40B4-BE49-F238E27FC236}">
                <a16:creationId xmlns:a16="http://schemas.microsoft.com/office/drawing/2014/main" id="{DC02884B-88E6-4C6F-8491-D86A9BAEE48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525"/>
            <a:ext cx="12192000" cy="60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Cyclistic Ride" id="16" name="slide16">
            <a:extLst>
              <a:ext uri="{FF2B5EF4-FFF2-40B4-BE49-F238E27FC236}">
                <a16:creationId xmlns:a16="http://schemas.microsoft.com/office/drawing/2014/main" id="{C4213DF0-59B0-4134-9AE7-4725E00A7DA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525"/>
            <a:ext cx="12192000" cy="60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RideLengthByMemberCasual" id="2" name="slide2">
            <a:extLst>
              <a:ext uri="{FF2B5EF4-FFF2-40B4-BE49-F238E27FC236}">
                <a16:creationId xmlns:a16="http://schemas.microsoft.com/office/drawing/2014/main" id="{3C6A08E4-7589-442C-AD17-56D7C508CC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304" y="0"/>
            <a:ext cx="1623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RideLengthByMemberCasual" id="3" name="slide3">
            <a:extLst>
              <a:ext uri="{FF2B5EF4-FFF2-40B4-BE49-F238E27FC236}">
                <a16:creationId xmlns:a16="http://schemas.microsoft.com/office/drawing/2014/main" id="{17D749C2-4AA8-4770-8A1B-8F0635B428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89" y="0"/>
            <a:ext cx="1386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Rideable Type based on Member_Casual" id="4" name="slide4">
            <a:extLst>
              <a:ext uri="{FF2B5EF4-FFF2-40B4-BE49-F238E27FC236}">
                <a16:creationId xmlns:a16="http://schemas.microsoft.com/office/drawing/2014/main" id="{CEAEE486-9721-4A4A-BE54-8522B59DF2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82" y="0"/>
            <a:ext cx="3480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of Rideable Type based on Member_Casual" id="5" name="slide5">
            <a:extLst>
              <a:ext uri="{FF2B5EF4-FFF2-40B4-BE49-F238E27FC236}">
                <a16:creationId xmlns:a16="http://schemas.microsoft.com/office/drawing/2014/main" id="{B715303F-7658-4318-B7DA-D83394C46A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80" y="0"/>
            <a:ext cx="3172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Ride Length based on Season" id="6" name="slide6">
            <a:extLst>
              <a:ext uri="{FF2B5EF4-FFF2-40B4-BE49-F238E27FC236}">
                <a16:creationId xmlns:a16="http://schemas.microsoft.com/office/drawing/2014/main" id="{9773B719-C042-4D53-95F1-824CA0C56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607" y="0"/>
            <a:ext cx="3994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of Ride Length based on Season" id="7" name="slide7">
            <a:extLst>
              <a:ext uri="{FF2B5EF4-FFF2-40B4-BE49-F238E27FC236}">
                <a16:creationId xmlns:a16="http://schemas.microsoft.com/office/drawing/2014/main" id="{6F5E4AEA-65BA-476C-9C92-7A262787F0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91" y="0"/>
            <a:ext cx="3797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Ride Length based on Time of Day" id="8" name="slide8">
            <a:extLst>
              <a:ext uri="{FF2B5EF4-FFF2-40B4-BE49-F238E27FC236}">
                <a16:creationId xmlns:a16="http://schemas.microsoft.com/office/drawing/2014/main" id="{9450F99D-30B4-4895-B4D7-D3F0CDF1D7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607" y="0"/>
            <a:ext cx="3994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of Ride Length based on Time of Day" id="9" name="slide9">
            <a:extLst>
              <a:ext uri="{FF2B5EF4-FFF2-40B4-BE49-F238E27FC236}">
                <a16:creationId xmlns:a16="http://schemas.microsoft.com/office/drawing/2014/main" id="{86B5FFDD-A1BA-4E7E-A2BA-4CFB358436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91" y="0"/>
            <a:ext cx="3797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2022-11-15T11:52:44Z</dcterms:created>
  <dcterms:modified xsi:type="dcterms:W3CDTF">2022-11-15T11:52:44Z</dcterms:modified>
</cp:coreProperties>
</file>