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512E-3976-4CDE-A8FF-28810ED21FDC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7A171-DFD7-4E5D-85F2-D03D770EDB5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76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512E-3976-4CDE-A8FF-28810ED21FDC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7A171-DFD7-4E5D-85F2-D03D770ED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99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512E-3976-4CDE-A8FF-28810ED21FDC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7A171-DFD7-4E5D-85F2-D03D770ED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3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512E-3976-4CDE-A8FF-28810ED21FDC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7A171-DFD7-4E5D-85F2-D03D770ED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7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512E-3976-4CDE-A8FF-28810ED21FDC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7A171-DFD7-4E5D-85F2-D03D770EDB5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555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512E-3976-4CDE-A8FF-28810ED21FDC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7A171-DFD7-4E5D-85F2-D03D770ED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50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512E-3976-4CDE-A8FF-28810ED21FDC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7A171-DFD7-4E5D-85F2-D03D770ED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8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512E-3976-4CDE-A8FF-28810ED21FDC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7A171-DFD7-4E5D-85F2-D03D770ED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76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512E-3976-4CDE-A8FF-28810ED21FDC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7A171-DFD7-4E5D-85F2-D03D770ED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26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1F3512E-3976-4CDE-A8FF-28810ED21FDC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07A171-DFD7-4E5D-85F2-D03D770ED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48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512E-3976-4CDE-A8FF-28810ED21FDC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7A171-DFD7-4E5D-85F2-D03D770ED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90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F3512E-3976-4CDE-A8FF-28810ED21FDC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907A171-DFD7-4E5D-85F2-D03D770EDB5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74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FCFC-4DA9-4B8C-AD2A-A7637CD0AB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AC4D93-3B6C-420C-B907-6C15E43BFF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Software Architecture meetup</a:t>
            </a:r>
          </a:p>
        </p:txBody>
      </p:sp>
    </p:spTree>
    <p:extLst>
      <p:ext uri="{BB962C8B-B14F-4D97-AF65-F5344CB8AC3E}">
        <p14:creationId xmlns:p14="http://schemas.microsoft.com/office/powerpoint/2010/main" val="68544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F4D9AE-0E49-41A9-BFB1-76E5658B2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71EC86-F223-45BB-A932-AF77E83C4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Systems</a:t>
            </a:r>
          </a:p>
          <a:p>
            <a:r>
              <a:rPr lang="en-US" dirty="0"/>
              <a:t>Time and State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562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ECC18-6FAF-43FF-A499-D5E79827B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FDCA9-C3C0-4F49-A7F4-318F150DD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2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70886-F32E-4C9D-87A1-D6933105D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and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BB99D-206E-4717-A709-1F4844301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622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715E9-1CF3-4651-81EA-BAD92AB96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</a:t>
            </a:r>
          </a:p>
        </p:txBody>
      </p:sp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D370C5FE-3A06-42B3-AD68-20851D45BA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3868032" y="1846263"/>
            <a:ext cx="4516262" cy="402272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03559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000C9-F593-41A7-AAA1-3D2F26DE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C23FC7-C537-4532-B796-B2ABD6097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296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16</TotalTime>
  <Words>19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The Solution</vt:lpstr>
      <vt:lpstr>Definitions</vt:lpstr>
      <vt:lpstr>Distributed Systems</vt:lpstr>
      <vt:lpstr>Time and State</vt:lpstr>
      <vt:lpstr>The Solution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Solution</dc:title>
  <dc:creator>Tyler Morten</dc:creator>
  <cp:lastModifiedBy>Tyler Morten</cp:lastModifiedBy>
  <cp:revision>2</cp:revision>
  <dcterms:created xsi:type="dcterms:W3CDTF">2019-02-05T18:56:25Z</dcterms:created>
  <dcterms:modified xsi:type="dcterms:W3CDTF">2019-02-05T19:13:14Z</dcterms:modified>
</cp:coreProperties>
</file>