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0" r:id="rId3"/>
    <p:sldId id="262" r:id="rId4"/>
    <p:sldId id="28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49A0-6A21-4AD0-99BC-1EC6A99B9D87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08D7-DBC4-4D4B-88C8-69A448E65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0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5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BA1B-1807-478D-B016-42DA58C1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C463C-E742-4E8B-9F63-BEAC4BF4D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8BB1-C066-42B5-B98D-B2AA5EB4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2D5F-60CE-4E5A-A9A5-1B1E65C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E422-D750-4F67-A793-35DA694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D100-9CCB-4239-BCB4-1EA25EB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44075-1ADE-40CD-AD91-73D91AB93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04EDD-CB71-474C-BE3E-8F3DD512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2835-C760-437C-9986-8603D90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5216-6EC9-4B80-B973-9D8BE9B8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FD270-7395-400A-89B0-4DFE6FADB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9A5E1-99CE-409D-B028-7538AA4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19E6-9BF2-4C4A-953F-54F60622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3225-1650-492A-B987-82BE5978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A65E-0CB3-424F-9F14-2A838464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1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03201"/>
            <a:ext cx="12192000" cy="647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675800" y="1892500"/>
            <a:ext cx="4682800" cy="30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746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90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7400"/>
            <a:ext cx="121920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140400" y="8098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40400" y="1602067"/>
            <a:ext cx="9911200" cy="34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307445" y="6295764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56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40E2-3DD8-4764-8ED1-471FD5B6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4FC0-033A-46D2-9D0B-9DE68269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D5B9-B196-4025-B55F-D3B4D606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F3F1-EE40-4736-80DA-6EB4E4DE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33AB-B458-42AF-964E-924BBA1B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56B2-7043-4F64-BC65-F8769E12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A99E4-4798-407D-81B1-0614EC12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F1112-59B2-45FB-ACA2-BB289584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7E3-77B8-4E1F-AF8D-411F1B18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3B92-363B-4901-A4F5-BE14E236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4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50C-A03A-43BB-B33C-731965DE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34EA-08CA-44B7-B4A5-0C8569160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06410-B9F3-472C-AE0B-A92F2877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C0EF-EFCF-4CF8-BCC5-DE457C5E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788F-B151-417F-9618-C56D295D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78CB-398E-4E28-87BE-87C6E0A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3951-F790-4179-AAC6-350AFA17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2CEE-DE50-445D-824B-B5D13799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8F473-D9D4-4E71-AD66-A5601C3A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A86B7-B596-4E28-8EA4-A664ED4E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628FA-108E-4ABA-B31E-B97084E50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507D2-3742-467B-B314-1B8802B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D24DA-331A-47DA-BF51-02D63AEF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84F98-F1C9-41AD-87F7-C786185A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C318-2914-426D-B739-D4557CAF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41905-67A6-45A7-AB9F-7477037C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29290-ABF0-4207-8BA3-9B8225A0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87C9B-DFB7-41BC-A7BE-ED3D387C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EA7AC-889A-4D05-A707-EAE27011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D81A-6009-4DD2-8205-594C4F77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0190D-D8B4-4F1B-B9F3-68FD843F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4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A296-C63F-4AC6-8B0C-0DAA55E1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CB06-5876-4322-83C2-F7F1DA94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D8077-413E-4A1A-8830-F650DD8F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27EF-3B45-4F72-9514-B5C86328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314D8-5F75-4ED7-9079-0E025BDD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3284D-F35F-4CA4-A6F8-C33675D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CB51-FDC6-4F74-B67E-4C0705AA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7517B-B1FA-48C0-9682-1DB90DB48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443A-DE63-4971-BF19-BDB48758F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78F6-17A3-417A-8F41-911EB7AF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3CBD-80D6-45FC-B127-968993D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11E42-57B0-4D3A-861E-E2A3DCBF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7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DF984-E1B2-4244-8519-41FF8C27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27C9-8CCE-4206-8DB2-F97CA9A8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9701-5FFA-4544-BF09-ABEF86B8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E637-6351-4821-8A7E-7824A3DC1C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576D-BEE3-4326-8A1C-522FD336F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CBD1-05D5-474A-8B54-B3FBFCAE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851A-DB12-45EB-8E35-C7368BEFF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8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2194483" y="1892600"/>
            <a:ext cx="7803033" cy="30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</a:rPr>
              <a:t>学院路小学</a:t>
            </a:r>
            <a:br>
              <a:rPr lang="en-US" altLang="zh-CN" sz="6600" b="1" dirty="0">
                <a:solidFill>
                  <a:schemeClr val="accent1">
                    <a:lumMod val="50000"/>
                  </a:schemeClr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</a:rPr>
            </a:br>
            <a:r>
              <a:rPr lang="zh-CN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小太阳</a:t>
            </a:r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编程兴趣组</a:t>
            </a:r>
            <a:endParaRPr sz="6600" dirty="0">
              <a:solidFill>
                <a:schemeClr val="accent1">
                  <a:lumMod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sldNum" idx="12"/>
          </p:nvPr>
        </p:nvSpPr>
        <p:spPr>
          <a:xfrm>
            <a:off x="11307445" y="6295764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10B9E5D6-9C1D-4BE2-8815-B501407044D8}"/>
              </a:ext>
            </a:extLst>
          </p:cNvPr>
          <p:cNvSpPr txBox="1">
            <a:spLocks/>
          </p:cNvSpPr>
          <p:nvPr/>
        </p:nvSpPr>
        <p:spPr>
          <a:xfrm>
            <a:off x="-228123" y="939285"/>
            <a:ext cx="7887854" cy="1086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</a:rPr>
              <a:t>Table of Content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</a:rPr>
              <a:t>s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Noto Sans SC Black" panose="020B0A00000000000000" pitchFamily="34" charset="-122"/>
              <a:ea typeface="Noto Sans SC Black" panose="020B0A00000000000000" pitchFamily="34" charset="-12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CDE7D-CF8C-4893-AD73-BABFA682E96B}"/>
              </a:ext>
            </a:extLst>
          </p:cNvPr>
          <p:cNvCxnSpPr>
            <a:cxnSpLocks/>
          </p:cNvCxnSpPr>
          <p:nvPr/>
        </p:nvCxnSpPr>
        <p:spPr>
          <a:xfrm flipV="1">
            <a:off x="693314" y="2008783"/>
            <a:ext cx="7222836" cy="1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180D49-B4AC-4C46-A272-C4F778AA8FD4}"/>
              </a:ext>
            </a:extLst>
          </p:cNvPr>
          <p:cNvSpPr txBox="1"/>
          <p:nvPr/>
        </p:nvSpPr>
        <p:spPr>
          <a:xfrm>
            <a:off x="647983" y="2317388"/>
            <a:ext cx="4682836" cy="231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</a:rPr>
              <a:t>学术科研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Noto Sans SC Black" panose="020B0A00000000000000" pitchFamily="34" charset="-122"/>
              <a:ea typeface="Noto Sans SC Black" panose="020B0A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论文数据库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参考资料检索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阅读与笔记工具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Latex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知识库管理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</p:txBody>
      </p:sp>
      <p:grpSp>
        <p:nvGrpSpPr>
          <p:cNvPr id="14" name="Google Shape;104;p18">
            <a:extLst>
              <a:ext uri="{FF2B5EF4-FFF2-40B4-BE49-F238E27FC236}">
                <a16:creationId xmlns:a16="http://schemas.microsoft.com/office/drawing/2014/main" id="{53B7B7DE-06B3-4A3B-9F33-4854C575CCEA}"/>
              </a:ext>
            </a:extLst>
          </p:cNvPr>
          <p:cNvGrpSpPr/>
          <p:nvPr/>
        </p:nvGrpSpPr>
        <p:grpSpPr>
          <a:xfrm rot="2143579">
            <a:off x="9488024" y="410609"/>
            <a:ext cx="1885975" cy="1885927"/>
            <a:chOff x="6643075" y="3664250"/>
            <a:chExt cx="407950" cy="407975"/>
          </a:xfrm>
        </p:grpSpPr>
        <p:sp>
          <p:nvSpPr>
            <p:cNvPr id="15" name="Google Shape;105;p18">
              <a:extLst>
                <a:ext uri="{FF2B5EF4-FFF2-40B4-BE49-F238E27FC236}">
                  <a16:creationId xmlns:a16="http://schemas.microsoft.com/office/drawing/2014/main" id="{3D32D909-65F1-4378-8307-23B8869D0FCC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6;p18">
              <a:extLst>
                <a:ext uri="{FF2B5EF4-FFF2-40B4-BE49-F238E27FC236}">
                  <a16:creationId xmlns:a16="http://schemas.microsoft.com/office/drawing/2014/main" id="{40FC06ED-5946-46F3-B3C3-04BA26582FF7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" name="Google Shape;107;p18">
            <a:extLst>
              <a:ext uri="{FF2B5EF4-FFF2-40B4-BE49-F238E27FC236}">
                <a16:creationId xmlns:a16="http://schemas.microsoft.com/office/drawing/2014/main" id="{7142953A-4FE3-4D5E-960E-9DC74D053AD4}"/>
              </a:ext>
            </a:extLst>
          </p:cNvPr>
          <p:cNvGrpSpPr/>
          <p:nvPr/>
        </p:nvGrpSpPr>
        <p:grpSpPr>
          <a:xfrm rot="1556271">
            <a:off x="8581580" y="1857100"/>
            <a:ext cx="775407" cy="775363"/>
            <a:chOff x="576250" y="4319400"/>
            <a:chExt cx="442075" cy="442050"/>
          </a:xfrm>
        </p:grpSpPr>
        <p:sp>
          <p:nvSpPr>
            <p:cNvPr id="18" name="Google Shape;108;p18">
              <a:extLst>
                <a:ext uri="{FF2B5EF4-FFF2-40B4-BE49-F238E27FC236}">
                  <a16:creationId xmlns:a16="http://schemas.microsoft.com/office/drawing/2014/main" id="{DA14D41B-02DB-422C-9C5F-F47243AA8ADD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09;p18">
              <a:extLst>
                <a:ext uri="{FF2B5EF4-FFF2-40B4-BE49-F238E27FC236}">
                  <a16:creationId xmlns:a16="http://schemas.microsoft.com/office/drawing/2014/main" id="{8A69F3A7-48AB-40DF-8007-E36683587E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10;p18">
              <a:extLst>
                <a:ext uri="{FF2B5EF4-FFF2-40B4-BE49-F238E27FC236}">
                  <a16:creationId xmlns:a16="http://schemas.microsoft.com/office/drawing/2014/main" id="{97098318-4AD5-4C25-BA97-AC1FDBBCEF3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11;p18">
              <a:extLst>
                <a:ext uri="{FF2B5EF4-FFF2-40B4-BE49-F238E27FC236}">
                  <a16:creationId xmlns:a16="http://schemas.microsoft.com/office/drawing/2014/main" id="{D4FD12A9-DD2C-4F0C-8375-233ACF91F33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" name="Google Shape;112;p18">
            <a:extLst>
              <a:ext uri="{FF2B5EF4-FFF2-40B4-BE49-F238E27FC236}">
                <a16:creationId xmlns:a16="http://schemas.microsoft.com/office/drawing/2014/main" id="{AC14BD0C-AAAC-4889-8CEF-4C74CE07AEA0}"/>
              </a:ext>
            </a:extLst>
          </p:cNvPr>
          <p:cNvSpPr/>
          <p:nvPr/>
        </p:nvSpPr>
        <p:spPr>
          <a:xfrm rot="2143861">
            <a:off x="9284170" y="352146"/>
            <a:ext cx="294789" cy="2814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113;p18">
            <a:extLst>
              <a:ext uri="{FF2B5EF4-FFF2-40B4-BE49-F238E27FC236}">
                <a16:creationId xmlns:a16="http://schemas.microsoft.com/office/drawing/2014/main" id="{2B454A4C-6F57-41AA-B996-166A4789BE35}"/>
              </a:ext>
            </a:extLst>
          </p:cNvPr>
          <p:cNvSpPr/>
          <p:nvPr/>
        </p:nvSpPr>
        <p:spPr>
          <a:xfrm rot="4841034">
            <a:off x="11186212" y="2051314"/>
            <a:ext cx="447455" cy="4272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14;p18">
            <a:extLst>
              <a:ext uri="{FF2B5EF4-FFF2-40B4-BE49-F238E27FC236}">
                <a16:creationId xmlns:a16="http://schemas.microsoft.com/office/drawing/2014/main" id="{2F469315-BC06-4EE5-A8D9-B11F4C102C15}"/>
              </a:ext>
            </a:extLst>
          </p:cNvPr>
          <p:cNvSpPr/>
          <p:nvPr/>
        </p:nvSpPr>
        <p:spPr>
          <a:xfrm rot="2144043">
            <a:off x="11716021" y="2005840"/>
            <a:ext cx="179275" cy="1711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115;p18">
            <a:extLst>
              <a:ext uri="{FF2B5EF4-FFF2-40B4-BE49-F238E27FC236}">
                <a16:creationId xmlns:a16="http://schemas.microsoft.com/office/drawing/2014/main" id="{BEB98A9F-5A93-4E27-91DF-F864DE20A638}"/>
              </a:ext>
            </a:extLst>
          </p:cNvPr>
          <p:cNvSpPr/>
          <p:nvPr/>
        </p:nvSpPr>
        <p:spPr>
          <a:xfrm rot="3423587">
            <a:off x="8482063" y="1267966"/>
            <a:ext cx="179217" cy="171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F101F-27D9-4C70-BA01-9AF914CCB4A0}"/>
              </a:ext>
            </a:extLst>
          </p:cNvPr>
          <p:cNvSpPr txBox="1"/>
          <p:nvPr/>
        </p:nvSpPr>
        <p:spPr>
          <a:xfrm>
            <a:off x="4202592" y="2315596"/>
            <a:ext cx="4248471" cy="231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</a:rPr>
              <a:t>软件工程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Noto Sans SC Black" panose="020B0A00000000000000" pitchFamily="34" charset="-122"/>
              <a:ea typeface="Noto Sans SC Black" panose="020B0A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花里胡哨的推荐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学生福利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Extensions of Visual Studio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Git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数据库工具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11307445" y="6295764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pSp>
        <p:nvGrpSpPr>
          <p:cNvPr id="29" name="Google Shape;104;p18">
            <a:extLst>
              <a:ext uri="{FF2B5EF4-FFF2-40B4-BE49-F238E27FC236}">
                <a16:creationId xmlns:a16="http://schemas.microsoft.com/office/drawing/2014/main" id="{E9129DA6-439D-47A3-830F-361CF7441E3D}"/>
              </a:ext>
            </a:extLst>
          </p:cNvPr>
          <p:cNvGrpSpPr/>
          <p:nvPr/>
        </p:nvGrpSpPr>
        <p:grpSpPr>
          <a:xfrm rot="2143579">
            <a:off x="9651129" y="262752"/>
            <a:ext cx="1885975" cy="1885927"/>
            <a:chOff x="6643075" y="3664250"/>
            <a:chExt cx="407950" cy="407975"/>
          </a:xfrm>
        </p:grpSpPr>
        <p:sp>
          <p:nvSpPr>
            <p:cNvPr id="30" name="Google Shape;105;p18">
              <a:extLst>
                <a:ext uri="{FF2B5EF4-FFF2-40B4-BE49-F238E27FC236}">
                  <a16:creationId xmlns:a16="http://schemas.microsoft.com/office/drawing/2014/main" id="{0F4AFA8E-B27E-4743-B85F-71D7E152F184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06;p18">
              <a:extLst>
                <a:ext uri="{FF2B5EF4-FFF2-40B4-BE49-F238E27FC236}">
                  <a16:creationId xmlns:a16="http://schemas.microsoft.com/office/drawing/2014/main" id="{1363D0AB-CD9F-41CD-AA7A-D63AC3B5ADA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" name="Google Shape;107;p18">
            <a:extLst>
              <a:ext uri="{FF2B5EF4-FFF2-40B4-BE49-F238E27FC236}">
                <a16:creationId xmlns:a16="http://schemas.microsoft.com/office/drawing/2014/main" id="{79561FE0-CCF9-4358-8A0A-7BD966606463}"/>
              </a:ext>
            </a:extLst>
          </p:cNvPr>
          <p:cNvGrpSpPr/>
          <p:nvPr/>
        </p:nvGrpSpPr>
        <p:grpSpPr>
          <a:xfrm rot="1556271">
            <a:off x="8744685" y="1709243"/>
            <a:ext cx="775407" cy="775363"/>
            <a:chOff x="576250" y="4319400"/>
            <a:chExt cx="442075" cy="442050"/>
          </a:xfrm>
        </p:grpSpPr>
        <p:sp>
          <p:nvSpPr>
            <p:cNvPr id="33" name="Google Shape;108;p18">
              <a:extLst>
                <a:ext uri="{FF2B5EF4-FFF2-40B4-BE49-F238E27FC236}">
                  <a16:creationId xmlns:a16="http://schemas.microsoft.com/office/drawing/2014/main" id="{AF312666-AB24-4411-9DDC-FA2D437B2650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09;p18">
              <a:extLst>
                <a:ext uri="{FF2B5EF4-FFF2-40B4-BE49-F238E27FC236}">
                  <a16:creationId xmlns:a16="http://schemas.microsoft.com/office/drawing/2014/main" id="{64E00D18-6F98-4180-8199-2AB75127774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0;p18">
              <a:extLst>
                <a:ext uri="{FF2B5EF4-FFF2-40B4-BE49-F238E27FC236}">
                  <a16:creationId xmlns:a16="http://schemas.microsoft.com/office/drawing/2014/main" id="{66757245-1DFD-4FCF-8ADF-F53CCA1092B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1;p18">
              <a:extLst>
                <a:ext uri="{FF2B5EF4-FFF2-40B4-BE49-F238E27FC236}">
                  <a16:creationId xmlns:a16="http://schemas.microsoft.com/office/drawing/2014/main" id="{A1B963DB-C9AB-4A97-A560-116796DC0658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" name="Google Shape;112;p18">
            <a:extLst>
              <a:ext uri="{FF2B5EF4-FFF2-40B4-BE49-F238E27FC236}">
                <a16:creationId xmlns:a16="http://schemas.microsoft.com/office/drawing/2014/main" id="{57C1CEFB-5C4E-4D6B-84FC-FEC883119007}"/>
              </a:ext>
            </a:extLst>
          </p:cNvPr>
          <p:cNvSpPr/>
          <p:nvPr/>
        </p:nvSpPr>
        <p:spPr>
          <a:xfrm rot="2143861">
            <a:off x="9447275" y="204289"/>
            <a:ext cx="294789" cy="2814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Google Shape;113;p18">
            <a:extLst>
              <a:ext uri="{FF2B5EF4-FFF2-40B4-BE49-F238E27FC236}">
                <a16:creationId xmlns:a16="http://schemas.microsoft.com/office/drawing/2014/main" id="{8CB1D853-FB28-4159-BB24-7D41DB0F272C}"/>
              </a:ext>
            </a:extLst>
          </p:cNvPr>
          <p:cNvSpPr/>
          <p:nvPr/>
        </p:nvSpPr>
        <p:spPr>
          <a:xfrm rot="4841034">
            <a:off x="11349317" y="1903457"/>
            <a:ext cx="447455" cy="4272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Google Shape;114;p18">
            <a:extLst>
              <a:ext uri="{FF2B5EF4-FFF2-40B4-BE49-F238E27FC236}">
                <a16:creationId xmlns:a16="http://schemas.microsoft.com/office/drawing/2014/main" id="{B0A850C9-9876-444A-A722-797454BFB7D8}"/>
              </a:ext>
            </a:extLst>
          </p:cNvPr>
          <p:cNvSpPr/>
          <p:nvPr/>
        </p:nvSpPr>
        <p:spPr>
          <a:xfrm rot="2144043">
            <a:off x="11879126" y="1857983"/>
            <a:ext cx="179275" cy="1711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15;p18">
            <a:extLst>
              <a:ext uri="{FF2B5EF4-FFF2-40B4-BE49-F238E27FC236}">
                <a16:creationId xmlns:a16="http://schemas.microsoft.com/office/drawing/2014/main" id="{46CC46FF-5490-481E-835A-D9DE438AF0AE}"/>
              </a:ext>
            </a:extLst>
          </p:cNvPr>
          <p:cNvSpPr/>
          <p:nvPr/>
        </p:nvSpPr>
        <p:spPr>
          <a:xfrm rot="3423587">
            <a:off x="8571278" y="1284915"/>
            <a:ext cx="179217" cy="171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73983C-21B2-47B2-8CDF-62E70F2F8139}"/>
              </a:ext>
            </a:extLst>
          </p:cNvPr>
          <p:cNvGrpSpPr/>
          <p:nvPr/>
        </p:nvGrpSpPr>
        <p:grpSpPr>
          <a:xfrm>
            <a:off x="692039" y="1779903"/>
            <a:ext cx="11900499" cy="1067515"/>
            <a:chOff x="145750" y="1004529"/>
            <a:chExt cx="11900499" cy="10675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2D2F53-A8D6-4126-B358-BDC16138F572}"/>
                </a:ext>
              </a:extLst>
            </p:cNvPr>
            <p:cNvSpPr txBox="1"/>
            <p:nvPr/>
          </p:nvSpPr>
          <p:spPr>
            <a:xfrm>
              <a:off x="145750" y="1004529"/>
              <a:ext cx="119004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accent1">
                      <a:lumMod val="75000"/>
                    </a:schemeClr>
                  </a:solidFill>
                  <a:latin typeface="Noto Sans SC Black" panose="020B0A00000000000000" pitchFamily="34" charset="-122"/>
                  <a:ea typeface="Noto Sans SC Black" panose="020B0A00000000000000" pitchFamily="34" charset="-122"/>
                </a:rPr>
                <a:t>论文数据库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FA2ABD2-9565-433B-ADE8-484EB7CCD24B}"/>
                </a:ext>
              </a:extLst>
            </p:cNvPr>
            <p:cNvCxnSpPr>
              <a:cxnSpLocks/>
            </p:cNvCxnSpPr>
            <p:nvPr/>
          </p:nvCxnSpPr>
          <p:spPr>
            <a:xfrm>
              <a:off x="256587" y="2041236"/>
              <a:ext cx="7647709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A84E93-94AD-4D22-BDA2-577DB9343BA6}"/>
                </a:ext>
              </a:extLst>
            </p:cNvPr>
            <p:cNvSpPr txBox="1"/>
            <p:nvPr/>
          </p:nvSpPr>
          <p:spPr>
            <a:xfrm>
              <a:off x="6902831" y="1702712"/>
              <a:ext cx="130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oto Sans SC Bold" panose="020B0800000000000000" pitchFamily="34" charset="-122"/>
                  <a:ea typeface="Noto Sans SC Bold" panose="020B0800000000000000" pitchFamily="34" charset="-122"/>
                </a:rPr>
                <a:t>学术科研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AF942A-7A0B-43EE-92E5-978EF91DCF6C}"/>
              </a:ext>
            </a:extLst>
          </p:cNvPr>
          <p:cNvSpPr txBox="1"/>
          <p:nvPr/>
        </p:nvSpPr>
        <p:spPr>
          <a:xfrm>
            <a:off x="802876" y="3114685"/>
            <a:ext cx="3160868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Google Scholar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Research Gate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Paper with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? 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找引用关系</a:t>
            </a:r>
            <a:endParaRPr lang="en-US" altLang="zh-CN" sz="2400" b="1" dirty="0">
              <a:solidFill>
                <a:schemeClr val="accent1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D9A8A5-982C-4477-B0A7-1DFBA2BDA060}"/>
              </a:ext>
            </a:extLst>
          </p:cNvPr>
          <p:cNvSpPr txBox="1"/>
          <p:nvPr/>
        </p:nvSpPr>
        <p:spPr>
          <a:xfrm>
            <a:off x="5027173" y="3114684"/>
            <a:ext cx="6146800" cy="2249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arXiv.org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Engineer Village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IEEE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Web of Science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11307445" y="6295764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29" name="Google Shape;104;p18">
            <a:extLst>
              <a:ext uri="{FF2B5EF4-FFF2-40B4-BE49-F238E27FC236}">
                <a16:creationId xmlns:a16="http://schemas.microsoft.com/office/drawing/2014/main" id="{E9129DA6-439D-47A3-830F-361CF7441E3D}"/>
              </a:ext>
            </a:extLst>
          </p:cNvPr>
          <p:cNvGrpSpPr/>
          <p:nvPr/>
        </p:nvGrpSpPr>
        <p:grpSpPr>
          <a:xfrm rot="2143579">
            <a:off x="9651129" y="262752"/>
            <a:ext cx="1885975" cy="1885927"/>
            <a:chOff x="6643075" y="3664250"/>
            <a:chExt cx="407950" cy="407975"/>
          </a:xfrm>
        </p:grpSpPr>
        <p:sp>
          <p:nvSpPr>
            <p:cNvPr id="30" name="Google Shape;105;p18">
              <a:extLst>
                <a:ext uri="{FF2B5EF4-FFF2-40B4-BE49-F238E27FC236}">
                  <a16:creationId xmlns:a16="http://schemas.microsoft.com/office/drawing/2014/main" id="{0F4AFA8E-B27E-4743-B85F-71D7E152F184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06;p18">
              <a:extLst>
                <a:ext uri="{FF2B5EF4-FFF2-40B4-BE49-F238E27FC236}">
                  <a16:creationId xmlns:a16="http://schemas.microsoft.com/office/drawing/2014/main" id="{1363D0AB-CD9F-41CD-AA7A-D63AC3B5ADA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" name="Google Shape;107;p18">
            <a:extLst>
              <a:ext uri="{FF2B5EF4-FFF2-40B4-BE49-F238E27FC236}">
                <a16:creationId xmlns:a16="http://schemas.microsoft.com/office/drawing/2014/main" id="{79561FE0-CCF9-4358-8A0A-7BD966606463}"/>
              </a:ext>
            </a:extLst>
          </p:cNvPr>
          <p:cNvGrpSpPr/>
          <p:nvPr/>
        </p:nvGrpSpPr>
        <p:grpSpPr>
          <a:xfrm rot="1556271">
            <a:off x="8744685" y="1709243"/>
            <a:ext cx="775407" cy="775363"/>
            <a:chOff x="576250" y="4319400"/>
            <a:chExt cx="442075" cy="442050"/>
          </a:xfrm>
        </p:grpSpPr>
        <p:sp>
          <p:nvSpPr>
            <p:cNvPr id="33" name="Google Shape;108;p18">
              <a:extLst>
                <a:ext uri="{FF2B5EF4-FFF2-40B4-BE49-F238E27FC236}">
                  <a16:creationId xmlns:a16="http://schemas.microsoft.com/office/drawing/2014/main" id="{AF312666-AB24-4411-9DDC-FA2D437B2650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09;p18">
              <a:extLst>
                <a:ext uri="{FF2B5EF4-FFF2-40B4-BE49-F238E27FC236}">
                  <a16:creationId xmlns:a16="http://schemas.microsoft.com/office/drawing/2014/main" id="{64E00D18-6F98-4180-8199-2AB75127774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0;p18">
              <a:extLst>
                <a:ext uri="{FF2B5EF4-FFF2-40B4-BE49-F238E27FC236}">
                  <a16:creationId xmlns:a16="http://schemas.microsoft.com/office/drawing/2014/main" id="{66757245-1DFD-4FCF-8ADF-F53CCA1092B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1;p18">
              <a:extLst>
                <a:ext uri="{FF2B5EF4-FFF2-40B4-BE49-F238E27FC236}">
                  <a16:creationId xmlns:a16="http://schemas.microsoft.com/office/drawing/2014/main" id="{A1B963DB-C9AB-4A97-A560-116796DC0658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" name="Google Shape;112;p18">
            <a:extLst>
              <a:ext uri="{FF2B5EF4-FFF2-40B4-BE49-F238E27FC236}">
                <a16:creationId xmlns:a16="http://schemas.microsoft.com/office/drawing/2014/main" id="{57C1CEFB-5C4E-4D6B-84FC-FEC883119007}"/>
              </a:ext>
            </a:extLst>
          </p:cNvPr>
          <p:cNvSpPr/>
          <p:nvPr/>
        </p:nvSpPr>
        <p:spPr>
          <a:xfrm rot="2143861">
            <a:off x="9447275" y="204289"/>
            <a:ext cx="294789" cy="2814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Google Shape;113;p18">
            <a:extLst>
              <a:ext uri="{FF2B5EF4-FFF2-40B4-BE49-F238E27FC236}">
                <a16:creationId xmlns:a16="http://schemas.microsoft.com/office/drawing/2014/main" id="{8CB1D853-FB28-4159-BB24-7D41DB0F272C}"/>
              </a:ext>
            </a:extLst>
          </p:cNvPr>
          <p:cNvSpPr/>
          <p:nvPr/>
        </p:nvSpPr>
        <p:spPr>
          <a:xfrm rot="4841034">
            <a:off x="11349317" y="1903457"/>
            <a:ext cx="447455" cy="4272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Google Shape;114;p18">
            <a:extLst>
              <a:ext uri="{FF2B5EF4-FFF2-40B4-BE49-F238E27FC236}">
                <a16:creationId xmlns:a16="http://schemas.microsoft.com/office/drawing/2014/main" id="{B0A850C9-9876-444A-A722-797454BFB7D8}"/>
              </a:ext>
            </a:extLst>
          </p:cNvPr>
          <p:cNvSpPr/>
          <p:nvPr/>
        </p:nvSpPr>
        <p:spPr>
          <a:xfrm rot="2144043">
            <a:off x="11879126" y="1857983"/>
            <a:ext cx="179275" cy="1711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15;p18">
            <a:extLst>
              <a:ext uri="{FF2B5EF4-FFF2-40B4-BE49-F238E27FC236}">
                <a16:creationId xmlns:a16="http://schemas.microsoft.com/office/drawing/2014/main" id="{46CC46FF-5490-481E-835A-D9DE438AF0AE}"/>
              </a:ext>
            </a:extLst>
          </p:cNvPr>
          <p:cNvSpPr/>
          <p:nvPr/>
        </p:nvSpPr>
        <p:spPr>
          <a:xfrm rot="3423587">
            <a:off x="8571278" y="1284915"/>
            <a:ext cx="179217" cy="171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73983C-21B2-47B2-8CDF-62E70F2F8139}"/>
              </a:ext>
            </a:extLst>
          </p:cNvPr>
          <p:cNvGrpSpPr/>
          <p:nvPr/>
        </p:nvGrpSpPr>
        <p:grpSpPr>
          <a:xfrm>
            <a:off x="692039" y="1779903"/>
            <a:ext cx="11900499" cy="1067515"/>
            <a:chOff x="145750" y="1004529"/>
            <a:chExt cx="11900499" cy="10675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2D2F53-A8D6-4126-B358-BDC16138F572}"/>
                </a:ext>
              </a:extLst>
            </p:cNvPr>
            <p:cNvSpPr txBox="1"/>
            <p:nvPr/>
          </p:nvSpPr>
          <p:spPr>
            <a:xfrm>
              <a:off x="145750" y="1004529"/>
              <a:ext cx="119004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accent1">
                      <a:lumMod val="75000"/>
                    </a:schemeClr>
                  </a:solidFill>
                  <a:latin typeface="Noto Sans SC Black" panose="020B0A00000000000000" pitchFamily="34" charset="-122"/>
                  <a:ea typeface="Noto Sans SC Black" panose="020B0A00000000000000" pitchFamily="34" charset="-122"/>
                </a:rPr>
                <a:t>参考资料库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FA2ABD2-9565-433B-ADE8-484EB7CCD24B}"/>
                </a:ext>
              </a:extLst>
            </p:cNvPr>
            <p:cNvCxnSpPr>
              <a:cxnSpLocks/>
            </p:cNvCxnSpPr>
            <p:nvPr/>
          </p:nvCxnSpPr>
          <p:spPr>
            <a:xfrm>
              <a:off x="256587" y="2041236"/>
              <a:ext cx="7647709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A84E93-94AD-4D22-BDA2-577DB9343BA6}"/>
                </a:ext>
              </a:extLst>
            </p:cNvPr>
            <p:cNvSpPr txBox="1"/>
            <p:nvPr/>
          </p:nvSpPr>
          <p:spPr>
            <a:xfrm>
              <a:off x="6902831" y="1702712"/>
              <a:ext cx="130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oto Sans SC Bold" panose="020B0800000000000000" pitchFamily="34" charset="-122"/>
                  <a:ea typeface="Noto Sans SC Bold" panose="020B0800000000000000" pitchFamily="34" charset="-122"/>
                </a:rPr>
                <a:t>学术科研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AF942A-7A0B-43EE-92E5-978EF91DCF6C}"/>
              </a:ext>
            </a:extLst>
          </p:cNvPr>
          <p:cNvSpPr txBox="1"/>
          <p:nvPr/>
        </p:nvSpPr>
        <p:spPr>
          <a:xfrm>
            <a:off x="802876" y="3114685"/>
            <a:ext cx="3160868" cy="28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Library Genesis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strike="sngStrik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Allitebooks</a:t>
            </a:r>
            <a:endParaRPr lang="en-US" altLang="zh-CN" sz="2400" b="1" dirty="0">
              <a:solidFill>
                <a:schemeClr val="accent1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鸠摩电子书</a:t>
            </a:r>
            <a:endParaRPr lang="en-US" altLang="zh-CN" sz="2400" b="1" dirty="0">
              <a:solidFill>
                <a:schemeClr val="accent1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ZLibrary</a:t>
            </a:r>
            <a:endParaRPr lang="en-US" altLang="zh-CN" sz="2400" b="1" dirty="0">
              <a:solidFill>
                <a:schemeClr val="accent1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D9A8A5-982C-4477-B0A7-1DFBA2BDA060}"/>
              </a:ext>
            </a:extLst>
          </p:cNvPr>
          <p:cNvSpPr txBox="1"/>
          <p:nvPr/>
        </p:nvSpPr>
        <p:spPr>
          <a:xfrm>
            <a:off x="4626730" y="3118038"/>
            <a:ext cx="6146800" cy="2249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arXiv.org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Engineer Village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IEEE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SC Bold" panose="020B0800000000000000" pitchFamily="34" charset="-122"/>
                <a:ea typeface="Noto Sans SC Bold" panose="020B0800000000000000" pitchFamily="34" charset="-122"/>
              </a:rPr>
              <a:t>Web of Science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Noto Sans SC Bold" panose="020B0800000000000000" pitchFamily="34" charset="-122"/>
              <a:ea typeface="Noto Sans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9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Noto Sans SC Black</vt:lpstr>
      <vt:lpstr>Noto Sans SC Bold</vt:lpstr>
      <vt:lpstr>思源宋体 Heavy</vt:lpstr>
      <vt:lpstr>等线</vt:lpstr>
      <vt:lpstr>等线 Light</vt:lpstr>
      <vt:lpstr>Arial</vt:lpstr>
      <vt:lpstr>Office Theme</vt:lpstr>
      <vt:lpstr>学院路小学 小太阳编程兴趣组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学院路小学 小太阳编程兴趣班</dc:title>
  <dc:creator>Jecosine Mo</dc:creator>
  <cp:lastModifiedBy>Jecosine Mo</cp:lastModifiedBy>
  <cp:revision>31</cp:revision>
  <dcterms:created xsi:type="dcterms:W3CDTF">2021-06-10T00:59:51Z</dcterms:created>
  <dcterms:modified xsi:type="dcterms:W3CDTF">2021-06-10T03:33:13Z</dcterms:modified>
</cp:coreProperties>
</file>