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0DC7D-736D-4902-859F-28E5FBD2997C}" v="121" dt="2024-03-02T00:01:36.318"/>
    <p1510:client id="{8FA08728-F35C-453B-860E-BAB9D5EAC506}" v="297" dt="2024-03-01T17:26:05.858"/>
    <p1510:client id="{BDD5F90E-327A-42C9-8380-C8B3A474F7DB}" v="104" dt="2024-03-02T02:46:34.269"/>
    <p1510:client id="{D238842C-2574-4A3E-8547-228E2DBBCA11}" v="71" dt="2024-03-01T16:01:18.140"/>
    <p1510:client id="{D3EABF4D-CCDB-4F66-A828-2E9B1D531A3B}" v="334" dt="2024-03-01T16:43:19.565"/>
    <p1510:client id="{DBB0573D-B349-46CD-A0DE-D26F8D20CC3D}" v="72" dt="2024-03-01T15:45:1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d ernstzen" userId="4aeabcf997f24503" providerId="Windows Live" clId="Web-{D3EABF4D-CCDB-4F66-A828-2E9B1D531A3B}"/>
    <pc:docChg chg="modSld">
      <pc:chgData name="jed ernstzen" userId="4aeabcf997f24503" providerId="Windows Live" clId="Web-{D3EABF4D-CCDB-4F66-A828-2E9B1D531A3B}" dt="2024-03-01T16:43:18.034" v="255" actId="20577"/>
      <pc:docMkLst>
        <pc:docMk/>
      </pc:docMkLst>
      <pc:sldChg chg="modSp">
        <pc:chgData name="jed ernstzen" userId="4aeabcf997f24503" providerId="Windows Live" clId="Web-{D3EABF4D-CCDB-4F66-A828-2E9B1D531A3B}" dt="2024-03-01T16:43:18.034" v="255" actId="20577"/>
        <pc:sldMkLst>
          <pc:docMk/>
          <pc:sldMk cId="0" sldId="257"/>
        </pc:sldMkLst>
        <pc:spChg chg="mod">
          <ac:chgData name="jed ernstzen" userId="4aeabcf997f24503" providerId="Windows Live" clId="Web-{D3EABF4D-CCDB-4F66-A828-2E9B1D531A3B}" dt="2024-03-01T16:43:18.034" v="255" actId="20577"/>
          <ac:spMkLst>
            <pc:docMk/>
            <pc:sldMk cId="0" sldId="257"/>
            <ac:spMk id="7" creationId="{87B0CE69-2FE5-D172-0E36-41C1CF507634}"/>
          </ac:spMkLst>
        </pc:spChg>
        <pc:picChg chg="mod">
          <ac:chgData name="jed ernstzen" userId="4aeabcf997f24503" providerId="Windows Live" clId="Web-{D3EABF4D-CCDB-4F66-A828-2E9B1D531A3B}" dt="2024-03-01T16:41:08.764" v="240" actId="1076"/>
          <ac:picMkLst>
            <pc:docMk/>
            <pc:sldMk cId="0" sldId="257"/>
            <ac:picMk id="5" creationId="{EA83BFAF-0699-99B7-BDB3-50054581AF38}"/>
          </ac:picMkLst>
        </pc:picChg>
      </pc:sldChg>
    </pc:docChg>
  </pc:docChgLst>
  <pc:docChgLst>
    <pc:chgData name="jed ernstzen" userId="4aeabcf997f24503" providerId="Windows Live" clId="Web-{6E90DC7D-736D-4902-859F-28E5FBD2997C}"/>
    <pc:docChg chg="addSld delSld modSld">
      <pc:chgData name="jed ernstzen" userId="4aeabcf997f24503" providerId="Windows Live" clId="Web-{6E90DC7D-736D-4902-859F-28E5FBD2997C}" dt="2024-03-02T00:01:36.318" v="110" actId="14100"/>
      <pc:docMkLst>
        <pc:docMk/>
      </pc:docMkLst>
      <pc:sldChg chg="modSp">
        <pc:chgData name="jed ernstzen" userId="4aeabcf997f24503" providerId="Windows Live" clId="Web-{6E90DC7D-736D-4902-859F-28E5FBD2997C}" dt="2024-03-01T23:57:06.216" v="91" actId="1076"/>
        <pc:sldMkLst>
          <pc:docMk/>
          <pc:sldMk cId="0" sldId="257"/>
        </pc:sldMkLst>
        <pc:spChg chg="mod">
          <ac:chgData name="jed ernstzen" userId="4aeabcf997f24503" providerId="Windows Live" clId="Web-{6E90DC7D-736D-4902-859F-28E5FBD2997C}" dt="2024-03-01T23:57:06.216" v="91" actId="1076"/>
          <ac:spMkLst>
            <pc:docMk/>
            <pc:sldMk cId="0" sldId="257"/>
            <ac:spMk id="4" creationId="{BBCBC6FD-6D0F-8901-35EA-C3F0AAD2DBA2}"/>
          </ac:spMkLst>
        </pc:spChg>
      </pc:sldChg>
      <pc:sldChg chg="delSp modSp del">
        <pc:chgData name="jed ernstzen" userId="4aeabcf997f24503" providerId="Windows Live" clId="Web-{6E90DC7D-736D-4902-859F-28E5FBD2997C}" dt="2024-03-01T23:07:30.628" v="3"/>
        <pc:sldMkLst>
          <pc:docMk/>
          <pc:sldMk cId="0" sldId="258"/>
        </pc:sldMkLst>
        <pc:picChg chg="del mod">
          <ac:chgData name="jed ernstzen" userId="4aeabcf997f24503" providerId="Windows Live" clId="Web-{6E90DC7D-736D-4902-859F-28E5FBD2997C}" dt="2024-03-01T23:07:20.252" v="1"/>
          <ac:picMkLst>
            <pc:docMk/>
            <pc:sldMk cId="0" sldId="258"/>
            <ac:picMk id="74" creationId="{00000000-0000-0000-0000-000000000000}"/>
          </ac:picMkLst>
        </pc:picChg>
      </pc:sldChg>
      <pc:sldChg chg="add del">
        <pc:chgData name="jed ernstzen" userId="4aeabcf997f24503" providerId="Windows Live" clId="Web-{6E90DC7D-736D-4902-859F-28E5FBD2997C}" dt="2024-03-01T23:52:53.315" v="66"/>
        <pc:sldMkLst>
          <pc:docMk/>
          <pc:sldMk cId="0" sldId="259"/>
        </pc:sldMkLst>
      </pc:sldChg>
      <pc:sldChg chg="addSp delSp modSp new">
        <pc:chgData name="jed ernstzen" userId="4aeabcf997f24503" providerId="Windows Live" clId="Web-{6E90DC7D-736D-4902-859F-28E5FBD2997C}" dt="2024-03-02T00:01:36.318" v="110" actId="14100"/>
        <pc:sldMkLst>
          <pc:docMk/>
          <pc:sldMk cId="1095355795" sldId="263"/>
        </pc:sldMkLst>
        <pc:spChg chg="mod">
          <ac:chgData name="jed ernstzen" userId="4aeabcf997f24503" providerId="Windows Live" clId="Web-{6E90DC7D-736D-4902-859F-28E5FBD2997C}" dt="2024-03-01T23:45:39.581" v="32"/>
          <ac:spMkLst>
            <pc:docMk/>
            <pc:sldMk cId="1095355795" sldId="263"/>
            <ac:spMk id="2" creationId="{50237071-900C-324E-C289-AF6AABC48B88}"/>
          </ac:spMkLst>
        </pc:spChg>
        <pc:spChg chg="add mod">
          <ac:chgData name="jed ernstzen" userId="4aeabcf997f24503" providerId="Windows Live" clId="Web-{6E90DC7D-736D-4902-859F-28E5FBD2997C}" dt="2024-03-02T00:01:36.318" v="110" actId="14100"/>
          <ac:spMkLst>
            <pc:docMk/>
            <pc:sldMk cId="1095355795" sldId="263"/>
            <ac:spMk id="10" creationId="{4F916AEA-3E0A-6FD2-2156-BBFCD045B4C7}"/>
          </ac:spMkLst>
        </pc:spChg>
        <pc:picChg chg="add del mod">
          <ac:chgData name="jed ernstzen" userId="4aeabcf997f24503" providerId="Windows Live" clId="Web-{6E90DC7D-736D-4902-859F-28E5FBD2997C}" dt="2024-03-01T23:48:58.588" v="37"/>
          <ac:picMkLst>
            <pc:docMk/>
            <pc:sldMk cId="1095355795" sldId="263"/>
            <ac:picMk id="3" creationId="{2B34F86A-17AA-BDCF-9370-D684F2EF17C5}"/>
          </ac:picMkLst>
        </pc:picChg>
        <pc:picChg chg="add del mod">
          <ac:chgData name="jed ernstzen" userId="4aeabcf997f24503" providerId="Windows Live" clId="Web-{6E90DC7D-736D-4902-859F-28E5FBD2997C}" dt="2024-03-01T23:50:43.764" v="46"/>
          <ac:picMkLst>
            <pc:docMk/>
            <pc:sldMk cId="1095355795" sldId="263"/>
            <ac:picMk id="4" creationId="{88FBE3B4-DBAB-0A42-A57A-8BBE18CD7BA3}"/>
          </ac:picMkLst>
        </pc:picChg>
        <pc:picChg chg="add del mod">
          <ac:chgData name="jed ernstzen" userId="4aeabcf997f24503" providerId="Windows Live" clId="Web-{6E90DC7D-736D-4902-859F-28E5FBD2997C}" dt="2024-03-01T23:58:57.079" v="92"/>
          <ac:picMkLst>
            <pc:docMk/>
            <pc:sldMk cId="1095355795" sldId="263"/>
            <ac:picMk id="5" creationId="{0B27CD22-E75E-6098-A349-6F39FA614EB1}"/>
          </ac:picMkLst>
        </pc:picChg>
        <pc:picChg chg="add del mod">
          <ac:chgData name="jed ernstzen" userId="4aeabcf997f24503" providerId="Windows Live" clId="Web-{6E90DC7D-736D-4902-859F-28E5FBD2997C}" dt="2024-03-01T23:52:02.157" v="61"/>
          <ac:picMkLst>
            <pc:docMk/>
            <pc:sldMk cId="1095355795" sldId="263"/>
            <ac:picMk id="6" creationId="{EE74B39D-6026-1116-FB95-61359596C86D}"/>
          </ac:picMkLst>
        </pc:picChg>
        <pc:picChg chg="add del mod">
          <ac:chgData name="jed ernstzen" userId="4aeabcf997f24503" providerId="Windows Live" clId="Web-{6E90DC7D-736D-4902-859F-28E5FBD2997C}" dt="2024-03-01T23:59:31.705" v="96"/>
          <ac:picMkLst>
            <pc:docMk/>
            <pc:sldMk cId="1095355795" sldId="263"/>
            <ac:picMk id="7" creationId="{9B2151D5-65AD-AEDE-D410-34C3F033E5EE}"/>
          </ac:picMkLst>
        </pc:picChg>
        <pc:picChg chg="add mod">
          <ac:chgData name="jed ernstzen" userId="4aeabcf997f24503" providerId="Windows Live" clId="Web-{6E90DC7D-736D-4902-859F-28E5FBD2997C}" dt="2024-03-01T23:59:57.268" v="98" actId="1076"/>
          <ac:picMkLst>
            <pc:docMk/>
            <pc:sldMk cId="1095355795" sldId="263"/>
            <ac:picMk id="8" creationId="{29C8F572-1546-0042-EFAB-6E8F7E0C5D1D}"/>
          </ac:picMkLst>
        </pc:picChg>
        <pc:picChg chg="add mod">
          <ac:chgData name="jed ernstzen" userId="4aeabcf997f24503" providerId="Windows Live" clId="Web-{6E90DC7D-736D-4902-859F-28E5FBD2997C}" dt="2024-03-02T00:01:06.677" v="104" actId="14100"/>
          <ac:picMkLst>
            <pc:docMk/>
            <pc:sldMk cId="1095355795" sldId="263"/>
            <ac:picMk id="9" creationId="{B7DC074C-3187-ADD7-F518-A8EEE071783C}"/>
          </ac:picMkLst>
        </pc:picChg>
      </pc:sldChg>
      <pc:sldChg chg="new">
        <pc:chgData name="jed ernstzen" userId="4aeabcf997f24503" providerId="Windows Live" clId="Web-{6E90DC7D-736D-4902-859F-28E5FBD2997C}" dt="2024-03-01T23:56:29.886" v="88"/>
        <pc:sldMkLst>
          <pc:docMk/>
          <pc:sldMk cId="1627703806" sldId="264"/>
        </pc:sldMkLst>
      </pc:sldChg>
      <pc:sldChg chg="addSp delSp modSp new del">
        <pc:chgData name="jed ernstzen" userId="4aeabcf997f24503" providerId="Windows Live" clId="Web-{6E90DC7D-736D-4902-859F-28E5FBD2997C}" dt="2024-03-01T23:56:26.167" v="87"/>
        <pc:sldMkLst>
          <pc:docMk/>
          <pc:sldMk cId="2643280988" sldId="264"/>
        </pc:sldMkLst>
        <pc:spChg chg="del">
          <ac:chgData name="jed ernstzen" userId="4aeabcf997f24503" providerId="Windows Live" clId="Web-{6E90DC7D-736D-4902-859F-28E5FBD2997C}" dt="2024-03-01T23:53:08.316" v="68"/>
          <ac:spMkLst>
            <pc:docMk/>
            <pc:sldMk cId="2643280988" sldId="264"/>
            <ac:spMk id="2" creationId="{D8993293-C1B8-9D25-C644-210FA2E9F619}"/>
          </ac:spMkLst>
        </pc:spChg>
        <pc:spChg chg="add mod">
          <ac:chgData name="jed ernstzen" userId="4aeabcf997f24503" providerId="Windows Live" clId="Web-{6E90DC7D-736D-4902-859F-28E5FBD2997C}" dt="2024-03-01T23:54:05.677" v="74" actId="20577"/>
          <ac:spMkLst>
            <pc:docMk/>
            <pc:sldMk cId="2643280988" sldId="264"/>
            <ac:spMk id="4" creationId="{BD8FF951-8439-72D7-C7A1-5C416B2EAF36}"/>
          </ac:spMkLst>
        </pc:spChg>
        <pc:picChg chg="add del mod">
          <ac:chgData name="jed ernstzen" userId="4aeabcf997f24503" providerId="Windows Live" clId="Web-{6E90DC7D-736D-4902-859F-28E5FBD2997C}" dt="2024-03-01T23:54:52.069" v="80"/>
          <ac:picMkLst>
            <pc:docMk/>
            <pc:sldMk cId="2643280988" sldId="264"/>
            <ac:picMk id="5" creationId="{CD34F4FC-00F3-C74B-86EA-ADBFEFEB83BE}"/>
          </ac:picMkLst>
        </pc:picChg>
        <pc:picChg chg="add mod">
          <ac:chgData name="jed ernstzen" userId="4aeabcf997f24503" providerId="Windows Live" clId="Web-{6E90DC7D-736D-4902-859F-28E5FBD2997C}" dt="2024-03-01T23:55:25.150" v="86" actId="14100"/>
          <ac:picMkLst>
            <pc:docMk/>
            <pc:sldMk cId="2643280988" sldId="264"/>
            <ac:picMk id="6" creationId="{B9B4D8D6-3221-01AD-744B-E4785CC25093}"/>
          </ac:picMkLst>
        </pc:picChg>
      </pc:sldChg>
    </pc:docChg>
  </pc:docChgLst>
  <pc:docChgLst>
    <pc:chgData name="jed ernstzen" userId="4aeabcf997f24503" providerId="Windows Live" clId="Web-{8FA08728-F35C-453B-860E-BAB9D5EAC506}"/>
    <pc:docChg chg="modSld">
      <pc:chgData name="jed ernstzen" userId="4aeabcf997f24503" providerId="Windows Live" clId="Web-{8FA08728-F35C-453B-860E-BAB9D5EAC506}" dt="2024-03-01T17:26:03.530" v="197" actId="20577"/>
      <pc:docMkLst>
        <pc:docMk/>
      </pc:docMkLst>
      <pc:sldChg chg="addSp delSp modSp">
        <pc:chgData name="jed ernstzen" userId="4aeabcf997f24503" providerId="Windows Live" clId="Web-{8FA08728-F35C-453B-860E-BAB9D5EAC506}" dt="2024-03-01T17:26:03.530" v="197" actId="20577"/>
        <pc:sldMkLst>
          <pc:docMk/>
          <pc:sldMk cId="0" sldId="257"/>
        </pc:sldMkLst>
        <pc:spChg chg="add del mod">
          <ac:chgData name="jed ernstzen" userId="4aeabcf997f24503" providerId="Windows Live" clId="Web-{8FA08728-F35C-453B-860E-BAB9D5EAC506}" dt="2024-03-01T16:50:22.912" v="3"/>
          <ac:spMkLst>
            <pc:docMk/>
            <pc:sldMk cId="0" sldId="257"/>
            <ac:spMk id="2" creationId="{C8FB76B6-EB3D-0AF2-8F3E-9F06D987B693}"/>
          </ac:spMkLst>
        </pc:spChg>
        <pc:spChg chg="add mod">
          <ac:chgData name="jed ernstzen" userId="4aeabcf997f24503" providerId="Windows Live" clId="Web-{8FA08728-F35C-453B-860E-BAB9D5EAC506}" dt="2024-03-01T17:26:03.530" v="197" actId="20577"/>
          <ac:spMkLst>
            <pc:docMk/>
            <pc:sldMk cId="0" sldId="257"/>
            <ac:spMk id="4" creationId="{BBCBC6FD-6D0F-8901-35EA-C3F0AAD2DBA2}"/>
          </ac:spMkLst>
        </pc:spChg>
        <pc:spChg chg="add mod">
          <ac:chgData name="jed ernstzen" userId="4aeabcf997f24503" providerId="Windows Live" clId="Web-{8FA08728-F35C-453B-860E-BAB9D5EAC506}" dt="2024-03-01T17:23:28.901" v="192" actId="1076"/>
          <ac:spMkLst>
            <pc:docMk/>
            <pc:sldMk cId="0" sldId="257"/>
            <ac:spMk id="6" creationId="{B9194CA2-CA36-ABD6-246C-C57373CEB9D5}"/>
          </ac:spMkLst>
        </pc:spChg>
        <pc:spChg chg="del mod">
          <ac:chgData name="jed ernstzen" userId="4aeabcf997f24503" providerId="Windows Live" clId="Web-{8FA08728-F35C-453B-860E-BAB9D5EAC506}" dt="2024-03-01T17:12:46.009" v="93"/>
          <ac:spMkLst>
            <pc:docMk/>
            <pc:sldMk cId="0" sldId="257"/>
            <ac:spMk id="7" creationId="{87B0CE69-2FE5-D172-0E36-41C1CF507634}"/>
          </ac:spMkLst>
        </pc:spChg>
        <pc:spChg chg="add mod">
          <ac:chgData name="jed ernstzen" userId="4aeabcf997f24503" providerId="Windows Live" clId="Web-{8FA08728-F35C-453B-860E-BAB9D5EAC506}" dt="2024-03-01T17:23:02.947" v="187" actId="1076"/>
          <ac:spMkLst>
            <pc:docMk/>
            <pc:sldMk cId="0" sldId="257"/>
            <ac:spMk id="8" creationId="{95B9E0DD-0CFA-E751-854B-D4EF3D853D6A}"/>
          </ac:spMkLst>
        </pc:spChg>
        <pc:picChg chg="mod">
          <ac:chgData name="jed ernstzen" userId="4aeabcf997f24503" providerId="Windows Live" clId="Web-{8FA08728-F35C-453B-860E-BAB9D5EAC506}" dt="2024-03-01T17:23:39.183" v="193" actId="14100"/>
          <ac:picMkLst>
            <pc:docMk/>
            <pc:sldMk cId="0" sldId="257"/>
            <ac:picMk id="3" creationId="{7E534C16-6D1E-ED85-8A81-6C105AAE9612}"/>
          </ac:picMkLst>
        </pc:picChg>
        <pc:picChg chg="add del">
          <ac:chgData name="jed ernstzen" userId="4aeabcf997f24503" providerId="Windows Live" clId="Web-{8FA08728-F35C-453B-860E-BAB9D5EAC506}" dt="2024-03-01T17:09:06.176" v="72"/>
          <ac:picMkLst>
            <pc:docMk/>
            <pc:sldMk cId="0" sldId="257"/>
            <ac:picMk id="5" creationId="{EA83BFAF-0699-99B7-BDB3-50054581AF38}"/>
          </ac:picMkLst>
        </pc:picChg>
      </pc:sldChg>
    </pc:docChg>
  </pc:docChgLst>
  <pc:docChgLst>
    <pc:chgData name="jed ernstzen" userId="4aeabcf997f24503" providerId="Windows Live" clId="Web-{BDD5F90E-327A-42C9-8380-C8B3A474F7DB}"/>
    <pc:docChg chg="addSld delSld modSld">
      <pc:chgData name="jed ernstzen" userId="4aeabcf997f24503" providerId="Windows Live" clId="Web-{BDD5F90E-327A-42C9-8380-C8B3A474F7DB}" dt="2024-03-02T02:46:34.269" v="93"/>
      <pc:docMkLst>
        <pc:docMk/>
      </pc:docMkLst>
      <pc:sldChg chg="del">
        <pc:chgData name="jed ernstzen" userId="4aeabcf997f24503" providerId="Windows Live" clId="Web-{BDD5F90E-327A-42C9-8380-C8B3A474F7DB}" dt="2024-03-02T02:46:34.269" v="93"/>
        <pc:sldMkLst>
          <pc:docMk/>
          <pc:sldMk cId="0" sldId="256"/>
        </pc:sldMkLst>
      </pc:sldChg>
      <pc:sldChg chg="del">
        <pc:chgData name="jed ernstzen" userId="4aeabcf997f24503" providerId="Windows Live" clId="Web-{BDD5F90E-327A-42C9-8380-C8B3A474F7DB}" dt="2024-03-02T02:26:10.554" v="25"/>
        <pc:sldMkLst>
          <pc:docMk/>
          <pc:sldMk cId="0" sldId="260"/>
        </pc:sldMkLst>
      </pc:sldChg>
      <pc:sldChg chg="del">
        <pc:chgData name="jed ernstzen" userId="4aeabcf997f24503" providerId="Windows Live" clId="Web-{BDD5F90E-327A-42C9-8380-C8B3A474F7DB}" dt="2024-03-02T02:26:13.148" v="26"/>
        <pc:sldMkLst>
          <pc:docMk/>
          <pc:sldMk cId="0" sldId="261"/>
        </pc:sldMkLst>
      </pc:sldChg>
      <pc:sldChg chg="del">
        <pc:chgData name="jed ernstzen" userId="4aeabcf997f24503" providerId="Windows Live" clId="Web-{BDD5F90E-327A-42C9-8380-C8B3A474F7DB}" dt="2024-03-02T02:26:20.648" v="27"/>
        <pc:sldMkLst>
          <pc:docMk/>
          <pc:sldMk cId="0" sldId="262"/>
        </pc:sldMkLst>
      </pc:sldChg>
      <pc:sldChg chg="modSp">
        <pc:chgData name="jed ernstzen" userId="4aeabcf997f24503" providerId="Windows Live" clId="Web-{BDD5F90E-327A-42C9-8380-C8B3A474F7DB}" dt="2024-03-02T02:22:11.481" v="2" actId="14100"/>
        <pc:sldMkLst>
          <pc:docMk/>
          <pc:sldMk cId="1095355795" sldId="263"/>
        </pc:sldMkLst>
        <pc:spChg chg="mod">
          <ac:chgData name="jed ernstzen" userId="4aeabcf997f24503" providerId="Windows Live" clId="Web-{BDD5F90E-327A-42C9-8380-C8B3A474F7DB}" dt="2024-03-02T02:22:11.481" v="2" actId="14100"/>
          <ac:spMkLst>
            <pc:docMk/>
            <pc:sldMk cId="1095355795" sldId="263"/>
            <ac:spMk id="10" creationId="{4F916AEA-3E0A-6FD2-2156-BBFCD045B4C7}"/>
          </ac:spMkLst>
        </pc:spChg>
      </pc:sldChg>
      <pc:sldChg chg="addSp delSp modSp">
        <pc:chgData name="jed ernstzen" userId="4aeabcf997f24503" providerId="Windows Live" clId="Web-{BDD5F90E-327A-42C9-8380-C8B3A474F7DB}" dt="2024-03-02T02:25:14.286" v="23" actId="14100"/>
        <pc:sldMkLst>
          <pc:docMk/>
          <pc:sldMk cId="1627703806" sldId="264"/>
        </pc:sldMkLst>
        <pc:spChg chg="del">
          <ac:chgData name="jed ernstzen" userId="4aeabcf997f24503" providerId="Windows Live" clId="Web-{BDD5F90E-327A-42C9-8380-C8B3A474F7DB}" dt="2024-03-02T02:22:44.372" v="3"/>
          <ac:spMkLst>
            <pc:docMk/>
            <pc:sldMk cId="1627703806" sldId="264"/>
            <ac:spMk id="2" creationId="{3F254CF3-686E-8F5A-74AF-07034B39AB4D}"/>
          </ac:spMkLst>
        </pc:spChg>
        <pc:spChg chg="add mod">
          <ac:chgData name="jed ernstzen" userId="4aeabcf997f24503" providerId="Windows Live" clId="Web-{BDD5F90E-327A-42C9-8380-C8B3A474F7DB}" dt="2024-03-02T02:24:29.454" v="14" actId="20577"/>
          <ac:spMkLst>
            <pc:docMk/>
            <pc:sldMk cId="1627703806" sldId="264"/>
            <ac:spMk id="4" creationId="{448795E3-041D-6EB0-273B-97D147D67C2A}"/>
          </ac:spMkLst>
        </pc:spChg>
        <pc:spChg chg="add del mod">
          <ac:chgData name="jed ernstzen" userId="4aeabcf997f24503" providerId="Windows Live" clId="Web-{BDD5F90E-327A-42C9-8380-C8B3A474F7DB}" dt="2024-03-02T02:25:06.223" v="21"/>
          <ac:spMkLst>
            <pc:docMk/>
            <pc:sldMk cId="1627703806" sldId="264"/>
            <ac:spMk id="6" creationId="{7D7E286E-BCEE-8F18-AFD9-953DE26CD129}"/>
          </ac:spMkLst>
        </pc:spChg>
        <pc:picChg chg="add mod">
          <ac:chgData name="jed ernstzen" userId="4aeabcf997f24503" providerId="Windows Live" clId="Web-{BDD5F90E-327A-42C9-8380-C8B3A474F7DB}" dt="2024-03-02T02:25:14.286" v="23" actId="14100"/>
          <ac:picMkLst>
            <pc:docMk/>
            <pc:sldMk cId="1627703806" sldId="264"/>
            <ac:picMk id="7" creationId="{6479E60E-0540-E057-683D-08BDB0BF6DFA}"/>
          </ac:picMkLst>
        </pc:picChg>
      </pc:sldChg>
      <pc:sldChg chg="addSp delSp modSp new">
        <pc:chgData name="jed ernstzen" userId="4aeabcf997f24503" providerId="Windows Live" clId="Web-{BDD5F90E-327A-42C9-8380-C8B3A474F7DB}" dt="2024-03-02T02:34:08.696" v="66" actId="14100"/>
        <pc:sldMkLst>
          <pc:docMk/>
          <pc:sldMk cId="2236232853" sldId="265"/>
        </pc:sldMkLst>
        <pc:spChg chg="del">
          <ac:chgData name="jed ernstzen" userId="4aeabcf997f24503" providerId="Windows Live" clId="Web-{BDD5F90E-327A-42C9-8380-C8B3A474F7DB}" dt="2024-03-02T02:26:29.992" v="28"/>
          <ac:spMkLst>
            <pc:docMk/>
            <pc:sldMk cId="2236232853" sldId="265"/>
            <ac:spMk id="2" creationId="{FEF7C544-BAD6-D0AB-A0BE-D94AB7E6F7B6}"/>
          </ac:spMkLst>
        </pc:spChg>
        <pc:spChg chg="add mod">
          <ac:chgData name="jed ernstzen" userId="4aeabcf997f24503" providerId="Windows Live" clId="Web-{BDD5F90E-327A-42C9-8380-C8B3A474F7DB}" dt="2024-03-02T02:32:29.583" v="62" actId="20577"/>
          <ac:spMkLst>
            <pc:docMk/>
            <pc:sldMk cId="2236232853" sldId="265"/>
            <ac:spMk id="4" creationId="{114D3CDF-AD23-6A58-3DB0-5AAD01DD3DEF}"/>
          </ac:spMkLst>
        </pc:spChg>
        <pc:picChg chg="add del mod">
          <ac:chgData name="jed ernstzen" userId="4aeabcf997f24503" providerId="Windows Live" clId="Web-{BDD5F90E-327A-42C9-8380-C8B3A474F7DB}" dt="2024-03-02T02:31:36.847" v="33"/>
          <ac:picMkLst>
            <pc:docMk/>
            <pc:sldMk cId="2236232853" sldId="265"/>
            <ac:picMk id="5" creationId="{920B842C-0DFB-41AD-F9C6-234DBF3BE066}"/>
          </ac:picMkLst>
        </pc:picChg>
        <pc:picChg chg="add mod">
          <ac:chgData name="jed ernstzen" userId="4aeabcf997f24503" providerId="Windows Live" clId="Web-{BDD5F90E-327A-42C9-8380-C8B3A474F7DB}" dt="2024-03-02T02:34:08.696" v="66" actId="14100"/>
          <ac:picMkLst>
            <pc:docMk/>
            <pc:sldMk cId="2236232853" sldId="265"/>
            <ac:picMk id="6" creationId="{288539BB-D128-13AD-30EC-D2ED735AA4AC}"/>
          </ac:picMkLst>
        </pc:picChg>
      </pc:sldChg>
      <pc:sldChg chg="addSp delSp modSp new">
        <pc:chgData name="jed ernstzen" userId="4aeabcf997f24503" providerId="Windows Live" clId="Web-{BDD5F90E-327A-42C9-8380-C8B3A474F7DB}" dt="2024-03-02T02:36:48.108" v="79" actId="14100"/>
        <pc:sldMkLst>
          <pc:docMk/>
          <pc:sldMk cId="3322908641" sldId="266"/>
        </pc:sldMkLst>
        <pc:spChg chg="del">
          <ac:chgData name="jed ernstzen" userId="4aeabcf997f24503" providerId="Windows Live" clId="Web-{BDD5F90E-327A-42C9-8380-C8B3A474F7DB}" dt="2024-03-02T02:35:19.120" v="68"/>
          <ac:spMkLst>
            <pc:docMk/>
            <pc:sldMk cId="3322908641" sldId="266"/>
            <ac:spMk id="2" creationId="{8628FCEA-E872-2905-058F-26A5736D5950}"/>
          </ac:spMkLst>
        </pc:spChg>
        <pc:spChg chg="add mod">
          <ac:chgData name="jed ernstzen" userId="4aeabcf997f24503" providerId="Windows Live" clId="Web-{BDD5F90E-327A-42C9-8380-C8B3A474F7DB}" dt="2024-03-02T02:35:53.356" v="74" actId="20577"/>
          <ac:spMkLst>
            <pc:docMk/>
            <pc:sldMk cId="3322908641" sldId="266"/>
            <ac:spMk id="4" creationId="{CEAC8ACB-8372-D32E-59A3-DFC899F022B1}"/>
          </ac:spMkLst>
        </pc:spChg>
        <pc:picChg chg="add mod">
          <ac:chgData name="jed ernstzen" userId="4aeabcf997f24503" providerId="Windows Live" clId="Web-{BDD5F90E-327A-42C9-8380-C8B3A474F7DB}" dt="2024-03-02T02:36:48.108" v="79" actId="14100"/>
          <ac:picMkLst>
            <pc:docMk/>
            <pc:sldMk cId="3322908641" sldId="266"/>
            <ac:picMk id="5" creationId="{062CF1D2-DB31-6393-41C2-F9743394CF39}"/>
          </ac:picMkLst>
        </pc:picChg>
      </pc:sldChg>
      <pc:sldChg chg="addSp delSp modSp new">
        <pc:chgData name="jed ernstzen" userId="4aeabcf997f24503" providerId="Windows Live" clId="Web-{BDD5F90E-327A-42C9-8380-C8B3A474F7DB}" dt="2024-03-02T02:40:11.412" v="85" actId="14100"/>
        <pc:sldMkLst>
          <pc:docMk/>
          <pc:sldMk cId="4147038937" sldId="267"/>
        </pc:sldMkLst>
        <pc:spChg chg="del">
          <ac:chgData name="jed ernstzen" userId="4aeabcf997f24503" providerId="Windows Live" clId="Web-{BDD5F90E-327A-42C9-8380-C8B3A474F7DB}" dt="2024-03-02T02:39:55.849" v="81"/>
          <ac:spMkLst>
            <pc:docMk/>
            <pc:sldMk cId="4147038937" sldId="267"/>
            <ac:spMk id="2" creationId="{294C7665-16DE-6CD0-8A2C-03D93944CCBB}"/>
          </ac:spMkLst>
        </pc:spChg>
        <pc:spChg chg="add mod">
          <ac:chgData name="jed ernstzen" userId="4aeabcf997f24503" providerId="Windows Live" clId="Web-{BDD5F90E-327A-42C9-8380-C8B3A474F7DB}" dt="2024-03-02T02:40:04.615" v="83" actId="20577"/>
          <ac:spMkLst>
            <pc:docMk/>
            <pc:sldMk cId="4147038937" sldId="267"/>
            <ac:spMk id="4" creationId="{AE839FD7-D9A3-FEAB-638E-675629BFF90A}"/>
          </ac:spMkLst>
        </pc:spChg>
        <pc:picChg chg="add mod">
          <ac:chgData name="jed ernstzen" userId="4aeabcf997f24503" providerId="Windows Live" clId="Web-{BDD5F90E-327A-42C9-8380-C8B3A474F7DB}" dt="2024-03-02T02:40:11.412" v="85" actId="14100"/>
          <ac:picMkLst>
            <pc:docMk/>
            <pc:sldMk cId="4147038937" sldId="267"/>
            <ac:picMk id="5" creationId="{88F8283D-6ADF-DDD5-CB0C-FCFF87C89BCB}"/>
          </ac:picMkLst>
        </pc:picChg>
      </pc:sldChg>
      <pc:sldChg chg="addSp delSp modSp new">
        <pc:chgData name="jed ernstzen" userId="4aeabcf997f24503" providerId="Windows Live" clId="Web-{BDD5F90E-327A-42C9-8380-C8B3A474F7DB}" dt="2024-03-02T02:45:27.751" v="92" actId="14100"/>
        <pc:sldMkLst>
          <pc:docMk/>
          <pc:sldMk cId="3859773617" sldId="268"/>
        </pc:sldMkLst>
        <pc:spChg chg="del">
          <ac:chgData name="jed ernstzen" userId="4aeabcf997f24503" providerId="Windows Live" clId="Web-{BDD5F90E-327A-42C9-8380-C8B3A474F7DB}" dt="2024-03-02T02:40:57.710" v="87"/>
          <ac:spMkLst>
            <pc:docMk/>
            <pc:sldMk cId="3859773617" sldId="268"/>
            <ac:spMk id="2" creationId="{DBE5C73E-3ACB-19AF-5338-FF8C1AA128BF}"/>
          </ac:spMkLst>
        </pc:spChg>
        <pc:picChg chg="add mod">
          <ac:chgData name="jed ernstzen" userId="4aeabcf997f24503" providerId="Windows Live" clId="Web-{BDD5F90E-327A-42C9-8380-C8B3A474F7DB}" dt="2024-03-02T02:45:27.751" v="92" actId="14100"/>
          <ac:picMkLst>
            <pc:docMk/>
            <pc:sldMk cId="3859773617" sldId="268"/>
            <ac:picMk id="3" creationId="{8E0B0366-8FF0-9DB2-C575-AB12181B32EB}"/>
          </ac:picMkLst>
        </pc:picChg>
      </pc:sldChg>
    </pc:docChg>
  </pc:docChgLst>
  <pc:docChgLst>
    <pc:chgData name="jed ernstzen" userId="4aeabcf997f24503" providerId="Windows Live" clId="Web-{D238842C-2574-4A3E-8547-228E2DBBCA11}"/>
    <pc:docChg chg="modSld">
      <pc:chgData name="jed ernstzen" userId="4aeabcf997f24503" providerId="Windows Live" clId="Web-{D238842C-2574-4A3E-8547-228E2DBBCA11}" dt="2024-03-01T16:01:18.140" v="47" actId="20577"/>
      <pc:docMkLst>
        <pc:docMk/>
      </pc:docMkLst>
      <pc:sldChg chg="addSp delSp modSp">
        <pc:chgData name="jed ernstzen" userId="4aeabcf997f24503" providerId="Windows Live" clId="Web-{D238842C-2574-4A3E-8547-228E2DBBCA11}" dt="2024-03-01T16:01:18.140" v="47" actId="20577"/>
        <pc:sldMkLst>
          <pc:docMk/>
          <pc:sldMk cId="0" sldId="257"/>
        </pc:sldMkLst>
        <pc:spChg chg="add del mod">
          <ac:chgData name="jed ernstzen" userId="4aeabcf997f24503" providerId="Windows Live" clId="Web-{D238842C-2574-4A3E-8547-228E2DBBCA11}" dt="2024-03-01T15:58:33.509" v="14"/>
          <ac:spMkLst>
            <pc:docMk/>
            <pc:sldMk cId="0" sldId="257"/>
            <ac:spMk id="2" creationId="{F1334A13-4DF1-1E3D-1184-779F109DD5AF}"/>
          </ac:spMkLst>
        </pc:spChg>
        <pc:spChg chg="add del">
          <ac:chgData name="jed ernstzen" userId="4aeabcf997f24503" providerId="Windows Live" clId="Web-{D238842C-2574-4A3E-8547-228E2DBBCA11}" dt="2024-03-01T15:58:28.962" v="13"/>
          <ac:spMkLst>
            <pc:docMk/>
            <pc:sldMk cId="0" sldId="257"/>
            <ac:spMk id="4" creationId="{4DD93B2E-DEAA-44A8-0135-2A6C1FA890CE}"/>
          </ac:spMkLst>
        </pc:spChg>
        <pc:spChg chg="add del mod">
          <ac:chgData name="jed ernstzen" userId="4aeabcf997f24503" providerId="Windows Live" clId="Web-{D238842C-2574-4A3E-8547-228E2DBBCA11}" dt="2024-03-01T15:59:44.355" v="19"/>
          <ac:spMkLst>
            <pc:docMk/>
            <pc:sldMk cId="0" sldId="257"/>
            <ac:spMk id="6" creationId="{CFE35015-0F3E-5A6E-49E1-2553014416C3}"/>
          </ac:spMkLst>
        </pc:spChg>
        <pc:spChg chg="add mod">
          <ac:chgData name="jed ernstzen" userId="4aeabcf997f24503" providerId="Windows Live" clId="Web-{D238842C-2574-4A3E-8547-228E2DBBCA11}" dt="2024-03-01T16:01:18.140" v="47" actId="20577"/>
          <ac:spMkLst>
            <pc:docMk/>
            <pc:sldMk cId="0" sldId="257"/>
            <ac:spMk id="7" creationId="{87B0CE69-2FE5-D172-0E36-41C1CF507634}"/>
          </ac:spMkLst>
        </pc:spChg>
        <pc:picChg chg="mod">
          <ac:chgData name="jed ernstzen" userId="4aeabcf997f24503" providerId="Windows Live" clId="Web-{D238842C-2574-4A3E-8547-228E2DBBCA11}" dt="2024-03-01T15:58:42.806" v="16" actId="1076"/>
          <ac:picMkLst>
            <pc:docMk/>
            <pc:sldMk cId="0" sldId="257"/>
            <ac:picMk id="5" creationId="{EA83BFAF-0699-99B7-BDB3-50054581AF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03f4d4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03f4d4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34C16-6D1E-ED85-8A81-6C105AAE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3"/>
            <a:ext cx="9144000" cy="4274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BC6FD-6D0F-8901-35EA-C3F0AAD2DBA2}"/>
              </a:ext>
            </a:extLst>
          </p:cNvPr>
          <p:cNvSpPr txBox="1"/>
          <p:nvPr/>
        </p:nvSpPr>
        <p:spPr>
          <a:xfrm>
            <a:off x="4773445" y="4477974"/>
            <a:ext cx="47018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u="sng">
                <a:solidFill>
                  <a:srgbClr val="00B050"/>
                </a:solidFill>
                <a:latin typeface="Franklin Gothic"/>
              </a:rPr>
              <a:t>Codespace student   Responsive portfolio piece website   (HTML5,TAILWIND CSS3 &amp; JavaScript) </a:t>
            </a:r>
            <a:endParaRPr lang="en-US" sz="1600" b="1" u="sng">
              <a:solidFill>
                <a:srgbClr val="00B050"/>
              </a:solidFill>
              <a:latin typeface="Frankli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94CA2-CA36-ABD6-246C-C57373CEB9D5}"/>
              </a:ext>
            </a:extLst>
          </p:cNvPr>
          <p:cNvSpPr txBox="1"/>
          <p:nvPr/>
        </p:nvSpPr>
        <p:spPr>
          <a:xfrm>
            <a:off x="240039" y="4187561"/>
            <a:ext cx="26012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>
                <a:solidFill>
                  <a:srgbClr val="00B050"/>
                </a:solidFill>
                <a:latin typeface="Franklin Gothic"/>
              </a:rPr>
              <a:t>Jed </a:t>
            </a:r>
            <a:r>
              <a:rPr lang="en-GB" sz="3200" b="1" err="1">
                <a:solidFill>
                  <a:srgbClr val="00B050"/>
                </a:solidFill>
                <a:latin typeface="Franklin Gothic"/>
              </a:rPr>
              <a:t>Ernstzen</a:t>
            </a:r>
            <a:endParaRPr lang="en-GB" sz="3200" b="1">
              <a:solidFill>
                <a:srgbClr val="00B050"/>
              </a:solidFill>
              <a:latin typeface="Frankli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9E0DD-0CFA-E751-854B-D4EF3D853D6A}"/>
              </a:ext>
            </a:extLst>
          </p:cNvPr>
          <p:cNvSpPr txBox="1"/>
          <p:nvPr/>
        </p:nvSpPr>
        <p:spPr>
          <a:xfrm>
            <a:off x="132209" y="4579267"/>
            <a:ext cx="3146999" cy="595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>
                <a:latin typeface="Franklin Gothic"/>
              </a:rPr>
              <a:t>Cache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7071-900C-324E-C289-AF6AABC4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" y="2562"/>
            <a:ext cx="9140297" cy="945083"/>
          </a:xfrm>
          <a:solidFill>
            <a:schemeClr val="tx1"/>
          </a:solidFill>
        </p:spPr>
        <p:txBody>
          <a:bodyPr/>
          <a:lstStyle/>
          <a:p>
            <a:r>
              <a:rPr lang="en-GB">
                <a:solidFill>
                  <a:srgbClr val="00B050"/>
                </a:solidFill>
              </a:rPr>
              <a:t>Explaining The Header</a:t>
            </a:r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9C8F572-1546-0042-EFAB-6E8F7E0C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583"/>
            <a:ext cx="9144000" cy="653143"/>
          </a:xfrm>
          <a:prstGeom prst="rect">
            <a:avLst/>
          </a:prstGeom>
        </p:spPr>
      </p:pic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7DC074C-3187-ADD7-F518-A8EEE071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0525"/>
            <a:ext cx="9144000" cy="314614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F916AEA-3E0A-6FD2-2156-BBFCD045B4C7}"/>
              </a:ext>
            </a:extLst>
          </p:cNvPr>
          <p:cNvSpPr/>
          <p:nvPr/>
        </p:nvSpPr>
        <p:spPr>
          <a:xfrm>
            <a:off x="4273928" y="1608771"/>
            <a:ext cx="750522" cy="36991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5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795E3-041D-6EB0-273B-97D147D6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" y="2562"/>
            <a:ext cx="9140297" cy="945083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Explaining The Hero</a:t>
            </a:r>
          </a:p>
        </p:txBody>
      </p:sp>
      <p:pic>
        <p:nvPicPr>
          <p:cNvPr id="7" name="Picture 6" descr="A cartoon of a person with a black belt&#10;&#10;Description automatically generated">
            <a:extLst>
              <a:ext uri="{FF2B5EF4-FFF2-40B4-BE49-F238E27FC236}">
                <a16:creationId xmlns:a16="http://schemas.microsoft.com/office/drawing/2014/main" id="{6479E60E-0540-E057-683D-08BDB0BF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1490"/>
            <a:ext cx="9144000" cy="39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0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4D3CDF-AD23-6A58-3DB0-5AAD01DD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" y="2562"/>
            <a:ext cx="9140297" cy="945083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Explaining Endorsements and Component 3</a:t>
            </a:r>
          </a:p>
        </p:txBody>
      </p:sp>
      <p:pic>
        <p:nvPicPr>
          <p:cNvPr id="6" name="Picture 5" descr="A screenshot of a website&#10;&#10;Description automatically generated">
            <a:extLst>
              <a:ext uri="{FF2B5EF4-FFF2-40B4-BE49-F238E27FC236}">
                <a16:creationId xmlns:a16="http://schemas.microsoft.com/office/drawing/2014/main" id="{288539BB-D128-13AD-30EC-D2ED735A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947486"/>
            <a:ext cx="9115086" cy="41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3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C8ACB-8372-D32E-59A3-DFC899F0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" y="2562"/>
            <a:ext cx="9140297" cy="945083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Explaining Component 4</a:t>
            </a:r>
          </a:p>
        </p:txBody>
      </p: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062CF1D2-DB31-6393-41C2-F9743394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" y="947486"/>
            <a:ext cx="9148571" cy="41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839FD7-D9A3-FEAB-638E-675629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" y="2562"/>
            <a:ext cx="9140297" cy="945083"/>
          </a:xfrm>
          <a:solidFill>
            <a:schemeClr val="tx1"/>
          </a:solidFill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Explaining Component 5</a:t>
            </a:r>
          </a:p>
        </p:txBody>
      </p:sp>
      <p:pic>
        <p:nvPicPr>
          <p:cNvPr id="5" name="Picture 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88F8283D-6ADF-DDD5-CB0C-FCFF87C8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750"/>
            <a:ext cx="9144000" cy="42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3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nd Guy Cinema Strip · Free image on Pixabay">
            <a:extLst>
              <a:ext uri="{FF2B5EF4-FFF2-40B4-BE49-F238E27FC236}">
                <a16:creationId xmlns:a16="http://schemas.microsoft.com/office/drawing/2014/main" id="{8E0B0366-8FF0-9DB2-C575-AB12181B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" y="1504"/>
            <a:ext cx="9141337" cy="51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736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PowerPoint Presentation</vt:lpstr>
      <vt:lpstr>Explaining The Header</vt:lpstr>
      <vt:lpstr>Explaining The Hero</vt:lpstr>
      <vt:lpstr>Explaining Endorsements and Component 3</vt:lpstr>
      <vt:lpstr>Explaining Component 4</vt:lpstr>
      <vt:lpstr>Explaining Component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113</cp:revision>
  <dcterms:modified xsi:type="dcterms:W3CDTF">2024-03-02T02:46:34Z</dcterms:modified>
</cp:coreProperties>
</file>