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embeddedFontLst>
    <p:embeddedFont>
      <p:font typeface="Roboto Mono SemiBold"/>
      <p:regular r:id="rId23"/>
      <p:bold r:id="rId24"/>
      <p:italic r:id="rId25"/>
      <p:boldItalic r:id="rId26"/>
    </p:embeddedFont>
    <p:embeddedFont>
      <p:font typeface="Roboto"/>
      <p:regular r:id="rId27"/>
      <p:bold r:id="rId28"/>
      <p:italic r:id="rId29"/>
      <p:boldItalic r:id="rId30"/>
    </p:embeddedFont>
    <p:embeddedFont>
      <p:font typeface="Abril Fatface"/>
      <p:regular r:id="rId31"/>
    </p:embeddedFont>
    <p:embeddedFont>
      <p:font typeface="Griffy"/>
      <p:regular r:id="rId32"/>
    </p:embeddedFont>
    <p:embeddedFont>
      <p:font typeface="Poppins"/>
      <p:regular r:id="rId33"/>
      <p:bold r:id="rId34"/>
      <p:italic r:id="rId35"/>
      <p:boldItalic r:id="rId36"/>
    </p:embeddedFont>
    <p:embeddedFont>
      <p:font typeface="Roboto Mono"/>
      <p:regular r:id="rId37"/>
      <p:bold r:id="rId38"/>
      <p:italic r:id="rId39"/>
      <p:boldItalic r:id="rId40"/>
    </p:embeddedFont>
    <p:embeddedFont>
      <p:font typeface="Homemade Apple"/>
      <p:regular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boldItalic.fntdata"/><Relationship Id="rId20" Type="http://schemas.openxmlformats.org/officeDocument/2006/relationships/slide" Target="slides/slide15.xml"/><Relationship Id="rId41" Type="http://schemas.openxmlformats.org/officeDocument/2006/relationships/font" Target="fonts/HomemadeApple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MonoSemiBold-bold.fntdata"/><Relationship Id="rId23" Type="http://schemas.openxmlformats.org/officeDocument/2006/relationships/font" Target="fonts/RobotoMonoSemiBo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SemiBold-boldItalic.fntdata"/><Relationship Id="rId25" Type="http://schemas.openxmlformats.org/officeDocument/2006/relationships/font" Target="fonts/RobotoMonoSemiBold-italic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brilFatface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33" Type="http://schemas.openxmlformats.org/officeDocument/2006/relationships/font" Target="fonts/Poppins-regular.fntdata"/><Relationship Id="rId10" Type="http://schemas.openxmlformats.org/officeDocument/2006/relationships/slide" Target="slides/slide5.xml"/><Relationship Id="rId32" Type="http://schemas.openxmlformats.org/officeDocument/2006/relationships/font" Target="fonts/Griffy-regular.fntdata"/><Relationship Id="rId13" Type="http://schemas.openxmlformats.org/officeDocument/2006/relationships/slide" Target="slides/slide8.xml"/><Relationship Id="rId35" Type="http://schemas.openxmlformats.org/officeDocument/2006/relationships/font" Target="fonts/Poppins-italic.fntdata"/><Relationship Id="rId12" Type="http://schemas.openxmlformats.org/officeDocument/2006/relationships/slide" Target="slides/slide7.xml"/><Relationship Id="rId34" Type="http://schemas.openxmlformats.org/officeDocument/2006/relationships/font" Target="fonts/Poppins-bold.fntdata"/><Relationship Id="rId15" Type="http://schemas.openxmlformats.org/officeDocument/2006/relationships/slide" Target="slides/slide10.xml"/><Relationship Id="rId37" Type="http://schemas.openxmlformats.org/officeDocument/2006/relationships/font" Target="fonts/RobotoMono-regular.fntdata"/><Relationship Id="rId14" Type="http://schemas.openxmlformats.org/officeDocument/2006/relationships/slide" Target="slides/slide9.xml"/><Relationship Id="rId36" Type="http://schemas.openxmlformats.org/officeDocument/2006/relationships/font" Target="fonts/Poppins-boldItalic.fntdata"/><Relationship Id="rId17" Type="http://schemas.openxmlformats.org/officeDocument/2006/relationships/slide" Target="slides/slide12.xml"/><Relationship Id="rId39" Type="http://schemas.openxmlformats.org/officeDocument/2006/relationships/font" Target="fonts/RobotoMono-italic.fntdata"/><Relationship Id="rId16" Type="http://schemas.openxmlformats.org/officeDocument/2006/relationships/slide" Target="slides/slide11.xml"/><Relationship Id="rId38" Type="http://schemas.openxmlformats.org/officeDocument/2006/relationships/font" Target="fonts/RobotoMon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8f4b2a436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8f4b2a436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8f4b2a436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28f4b2a436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8f4b2a436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28f4b2a436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8f4b2a436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28f4b2a436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28f4b2a436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28f4b2a436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28f4b2a436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28f4b2a436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a073618e60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a073618e60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a073618e60_0_9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a073618e60_0_9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a073618e6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a073618e6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073618e6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073618e6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a073618e6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a073618e6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a073618e6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a073618e6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3a4d1c76c4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3a4d1c76c4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8f4b2a436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8f4b2a436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8f4b2a436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28f4b2a436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8f4b2a436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28f4b2a436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questions-powerpoint-google-slides/can-i-use-these-templates/" TargetMode="External"/><Relationship Id="rId3" Type="http://schemas.openxmlformats.org/officeDocument/2006/relationships/hyperlink" Target="https://www.facebook.com/SlidesManiaSM/" TargetMode="External"/><Relationship Id="rId4" Type="http://schemas.openxmlformats.org/officeDocument/2006/relationships/image" Target="../media/image1.png"/><Relationship Id="rId11" Type="http://schemas.openxmlformats.org/officeDocument/2006/relationships/image" Target="../media/image3.png"/><Relationship Id="rId10" Type="http://schemas.openxmlformats.org/officeDocument/2006/relationships/image" Target="../media/image4.png"/><Relationship Id="rId9" Type="http://schemas.openxmlformats.org/officeDocument/2006/relationships/hyperlink" Target="https://www.instagram.com/slidesmania/" TargetMode="External"/><Relationship Id="rId5" Type="http://schemas.openxmlformats.org/officeDocument/2006/relationships/hyperlink" Target="https://twitter.com/SlidesManiaSM/" TargetMode="External"/><Relationship Id="rId6" Type="http://schemas.openxmlformats.org/officeDocument/2006/relationships/image" Target="../media/image2.png"/><Relationship Id="rId7" Type="http://schemas.openxmlformats.org/officeDocument/2006/relationships/hyperlink" Target="https://www.pinterest.com/slidesmania/" TargetMode="External"/><Relationship Id="rId8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1 Title">
  <p:cSld name="CUSTOM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/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64" name="Google Shape;64;p2"/>
          <p:cNvSpPr txBox="1"/>
          <p:nvPr>
            <p:ph idx="1" type="subTitle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hree columns">
  <p:cSld name="CUSTOM_8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/>
          <p:nvPr/>
        </p:nvSpPr>
        <p:spPr>
          <a:xfrm>
            <a:off x="666000" y="1518625"/>
            <a:ext cx="10932600" cy="46206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11"/>
          <p:cNvGrpSpPr/>
          <p:nvPr/>
        </p:nvGrpSpPr>
        <p:grpSpPr>
          <a:xfrm>
            <a:off x="819246" y="1628734"/>
            <a:ext cx="635280" cy="147600"/>
            <a:chOff x="2147366" y="4139382"/>
            <a:chExt cx="635280" cy="147600"/>
          </a:xfrm>
        </p:grpSpPr>
        <p:sp>
          <p:nvSpPr>
            <p:cNvPr id="187" name="Google Shape;187;p11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11"/>
          <p:cNvSpPr txBox="1"/>
          <p:nvPr>
            <p:ph idx="1" type="subTitle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91" name="Google Shape;191;p11"/>
          <p:cNvSpPr txBox="1"/>
          <p:nvPr>
            <p:ph idx="2" type="subTitle"/>
          </p:nvPr>
        </p:nvSpPr>
        <p:spPr>
          <a:xfrm>
            <a:off x="1217558" y="3100360"/>
            <a:ext cx="97551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92" name="Google Shape;192;p11"/>
          <p:cNvSpPr txBox="1"/>
          <p:nvPr>
            <p:ph idx="3" type="subTitle"/>
          </p:nvPr>
        </p:nvSpPr>
        <p:spPr>
          <a:xfrm>
            <a:off x="1217558" y="4400450"/>
            <a:ext cx="97551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93" name="Google Shape;193;p11"/>
          <p:cNvSpPr txBox="1"/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94" name="Google Shape;194;p11"/>
          <p:cNvSpPr txBox="1"/>
          <p:nvPr>
            <p:ph idx="4" type="body"/>
          </p:nvPr>
        </p:nvSpPr>
        <p:spPr>
          <a:xfrm>
            <a:off x="1217550" y="2238218"/>
            <a:ext cx="97551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95" name="Google Shape;195;p11"/>
          <p:cNvSpPr txBox="1"/>
          <p:nvPr>
            <p:ph idx="5" type="body"/>
          </p:nvPr>
        </p:nvSpPr>
        <p:spPr>
          <a:xfrm>
            <a:off x="1217550" y="3526878"/>
            <a:ext cx="97551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96" name="Google Shape;196;p11"/>
          <p:cNvSpPr txBox="1"/>
          <p:nvPr>
            <p:ph idx="6" type="body"/>
          </p:nvPr>
        </p:nvSpPr>
        <p:spPr>
          <a:xfrm>
            <a:off x="1217550" y="4813738"/>
            <a:ext cx="97569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eam">
  <p:cSld name="CUSTOM_8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/>
          <p:nvPr/>
        </p:nvSpPr>
        <p:spPr>
          <a:xfrm>
            <a:off x="8017650" y="2301500"/>
            <a:ext cx="3145200" cy="39030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2"/>
          <p:cNvSpPr/>
          <p:nvPr/>
        </p:nvSpPr>
        <p:spPr>
          <a:xfrm>
            <a:off x="4470150" y="2301500"/>
            <a:ext cx="3145200" cy="39030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2"/>
          <p:cNvSpPr/>
          <p:nvPr/>
        </p:nvSpPr>
        <p:spPr>
          <a:xfrm>
            <a:off x="922650" y="2301500"/>
            <a:ext cx="3145200" cy="39030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1" name="Google Shape;201;p12"/>
          <p:cNvGrpSpPr/>
          <p:nvPr/>
        </p:nvGrpSpPr>
        <p:grpSpPr>
          <a:xfrm>
            <a:off x="1477800" y="1631525"/>
            <a:ext cx="2081400" cy="1649100"/>
            <a:chOff x="1381925" y="1555325"/>
            <a:chExt cx="2081400" cy="1649100"/>
          </a:xfrm>
        </p:grpSpPr>
        <p:sp>
          <p:nvSpPr>
            <p:cNvPr id="202" name="Google Shape;202;p12"/>
            <p:cNvSpPr/>
            <p:nvPr/>
          </p:nvSpPr>
          <p:spPr>
            <a:xfrm>
              <a:off x="1381925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1381925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4" name="Google Shape;204;p12"/>
          <p:cNvGrpSpPr/>
          <p:nvPr/>
        </p:nvGrpSpPr>
        <p:grpSpPr>
          <a:xfrm>
            <a:off x="1556171" y="1743134"/>
            <a:ext cx="635280" cy="147600"/>
            <a:chOff x="2147366" y="4139382"/>
            <a:chExt cx="635280" cy="147600"/>
          </a:xfrm>
        </p:grpSpPr>
        <p:sp>
          <p:nvSpPr>
            <p:cNvPr id="205" name="Google Shape;205;p1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8" name="Google Shape;208;p12"/>
          <p:cNvGrpSpPr/>
          <p:nvPr/>
        </p:nvGrpSpPr>
        <p:grpSpPr>
          <a:xfrm>
            <a:off x="5002038" y="1631525"/>
            <a:ext cx="2081400" cy="1649100"/>
            <a:chOff x="5002050" y="1555325"/>
            <a:chExt cx="2081400" cy="1649100"/>
          </a:xfrm>
        </p:grpSpPr>
        <p:sp>
          <p:nvSpPr>
            <p:cNvPr id="209" name="Google Shape;209;p12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2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p12"/>
          <p:cNvGrpSpPr/>
          <p:nvPr/>
        </p:nvGrpSpPr>
        <p:grpSpPr>
          <a:xfrm>
            <a:off x="8549550" y="1631525"/>
            <a:ext cx="2081400" cy="1649100"/>
            <a:chOff x="8549550" y="1555325"/>
            <a:chExt cx="2081400" cy="1649100"/>
          </a:xfrm>
        </p:grpSpPr>
        <p:sp>
          <p:nvSpPr>
            <p:cNvPr id="212" name="Google Shape;212;p12"/>
            <p:cNvSpPr/>
            <p:nvPr/>
          </p:nvSpPr>
          <p:spPr>
            <a:xfrm>
              <a:off x="8549550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2"/>
            <p:cNvSpPr/>
            <p:nvPr/>
          </p:nvSpPr>
          <p:spPr>
            <a:xfrm>
              <a:off x="8549550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" name="Google Shape;214;p12"/>
          <p:cNvGrpSpPr/>
          <p:nvPr/>
        </p:nvGrpSpPr>
        <p:grpSpPr>
          <a:xfrm>
            <a:off x="5052859" y="1743134"/>
            <a:ext cx="635280" cy="147600"/>
            <a:chOff x="2147366" y="4139382"/>
            <a:chExt cx="635280" cy="147600"/>
          </a:xfrm>
        </p:grpSpPr>
        <p:sp>
          <p:nvSpPr>
            <p:cNvPr id="215" name="Google Shape;215;p1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8" name="Google Shape;218;p12"/>
          <p:cNvGrpSpPr/>
          <p:nvPr/>
        </p:nvGrpSpPr>
        <p:grpSpPr>
          <a:xfrm>
            <a:off x="8625484" y="1743134"/>
            <a:ext cx="635280" cy="147600"/>
            <a:chOff x="2147366" y="4139382"/>
            <a:chExt cx="635280" cy="147600"/>
          </a:xfrm>
        </p:grpSpPr>
        <p:sp>
          <p:nvSpPr>
            <p:cNvPr id="219" name="Google Shape;219;p1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" name="Google Shape;222;p12"/>
          <p:cNvSpPr txBox="1"/>
          <p:nvPr>
            <p:ph idx="1" type="subTitle"/>
          </p:nvPr>
        </p:nvSpPr>
        <p:spPr>
          <a:xfrm>
            <a:off x="1189052" y="3563475"/>
            <a:ext cx="26589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23" name="Google Shape;223;p12"/>
          <p:cNvSpPr txBox="1"/>
          <p:nvPr>
            <p:ph idx="2" type="subTitle"/>
          </p:nvPr>
        </p:nvSpPr>
        <p:spPr>
          <a:xfrm>
            <a:off x="4713302" y="3563475"/>
            <a:ext cx="26589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>
                <a:solidFill>
                  <a:schemeClr val="accent2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24" name="Google Shape;224;p12"/>
          <p:cNvSpPr txBox="1"/>
          <p:nvPr>
            <p:ph idx="3" type="subTitle"/>
          </p:nvPr>
        </p:nvSpPr>
        <p:spPr>
          <a:xfrm>
            <a:off x="8237552" y="3563475"/>
            <a:ext cx="26586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25" name="Google Shape;225;p12"/>
          <p:cNvSpPr txBox="1"/>
          <p:nvPr>
            <p:ph type="title"/>
          </p:nvPr>
        </p:nvSpPr>
        <p:spPr>
          <a:xfrm>
            <a:off x="1189050" y="364775"/>
            <a:ext cx="97074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26" name="Google Shape;226;p12"/>
          <p:cNvSpPr txBox="1"/>
          <p:nvPr>
            <p:ph idx="4" type="body"/>
          </p:nvPr>
        </p:nvSpPr>
        <p:spPr>
          <a:xfrm>
            <a:off x="1189050" y="4001425"/>
            <a:ext cx="26589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227" name="Google Shape;227;p12"/>
          <p:cNvSpPr txBox="1"/>
          <p:nvPr>
            <p:ph idx="5" type="body"/>
          </p:nvPr>
        </p:nvSpPr>
        <p:spPr>
          <a:xfrm>
            <a:off x="4713300" y="3989996"/>
            <a:ext cx="26589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228" name="Google Shape;228;p12"/>
          <p:cNvSpPr txBox="1"/>
          <p:nvPr>
            <p:ph idx="6" type="body"/>
          </p:nvPr>
        </p:nvSpPr>
        <p:spPr>
          <a:xfrm>
            <a:off x="8237550" y="3976767"/>
            <a:ext cx="26589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0 Text and Image">
  <p:cSld name="CUSTOM_9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 txBox="1"/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231" name="Google Shape;231;p13"/>
          <p:cNvSpPr txBox="1"/>
          <p:nvPr>
            <p:ph idx="1" type="subTitle"/>
          </p:nvPr>
        </p:nvSpPr>
        <p:spPr>
          <a:xfrm>
            <a:off x="411275" y="5029775"/>
            <a:ext cx="44583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2 Percentages">
  <p:cSld name="CUSTOM_1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"/>
          <p:cNvSpPr/>
          <p:nvPr/>
        </p:nvSpPr>
        <p:spPr>
          <a:xfrm>
            <a:off x="8287500" y="2328800"/>
            <a:ext cx="3429300" cy="35949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4" name="Google Shape;234;p14"/>
          <p:cNvGrpSpPr/>
          <p:nvPr/>
        </p:nvGrpSpPr>
        <p:grpSpPr>
          <a:xfrm>
            <a:off x="8429771" y="2458834"/>
            <a:ext cx="635280" cy="147600"/>
            <a:chOff x="2147366" y="4139382"/>
            <a:chExt cx="635280" cy="147600"/>
          </a:xfrm>
        </p:grpSpPr>
        <p:sp>
          <p:nvSpPr>
            <p:cNvPr id="235" name="Google Shape;235;p1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8" name="Google Shape;238;p14"/>
          <p:cNvSpPr/>
          <p:nvPr/>
        </p:nvSpPr>
        <p:spPr>
          <a:xfrm>
            <a:off x="4381350" y="1762275"/>
            <a:ext cx="3429300" cy="35949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4"/>
          <p:cNvSpPr/>
          <p:nvPr/>
        </p:nvSpPr>
        <p:spPr>
          <a:xfrm>
            <a:off x="4381350" y="1762275"/>
            <a:ext cx="3429300" cy="3594900"/>
          </a:xfrm>
          <a:prstGeom prst="roundRect">
            <a:avLst>
              <a:gd fmla="val 3539" name="adj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0" name="Google Shape;240;p14"/>
          <p:cNvGrpSpPr/>
          <p:nvPr/>
        </p:nvGrpSpPr>
        <p:grpSpPr>
          <a:xfrm>
            <a:off x="4523621" y="1892309"/>
            <a:ext cx="635280" cy="147600"/>
            <a:chOff x="2147366" y="4139382"/>
            <a:chExt cx="635280" cy="147600"/>
          </a:xfrm>
        </p:grpSpPr>
        <p:sp>
          <p:nvSpPr>
            <p:cNvPr id="241" name="Google Shape;241;p1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4" name="Google Shape;244;p14"/>
          <p:cNvSpPr/>
          <p:nvPr/>
        </p:nvSpPr>
        <p:spPr>
          <a:xfrm>
            <a:off x="475200" y="2300850"/>
            <a:ext cx="3429300" cy="35949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5" name="Google Shape;245;p14"/>
          <p:cNvGrpSpPr/>
          <p:nvPr/>
        </p:nvGrpSpPr>
        <p:grpSpPr>
          <a:xfrm>
            <a:off x="617471" y="2430884"/>
            <a:ext cx="635280" cy="147600"/>
            <a:chOff x="2147366" y="4139382"/>
            <a:chExt cx="635280" cy="147600"/>
          </a:xfrm>
        </p:grpSpPr>
        <p:sp>
          <p:nvSpPr>
            <p:cNvPr id="246" name="Google Shape;246;p1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9" name="Google Shape;249;p14"/>
          <p:cNvSpPr txBox="1"/>
          <p:nvPr>
            <p:ph hasCustomPrompt="1" type="title"/>
          </p:nvPr>
        </p:nvSpPr>
        <p:spPr>
          <a:xfrm>
            <a:off x="715025" y="29223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b="0" sz="7000"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250" name="Google Shape;250;p14"/>
          <p:cNvSpPr txBox="1"/>
          <p:nvPr>
            <p:ph idx="2" type="title"/>
          </p:nvPr>
        </p:nvSpPr>
        <p:spPr>
          <a:xfrm>
            <a:off x="715025" y="364775"/>
            <a:ext cx="107148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9pPr>
          </a:lstStyle>
          <a:p/>
        </p:txBody>
      </p:sp>
      <p:sp>
        <p:nvSpPr>
          <p:cNvPr id="251" name="Google Shape;251;p14"/>
          <p:cNvSpPr txBox="1"/>
          <p:nvPr>
            <p:ph hasCustomPrompt="1" idx="3" type="title"/>
          </p:nvPr>
        </p:nvSpPr>
        <p:spPr>
          <a:xfrm>
            <a:off x="4598239" y="24651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b="0" sz="7000"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252" name="Google Shape;252;p14"/>
          <p:cNvSpPr txBox="1"/>
          <p:nvPr>
            <p:ph hasCustomPrompt="1" idx="4" type="title"/>
          </p:nvPr>
        </p:nvSpPr>
        <p:spPr>
          <a:xfrm>
            <a:off x="8481454" y="29223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b="0" sz="7000"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253" name="Google Shape;253;p14"/>
          <p:cNvSpPr txBox="1"/>
          <p:nvPr>
            <p:ph idx="1" type="body"/>
          </p:nvPr>
        </p:nvSpPr>
        <p:spPr>
          <a:xfrm>
            <a:off x="8481446" y="416392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254" name="Google Shape;254;p14"/>
          <p:cNvSpPr txBox="1"/>
          <p:nvPr>
            <p:ph idx="5" type="body"/>
          </p:nvPr>
        </p:nvSpPr>
        <p:spPr>
          <a:xfrm>
            <a:off x="4598236" y="369557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255" name="Google Shape;255;p14"/>
          <p:cNvSpPr txBox="1"/>
          <p:nvPr>
            <p:ph idx="6" type="body"/>
          </p:nvPr>
        </p:nvSpPr>
        <p:spPr>
          <a:xfrm>
            <a:off x="715025" y="415277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3 Six columns">
  <p:cSld name="CUSTOM_12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5"/>
          <p:cNvSpPr/>
          <p:nvPr/>
        </p:nvSpPr>
        <p:spPr>
          <a:xfrm>
            <a:off x="637675" y="1652150"/>
            <a:ext cx="109947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8" name="Google Shape;258;p15"/>
          <p:cNvGrpSpPr/>
          <p:nvPr/>
        </p:nvGrpSpPr>
        <p:grpSpPr>
          <a:xfrm>
            <a:off x="790921" y="1762259"/>
            <a:ext cx="635280" cy="147600"/>
            <a:chOff x="2147366" y="4139382"/>
            <a:chExt cx="635280" cy="147600"/>
          </a:xfrm>
        </p:grpSpPr>
        <p:sp>
          <p:nvSpPr>
            <p:cNvPr id="259" name="Google Shape;259;p1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2" name="Google Shape;262;p15"/>
          <p:cNvSpPr txBox="1"/>
          <p:nvPr>
            <p:ph idx="1" type="subTitle"/>
          </p:nvPr>
        </p:nvSpPr>
        <p:spPr>
          <a:xfrm>
            <a:off x="1068150" y="2392200"/>
            <a:ext cx="30180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263" name="Google Shape;263;p15"/>
          <p:cNvSpPr txBox="1"/>
          <p:nvPr>
            <p:ph idx="2" type="subTitle"/>
          </p:nvPr>
        </p:nvSpPr>
        <p:spPr>
          <a:xfrm>
            <a:off x="1068150" y="4248925"/>
            <a:ext cx="30180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2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264" name="Google Shape;264;p15"/>
          <p:cNvSpPr txBox="1"/>
          <p:nvPr>
            <p:ph idx="3" type="subTitle"/>
          </p:nvPr>
        </p:nvSpPr>
        <p:spPr>
          <a:xfrm>
            <a:off x="8181360" y="2401580"/>
            <a:ext cx="30180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265" name="Google Shape;265;p15"/>
          <p:cNvSpPr txBox="1"/>
          <p:nvPr>
            <p:ph idx="4" type="subTitle"/>
          </p:nvPr>
        </p:nvSpPr>
        <p:spPr>
          <a:xfrm>
            <a:off x="4643968" y="2409550"/>
            <a:ext cx="30180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2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266" name="Google Shape;266;p15"/>
          <p:cNvSpPr txBox="1"/>
          <p:nvPr>
            <p:ph idx="5" type="subTitle"/>
          </p:nvPr>
        </p:nvSpPr>
        <p:spPr>
          <a:xfrm>
            <a:off x="4643968" y="4248925"/>
            <a:ext cx="30180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267" name="Google Shape;267;p15"/>
          <p:cNvSpPr txBox="1"/>
          <p:nvPr>
            <p:ph idx="6" type="subTitle"/>
          </p:nvPr>
        </p:nvSpPr>
        <p:spPr>
          <a:xfrm>
            <a:off x="8181360" y="4230380"/>
            <a:ext cx="30180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268" name="Google Shape;268;p15"/>
          <p:cNvSpPr txBox="1"/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69" name="Google Shape;269;p15"/>
          <p:cNvSpPr txBox="1"/>
          <p:nvPr>
            <p:ph idx="7" type="body"/>
          </p:nvPr>
        </p:nvSpPr>
        <p:spPr>
          <a:xfrm>
            <a:off x="4643968" y="2818400"/>
            <a:ext cx="30180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0" name="Google Shape;270;p15"/>
          <p:cNvSpPr txBox="1"/>
          <p:nvPr>
            <p:ph idx="8" type="body"/>
          </p:nvPr>
        </p:nvSpPr>
        <p:spPr>
          <a:xfrm>
            <a:off x="8181360" y="4647200"/>
            <a:ext cx="30180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1" name="Google Shape;271;p15"/>
          <p:cNvSpPr txBox="1"/>
          <p:nvPr>
            <p:ph idx="9" type="body"/>
          </p:nvPr>
        </p:nvSpPr>
        <p:spPr>
          <a:xfrm>
            <a:off x="4643968" y="4647200"/>
            <a:ext cx="30180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2" name="Google Shape;272;p15"/>
          <p:cNvSpPr txBox="1"/>
          <p:nvPr>
            <p:ph idx="13" type="body"/>
          </p:nvPr>
        </p:nvSpPr>
        <p:spPr>
          <a:xfrm>
            <a:off x="1068150" y="2818400"/>
            <a:ext cx="30180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3" name="Google Shape;273;p15"/>
          <p:cNvSpPr txBox="1"/>
          <p:nvPr>
            <p:ph idx="14" type="body"/>
          </p:nvPr>
        </p:nvSpPr>
        <p:spPr>
          <a:xfrm>
            <a:off x="8181360" y="2818400"/>
            <a:ext cx="30180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4" name="Google Shape;274;p15"/>
          <p:cNvSpPr txBox="1"/>
          <p:nvPr>
            <p:ph idx="15" type="body"/>
          </p:nvPr>
        </p:nvSpPr>
        <p:spPr>
          <a:xfrm>
            <a:off x="1068150" y="4647200"/>
            <a:ext cx="30180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4 Map">
  <p:cSld name="CUSTOM_13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6"/>
          <p:cNvSpPr/>
          <p:nvPr/>
        </p:nvSpPr>
        <p:spPr>
          <a:xfrm>
            <a:off x="357875" y="339900"/>
            <a:ext cx="10744500" cy="5971800"/>
          </a:xfrm>
          <a:prstGeom prst="roundRect">
            <a:avLst>
              <a:gd fmla="val 1957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7" name="Google Shape;277;p16"/>
          <p:cNvGrpSpPr/>
          <p:nvPr/>
        </p:nvGrpSpPr>
        <p:grpSpPr>
          <a:xfrm>
            <a:off x="8217599" y="1674644"/>
            <a:ext cx="3629545" cy="4971542"/>
            <a:chOff x="5002050" y="1555325"/>
            <a:chExt cx="2081400" cy="1649100"/>
          </a:xfrm>
        </p:grpSpPr>
        <p:sp>
          <p:nvSpPr>
            <p:cNvPr id="278" name="Google Shape;278;p16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0" name="Google Shape;280;p16"/>
          <p:cNvGrpSpPr/>
          <p:nvPr/>
        </p:nvGrpSpPr>
        <p:grpSpPr>
          <a:xfrm>
            <a:off x="455671" y="445784"/>
            <a:ext cx="635280" cy="147600"/>
            <a:chOff x="2147366" y="4139382"/>
            <a:chExt cx="635280" cy="147600"/>
          </a:xfrm>
        </p:grpSpPr>
        <p:sp>
          <p:nvSpPr>
            <p:cNvPr id="281" name="Google Shape;281;p1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4" name="Google Shape;284;p16"/>
          <p:cNvGrpSpPr/>
          <p:nvPr/>
        </p:nvGrpSpPr>
        <p:grpSpPr>
          <a:xfrm>
            <a:off x="8333246" y="1763834"/>
            <a:ext cx="635280" cy="147600"/>
            <a:chOff x="2147366" y="4139382"/>
            <a:chExt cx="635280" cy="147600"/>
          </a:xfrm>
        </p:grpSpPr>
        <p:sp>
          <p:nvSpPr>
            <p:cNvPr id="285" name="Google Shape;285;p1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8" name="Google Shape;288;p16"/>
          <p:cNvSpPr txBox="1"/>
          <p:nvPr>
            <p:ph idx="1" type="subTitle"/>
          </p:nvPr>
        </p:nvSpPr>
        <p:spPr>
          <a:xfrm>
            <a:off x="8454700" y="2110975"/>
            <a:ext cx="32310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289" name="Google Shape;289;p16"/>
          <p:cNvSpPr txBox="1"/>
          <p:nvPr>
            <p:ph idx="2" type="subTitle"/>
          </p:nvPr>
        </p:nvSpPr>
        <p:spPr>
          <a:xfrm>
            <a:off x="8454700" y="4331357"/>
            <a:ext cx="32310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290" name="Google Shape;290;p16"/>
          <p:cNvSpPr txBox="1"/>
          <p:nvPr>
            <p:ph type="title"/>
          </p:nvPr>
        </p:nvSpPr>
        <p:spPr>
          <a:xfrm>
            <a:off x="568000" y="593375"/>
            <a:ext cx="103521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91" name="Google Shape;291;p16"/>
          <p:cNvSpPr txBox="1"/>
          <p:nvPr>
            <p:ph idx="3" type="body"/>
          </p:nvPr>
        </p:nvSpPr>
        <p:spPr>
          <a:xfrm>
            <a:off x="8454700" y="2546975"/>
            <a:ext cx="3231000" cy="155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92" name="Google Shape;292;p16"/>
          <p:cNvSpPr txBox="1"/>
          <p:nvPr>
            <p:ph idx="4" type="body"/>
          </p:nvPr>
        </p:nvSpPr>
        <p:spPr>
          <a:xfrm>
            <a:off x="8454700" y="4735300"/>
            <a:ext cx="3231000" cy="155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5 Timeline">
  <p:cSld name="CUSTOM_14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/>
          <p:nvPr/>
        </p:nvSpPr>
        <p:spPr>
          <a:xfrm>
            <a:off x="9755550" y="2017625"/>
            <a:ext cx="2211900" cy="35949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5" name="Google Shape;295;p17"/>
          <p:cNvGrpSpPr/>
          <p:nvPr/>
        </p:nvGrpSpPr>
        <p:grpSpPr>
          <a:xfrm>
            <a:off x="9896946" y="2147659"/>
            <a:ext cx="635280" cy="147600"/>
            <a:chOff x="2147366" y="4139382"/>
            <a:chExt cx="635280" cy="147600"/>
          </a:xfrm>
        </p:grpSpPr>
        <p:sp>
          <p:nvSpPr>
            <p:cNvPr id="296" name="Google Shape;296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9" name="Google Shape;299;p17"/>
          <p:cNvGrpSpPr/>
          <p:nvPr/>
        </p:nvGrpSpPr>
        <p:grpSpPr>
          <a:xfrm>
            <a:off x="7372797" y="2017625"/>
            <a:ext cx="2211900" cy="3594900"/>
            <a:chOff x="7395788" y="2017625"/>
            <a:chExt cx="2211900" cy="3594900"/>
          </a:xfrm>
        </p:grpSpPr>
        <p:sp>
          <p:nvSpPr>
            <p:cNvPr id="300" name="Google Shape;300;p17"/>
            <p:cNvSpPr/>
            <p:nvPr/>
          </p:nvSpPr>
          <p:spPr>
            <a:xfrm>
              <a:off x="7395788" y="2017625"/>
              <a:ext cx="2211900" cy="3594900"/>
            </a:xfrm>
            <a:prstGeom prst="roundRect">
              <a:avLst>
                <a:gd fmla="val 3539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7395788" y="2017625"/>
              <a:ext cx="2211900" cy="3594900"/>
            </a:xfrm>
            <a:prstGeom prst="roundRect">
              <a:avLst>
                <a:gd fmla="val 3539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2" name="Google Shape;302;p17"/>
          <p:cNvSpPr/>
          <p:nvPr/>
        </p:nvSpPr>
        <p:spPr>
          <a:xfrm>
            <a:off x="4990044" y="2017625"/>
            <a:ext cx="2211900" cy="35949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3" name="Google Shape;303;p17"/>
          <p:cNvGrpSpPr/>
          <p:nvPr/>
        </p:nvGrpSpPr>
        <p:grpSpPr>
          <a:xfrm>
            <a:off x="7496046" y="2131234"/>
            <a:ext cx="635280" cy="147600"/>
            <a:chOff x="2147366" y="4139382"/>
            <a:chExt cx="635280" cy="147600"/>
          </a:xfrm>
        </p:grpSpPr>
        <p:sp>
          <p:nvSpPr>
            <p:cNvPr id="304" name="Google Shape;304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7" name="Google Shape;307;p17"/>
          <p:cNvGrpSpPr/>
          <p:nvPr/>
        </p:nvGrpSpPr>
        <p:grpSpPr>
          <a:xfrm>
            <a:off x="5131446" y="2147659"/>
            <a:ext cx="635280" cy="147600"/>
            <a:chOff x="2147366" y="4139382"/>
            <a:chExt cx="635280" cy="147600"/>
          </a:xfrm>
        </p:grpSpPr>
        <p:sp>
          <p:nvSpPr>
            <p:cNvPr id="308" name="Google Shape;308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1" name="Google Shape;311;p17"/>
          <p:cNvGrpSpPr/>
          <p:nvPr/>
        </p:nvGrpSpPr>
        <p:grpSpPr>
          <a:xfrm>
            <a:off x="2607291" y="2017625"/>
            <a:ext cx="2211900" cy="3594900"/>
            <a:chOff x="2630275" y="2017625"/>
            <a:chExt cx="2211900" cy="3594900"/>
          </a:xfrm>
        </p:grpSpPr>
        <p:sp>
          <p:nvSpPr>
            <p:cNvPr id="312" name="Google Shape;312;p17"/>
            <p:cNvSpPr/>
            <p:nvPr/>
          </p:nvSpPr>
          <p:spPr>
            <a:xfrm>
              <a:off x="2630275" y="2017625"/>
              <a:ext cx="2211900" cy="3594900"/>
            </a:xfrm>
            <a:prstGeom prst="roundRect">
              <a:avLst>
                <a:gd fmla="val 3539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2630275" y="2017625"/>
              <a:ext cx="2211900" cy="3594900"/>
            </a:xfrm>
            <a:prstGeom prst="roundRect">
              <a:avLst>
                <a:gd fmla="val 3539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4" name="Google Shape;314;p17"/>
          <p:cNvSpPr/>
          <p:nvPr/>
        </p:nvSpPr>
        <p:spPr>
          <a:xfrm>
            <a:off x="224538" y="2017625"/>
            <a:ext cx="2211900" cy="35949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5" name="Google Shape;315;p17"/>
          <p:cNvGrpSpPr/>
          <p:nvPr/>
        </p:nvGrpSpPr>
        <p:grpSpPr>
          <a:xfrm>
            <a:off x="2730533" y="2131234"/>
            <a:ext cx="635280" cy="147600"/>
            <a:chOff x="2147366" y="4139382"/>
            <a:chExt cx="635280" cy="147600"/>
          </a:xfrm>
        </p:grpSpPr>
        <p:sp>
          <p:nvSpPr>
            <p:cNvPr id="316" name="Google Shape;316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9" name="Google Shape;319;p17"/>
          <p:cNvGrpSpPr/>
          <p:nvPr/>
        </p:nvGrpSpPr>
        <p:grpSpPr>
          <a:xfrm>
            <a:off x="365933" y="2147659"/>
            <a:ext cx="635280" cy="147600"/>
            <a:chOff x="2147366" y="4139382"/>
            <a:chExt cx="635280" cy="147600"/>
          </a:xfrm>
        </p:grpSpPr>
        <p:sp>
          <p:nvSpPr>
            <p:cNvPr id="320" name="Google Shape;320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3" name="Google Shape;323;p17"/>
          <p:cNvSpPr txBox="1"/>
          <p:nvPr>
            <p:ph idx="1" type="subTitle"/>
          </p:nvPr>
        </p:nvSpPr>
        <p:spPr>
          <a:xfrm>
            <a:off x="316463" y="2566175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>
                <a:solidFill>
                  <a:schemeClr val="accent1"/>
                </a:solidFill>
              </a:defRPr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324" name="Google Shape;324;p17"/>
          <p:cNvSpPr txBox="1"/>
          <p:nvPr>
            <p:ph idx="2" type="subTitle"/>
          </p:nvPr>
        </p:nvSpPr>
        <p:spPr>
          <a:xfrm>
            <a:off x="2706814" y="2566175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>
                <a:solidFill>
                  <a:schemeClr val="accent2"/>
                </a:solidFill>
              </a:defRPr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325" name="Google Shape;325;p17"/>
          <p:cNvSpPr txBox="1"/>
          <p:nvPr>
            <p:ph idx="3" type="subTitle"/>
          </p:nvPr>
        </p:nvSpPr>
        <p:spPr>
          <a:xfrm>
            <a:off x="5097166" y="2566175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>
                <a:solidFill>
                  <a:schemeClr val="accent3"/>
                </a:solidFill>
              </a:defRPr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326" name="Google Shape;326;p17"/>
          <p:cNvSpPr txBox="1"/>
          <p:nvPr>
            <p:ph idx="4" type="subTitle"/>
          </p:nvPr>
        </p:nvSpPr>
        <p:spPr>
          <a:xfrm>
            <a:off x="7487518" y="2566175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>
                <a:solidFill>
                  <a:schemeClr val="accent2"/>
                </a:solidFill>
              </a:defRPr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327" name="Google Shape;327;p17"/>
          <p:cNvSpPr txBox="1"/>
          <p:nvPr>
            <p:ph idx="5" type="subTitle"/>
          </p:nvPr>
        </p:nvSpPr>
        <p:spPr>
          <a:xfrm>
            <a:off x="9877869" y="2569713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>
                <a:solidFill>
                  <a:schemeClr val="accent1"/>
                </a:solidFill>
              </a:defRPr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328" name="Google Shape;328;p1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29" name="Google Shape;329;p17"/>
          <p:cNvSpPr txBox="1"/>
          <p:nvPr>
            <p:ph idx="6" type="body"/>
          </p:nvPr>
        </p:nvSpPr>
        <p:spPr>
          <a:xfrm>
            <a:off x="316463" y="3184000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0" name="Google Shape;330;p17"/>
          <p:cNvSpPr txBox="1"/>
          <p:nvPr>
            <p:ph idx="7" type="body"/>
          </p:nvPr>
        </p:nvSpPr>
        <p:spPr>
          <a:xfrm>
            <a:off x="2706813" y="3184000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1" name="Google Shape;331;p17"/>
          <p:cNvSpPr txBox="1"/>
          <p:nvPr>
            <p:ph idx="8" type="body"/>
          </p:nvPr>
        </p:nvSpPr>
        <p:spPr>
          <a:xfrm>
            <a:off x="5097163" y="3184000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2" name="Google Shape;332;p17"/>
          <p:cNvSpPr txBox="1"/>
          <p:nvPr>
            <p:ph idx="9" type="body"/>
          </p:nvPr>
        </p:nvSpPr>
        <p:spPr>
          <a:xfrm>
            <a:off x="7487513" y="3184000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3" name="Google Shape;333;p17"/>
          <p:cNvSpPr txBox="1"/>
          <p:nvPr>
            <p:ph idx="13" type="body"/>
          </p:nvPr>
        </p:nvSpPr>
        <p:spPr>
          <a:xfrm>
            <a:off x="9877863" y="3187538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6 Title and text left">
  <p:cSld name="CUSTOM_15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8"/>
          <p:cNvSpPr/>
          <p:nvPr/>
        </p:nvSpPr>
        <p:spPr>
          <a:xfrm>
            <a:off x="603325" y="861150"/>
            <a:ext cx="69306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6" name="Google Shape;336;p18"/>
          <p:cNvGrpSpPr/>
          <p:nvPr/>
        </p:nvGrpSpPr>
        <p:grpSpPr>
          <a:xfrm>
            <a:off x="738996" y="971259"/>
            <a:ext cx="635280" cy="147600"/>
            <a:chOff x="2147366" y="4139382"/>
            <a:chExt cx="635280" cy="147600"/>
          </a:xfrm>
        </p:grpSpPr>
        <p:sp>
          <p:nvSpPr>
            <p:cNvPr id="337" name="Google Shape;337;p18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0" name="Google Shape;340;p18"/>
          <p:cNvSpPr txBox="1"/>
          <p:nvPr>
            <p:ph type="title"/>
          </p:nvPr>
        </p:nvSpPr>
        <p:spPr>
          <a:xfrm>
            <a:off x="876525" y="1617625"/>
            <a:ext cx="5581500" cy="197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41" name="Google Shape;341;p18"/>
          <p:cNvSpPr txBox="1"/>
          <p:nvPr>
            <p:ph idx="1" type="body"/>
          </p:nvPr>
        </p:nvSpPr>
        <p:spPr>
          <a:xfrm>
            <a:off x="876525" y="3591350"/>
            <a:ext cx="5581500" cy="1702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 algn="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r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7 Title and text right">
  <p:cSld name="CUSTOM_16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9"/>
          <p:cNvSpPr/>
          <p:nvPr/>
        </p:nvSpPr>
        <p:spPr>
          <a:xfrm>
            <a:off x="4641925" y="861150"/>
            <a:ext cx="69306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4" name="Google Shape;344;p19"/>
          <p:cNvGrpSpPr/>
          <p:nvPr/>
        </p:nvGrpSpPr>
        <p:grpSpPr>
          <a:xfrm>
            <a:off x="4777596" y="971259"/>
            <a:ext cx="635280" cy="147600"/>
            <a:chOff x="2147366" y="4139382"/>
            <a:chExt cx="635280" cy="147600"/>
          </a:xfrm>
        </p:grpSpPr>
        <p:sp>
          <p:nvSpPr>
            <p:cNvPr id="345" name="Google Shape;345;p1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8" name="Google Shape;348;p19"/>
          <p:cNvSpPr txBox="1"/>
          <p:nvPr>
            <p:ph type="title"/>
          </p:nvPr>
        </p:nvSpPr>
        <p:spPr>
          <a:xfrm>
            <a:off x="5300000" y="1512400"/>
            <a:ext cx="3831300" cy="1839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49" name="Google Shape;349;p19"/>
          <p:cNvSpPr txBox="1"/>
          <p:nvPr>
            <p:ph idx="1" type="body"/>
          </p:nvPr>
        </p:nvSpPr>
        <p:spPr>
          <a:xfrm>
            <a:off x="5300088" y="3351250"/>
            <a:ext cx="5581500" cy="1702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8 Custom Layout 1">
  <p:cSld name="CUSTOM_17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2" name="Google Shape;352;p20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353" name="Google Shape;353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6" name="Google Shape;356;p20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fmla="val 6604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0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fmla="val 6604" name="adj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8" name="Google Shape;358;p20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359" name="Google Shape;359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2" name="Google Shape;362;p20"/>
          <p:cNvSpPr txBox="1"/>
          <p:nvPr>
            <p:ph idx="1" type="subTitle"/>
          </p:nvPr>
        </p:nvSpPr>
        <p:spPr>
          <a:xfrm>
            <a:off x="1499300" y="4082675"/>
            <a:ext cx="58734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63" name="Google Shape;363;p20"/>
          <p:cNvSpPr txBox="1"/>
          <p:nvPr>
            <p:ph type="title"/>
          </p:nvPr>
        </p:nvSpPr>
        <p:spPr>
          <a:xfrm>
            <a:off x="1499300" y="1557075"/>
            <a:ext cx="5873400" cy="24462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64" name="Google Shape;364;p20"/>
          <p:cNvSpPr txBox="1"/>
          <p:nvPr>
            <p:ph idx="2" type="body"/>
          </p:nvPr>
        </p:nvSpPr>
        <p:spPr>
          <a:xfrm>
            <a:off x="7372700" y="3014400"/>
            <a:ext cx="3167700" cy="106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st title">
  <p:cSld name="CUSTOM_18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415650" y="421105"/>
            <a:ext cx="11360700" cy="1230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0 DO NOT REMOVE · SlidesMania">
  <p:cSld name="CUSTOM_20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oogle Shape;366;p2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67" name="Google Shape;367;p2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1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sz="3000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FAQ</a:t>
              </a:r>
              <a:r>
                <a:rPr b="1" lang="en" sz="44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369" name="Google Shape;369;p21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370" name="Google Shape;370;p21">
              <a:hlinkClick r:id="rId3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1" name="Google Shape;371;p21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2" name="Google Shape;372;p21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3" name="Google Shape;373;p21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4" name="Google Shape;374;p21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sz="24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375" name="Google Shape;375;p21"/>
          <p:cNvPicPr preferRelativeResize="0"/>
          <p:nvPr/>
        </p:nvPicPr>
        <p:blipFill rotWithShape="1">
          <a:blip r:embed="rId11">
            <a:alphaModFix/>
          </a:blip>
          <a:srcRect b="20906" l="0" r="0" t="16256"/>
          <a:stretch/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2 Intro">
  <p:cSld name="CUSTOM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4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70" name="Google Shape;70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Google Shape;73;p4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fmla="val 6604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fmla="val 6604" name="adj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" name="Google Shape;75;p4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76" name="Google Shape;76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4"/>
          <p:cNvSpPr txBox="1"/>
          <p:nvPr>
            <p:ph type="title"/>
          </p:nvPr>
        </p:nvSpPr>
        <p:spPr>
          <a:xfrm>
            <a:off x="1462450" y="1795650"/>
            <a:ext cx="5322600" cy="105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80" name="Google Shape;80;p4"/>
          <p:cNvSpPr txBox="1"/>
          <p:nvPr>
            <p:ph idx="1" type="body"/>
          </p:nvPr>
        </p:nvSpPr>
        <p:spPr>
          <a:xfrm>
            <a:off x="1462425" y="2898225"/>
            <a:ext cx="5322600" cy="253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r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3 Talking Points">
  <p:cSld name="CUSTOM_2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5"/>
          <p:cNvGrpSpPr/>
          <p:nvPr/>
        </p:nvGrpSpPr>
        <p:grpSpPr>
          <a:xfrm>
            <a:off x="8201100" y="4138775"/>
            <a:ext cx="3509100" cy="2030700"/>
            <a:chOff x="8115925" y="1776575"/>
            <a:chExt cx="3509100" cy="2030700"/>
          </a:xfrm>
        </p:grpSpPr>
        <p:sp>
          <p:nvSpPr>
            <p:cNvPr id="83" name="Google Shape;83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" name="Google Shape;84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5"/>
          <p:cNvGrpSpPr/>
          <p:nvPr/>
        </p:nvGrpSpPr>
        <p:grpSpPr>
          <a:xfrm>
            <a:off x="481800" y="4138775"/>
            <a:ext cx="3509100" cy="2030700"/>
            <a:chOff x="396625" y="1776575"/>
            <a:chExt cx="3509100" cy="2030700"/>
          </a:xfrm>
        </p:grpSpPr>
        <p:sp>
          <p:nvSpPr>
            <p:cNvPr id="89" name="Google Shape;89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" name="Google Shape;90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91" name="Google Shape;91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" name="Google Shape;94;p5"/>
          <p:cNvGrpSpPr/>
          <p:nvPr/>
        </p:nvGrpSpPr>
        <p:grpSpPr>
          <a:xfrm>
            <a:off x="4341450" y="4138775"/>
            <a:ext cx="3509100" cy="2030700"/>
            <a:chOff x="4234200" y="1776575"/>
            <a:chExt cx="3509100" cy="2030700"/>
          </a:xfrm>
        </p:grpSpPr>
        <p:sp>
          <p:nvSpPr>
            <p:cNvPr id="95" name="Google Shape;95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" name="Google Shape;96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" name="Google Shape;100;p5"/>
          <p:cNvGrpSpPr/>
          <p:nvPr/>
        </p:nvGrpSpPr>
        <p:grpSpPr>
          <a:xfrm>
            <a:off x="481800" y="1776575"/>
            <a:ext cx="3509100" cy="2030700"/>
            <a:chOff x="396625" y="1776575"/>
            <a:chExt cx="3509100" cy="2030700"/>
          </a:xfrm>
        </p:grpSpPr>
        <p:sp>
          <p:nvSpPr>
            <p:cNvPr id="101" name="Google Shape;101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" name="Google Shape;102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103" name="Google Shape;103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" name="Google Shape;106;p5"/>
          <p:cNvGrpSpPr/>
          <p:nvPr/>
        </p:nvGrpSpPr>
        <p:grpSpPr>
          <a:xfrm>
            <a:off x="8201100" y="1776575"/>
            <a:ext cx="3509100" cy="2030700"/>
            <a:chOff x="8115925" y="1776575"/>
            <a:chExt cx="3509100" cy="2030700"/>
          </a:xfrm>
        </p:grpSpPr>
        <p:sp>
          <p:nvSpPr>
            <p:cNvPr id="107" name="Google Shape;107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" name="Google Shape;108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109" name="Google Shape;109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" name="Google Shape;112;p5"/>
          <p:cNvGrpSpPr/>
          <p:nvPr/>
        </p:nvGrpSpPr>
        <p:grpSpPr>
          <a:xfrm>
            <a:off x="4341450" y="1776575"/>
            <a:ext cx="3509100" cy="2030700"/>
            <a:chOff x="4234200" y="1776575"/>
            <a:chExt cx="3509100" cy="2030700"/>
          </a:xfrm>
        </p:grpSpPr>
        <p:sp>
          <p:nvSpPr>
            <p:cNvPr id="113" name="Google Shape;113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" name="Google Shape;114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8" name="Google Shape;118;p5"/>
          <p:cNvSpPr txBox="1"/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19" name="Google Shape;119;p5"/>
          <p:cNvSpPr txBox="1"/>
          <p:nvPr>
            <p:ph idx="1" type="body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0" name="Google Shape;120;p5"/>
          <p:cNvSpPr txBox="1"/>
          <p:nvPr>
            <p:ph idx="2" type="body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1" name="Google Shape;121;p5"/>
          <p:cNvSpPr txBox="1"/>
          <p:nvPr>
            <p:ph idx="3" type="body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2" name="Google Shape;122;p5"/>
          <p:cNvSpPr txBox="1"/>
          <p:nvPr>
            <p:ph idx="4" type="body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3" name="Google Shape;123;p5"/>
          <p:cNvSpPr txBox="1"/>
          <p:nvPr>
            <p:ph idx="5" type="title"/>
          </p:nvPr>
        </p:nvSpPr>
        <p:spPr>
          <a:xfrm>
            <a:off x="9427075" y="4180200"/>
            <a:ext cx="21669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24" name="Google Shape;124;p5"/>
          <p:cNvSpPr txBox="1"/>
          <p:nvPr>
            <p:ph idx="6" type="title"/>
          </p:nvPr>
        </p:nvSpPr>
        <p:spPr>
          <a:xfrm>
            <a:off x="4448700" y="2046600"/>
            <a:ext cx="32946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25" name="Google Shape;125;p5"/>
          <p:cNvSpPr txBox="1"/>
          <p:nvPr>
            <p:ph idx="7" type="title"/>
          </p:nvPr>
        </p:nvSpPr>
        <p:spPr>
          <a:xfrm>
            <a:off x="490775" y="4087659"/>
            <a:ext cx="32946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26" name="Google Shape;126;p5"/>
          <p:cNvSpPr txBox="1"/>
          <p:nvPr>
            <p:ph idx="8" type="title"/>
          </p:nvPr>
        </p:nvSpPr>
        <p:spPr>
          <a:xfrm>
            <a:off x="4448700" y="4087659"/>
            <a:ext cx="32946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27" name="Google Shape;127;p5"/>
          <p:cNvSpPr txBox="1"/>
          <p:nvPr>
            <p:ph idx="9" type="body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8" name="Google Shape;128;p5"/>
          <p:cNvSpPr txBox="1"/>
          <p:nvPr>
            <p:ph idx="13" type="body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9" name="Google Shape;129;p5"/>
          <p:cNvSpPr txBox="1"/>
          <p:nvPr>
            <p:ph idx="14" type="title"/>
          </p:nvPr>
        </p:nvSpPr>
        <p:spPr>
          <a:xfrm>
            <a:off x="8406625" y="2046600"/>
            <a:ext cx="32946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30" name="Google Shape;130;p5"/>
          <p:cNvSpPr txBox="1"/>
          <p:nvPr>
            <p:ph idx="15" type="title"/>
          </p:nvPr>
        </p:nvSpPr>
        <p:spPr>
          <a:xfrm>
            <a:off x="8406625" y="4087659"/>
            <a:ext cx="32946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4 Section Title">
  <p:cSld name="CUSTOM_3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/>
          <p:nvPr/>
        </p:nvSpPr>
        <p:spPr>
          <a:xfrm>
            <a:off x="1119150" y="1089750"/>
            <a:ext cx="99537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6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134" name="Google Shape;134;p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6"/>
          <p:cNvSpPr txBox="1"/>
          <p:nvPr>
            <p:ph type="title"/>
          </p:nvPr>
        </p:nvSpPr>
        <p:spPr>
          <a:xfrm>
            <a:off x="3811700" y="2041663"/>
            <a:ext cx="6345900" cy="157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38" name="Google Shape;138;p6"/>
          <p:cNvSpPr txBox="1"/>
          <p:nvPr>
            <p:ph idx="1" type="body"/>
          </p:nvPr>
        </p:nvSpPr>
        <p:spPr>
          <a:xfrm>
            <a:off x="2034300" y="4052838"/>
            <a:ext cx="81234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6 Two columns">
  <p:cSld name="CUSTOM_4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/>
          <p:nvPr/>
        </p:nvSpPr>
        <p:spPr>
          <a:xfrm>
            <a:off x="6387975" y="1429625"/>
            <a:ext cx="48096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1" name="Google Shape;141;p7"/>
          <p:cNvGrpSpPr/>
          <p:nvPr/>
        </p:nvGrpSpPr>
        <p:grpSpPr>
          <a:xfrm>
            <a:off x="6541221" y="1539734"/>
            <a:ext cx="635280" cy="147600"/>
            <a:chOff x="2147366" y="4139382"/>
            <a:chExt cx="635280" cy="147600"/>
          </a:xfrm>
        </p:grpSpPr>
        <p:sp>
          <p:nvSpPr>
            <p:cNvPr id="142" name="Google Shape;142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7"/>
          <p:cNvSpPr/>
          <p:nvPr/>
        </p:nvSpPr>
        <p:spPr>
          <a:xfrm>
            <a:off x="994425" y="1429625"/>
            <a:ext cx="48096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6" name="Google Shape;146;p7"/>
          <p:cNvGrpSpPr/>
          <p:nvPr/>
        </p:nvGrpSpPr>
        <p:grpSpPr>
          <a:xfrm>
            <a:off x="1147671" y="1539734"/>
            <a:ext cx="635280" cy="147600"/>
            <a:chOff x="2147366" y="4139382"/>
            <a:chExt cx="635280" cy="147600"/>
          </a:xfrm>
        </p:grpSpPr>
        <p:sp>
          <p:nvSpPr>
            <p:cNvPr id="147" name="Google Shape;147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7"/>
          <p:cNvSpPr txBox="1"/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51" name="Google Shape;151;p7"/>
          <p:cNvSpPr txBox="1"/>
          <p:nvPr>
            <p:ph idx="1" type="body"/>
          </p:nvPr>
        </p:nvSpPr>
        <p:spPr>
          <a:xfrm>
            <a:off x="1315075" y="2268525"/>
            <a:ext cx="4154400" cy="359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2" name="Google Shape;152;p7"/>
          <p:cNvSpPr txBox="1"/>
          <p:nvPr>
            <p:ph idx="2" type="body"/>
          </p:nvPr>
        </p:nvSpPr>
        <p:spPr>
          <a:xfrm>
            <a:off x="6679275" y="2255000"/>
            <a:ext cx="4154400" cy="359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5 One column">
  <p:cSld name="CUSTOM_5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/>
          <p:nvPr/>
        </p:nvSpPr>
        <p:spPr>
          <a:xfrm>
            <a:off x="790075" y="890150"/>
            <a:ext cx="99537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5" name="Google Shape;155;p8"/>
          <p:cNvGrpSpPr/>
          <p:nvPr/>
        </p:nvGrpSpPr>
        <p:grpSpPr>
          <a:xfrm>
            <a:off x="943321" y="1000259"/>
            <a:ext cx="635280" cy="147600"/>
            <a:chOff x="2147366" y="4139382"/>
            <a:chExt cx="635280" cy="147600"/>
          </a:xfrm>
        </p:grpSpPr>
        <p:sp>
          <p:nvSpPr>
            <p:cNvPr id="156" name="Google Shape;156;p8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9" name="Google Shape;159;p8"/>
          <p:cNvSpPr txBox="1"/>
          <p:nvPr>
            <p:ph idx="1" type="subTitle"/>
          </p:nvPr>
        </p:nvSpPr>
        <p:spPr>
          <a:xfrm>
            <a:off x="920475" y="1895300"/>
            <a:ext cx="77940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60" name="Google Shape;160;p8"/>
          <p:cNvSpPr txBox="1"/>
          <p:nvPr>
            <p:ph type="title"/>
          </p:nvPr>
        </p:nvSpPr>
        <p:spPr>
          <a:xfrm>
            <a:off x="920475" y="845500"/>
            <a:ext cx="77940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61" name="Google Shape;161;p8"/>
          <p:cNvSpPr txBox="1"/>
          <p:nvPr>
            <p:ph idx="2" type="body"/>
          </p:nvPr>
        </p:nvSpPr>
        <p:spPr>
          <a:xfrm>
            <a:off x="920475" y="2555475"/>
            <a:ext cx="7794000" cy="3436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 Quote">
  <p:cSld name="CUSTOM_6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/>
          <p:nvPr/>
        </p:nvSpPr>
        <p:spPr>
          <a:xfrm>
            <a:off x="666000" y="604225"/>
            <a:ext cx="10932600" cy="53514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4" name="Google Shape;164;p9"/>
          <p:cNvGrpSpPr/>
          <p:nvPr/>
        </p:nvGrpSpPr>
        <p:grpSpPr>
          <a:xfrm>
            <a:off x="819246" y="714334"/>
            <a:ext cx="635280" cy="147600"/>
            <a:chOff x="2147366" y="4139382"/>
            <a:chExt cx="635280" cy="147600"/>
          </a:xfrm>
        </p:grpSpPr>
        <p:sp>
          <p:nvSpPr>
            <p:cNvPr id="165" name="Google Shape;165;p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" name="Google Shape;168;p9"/>
          <p:cNvGrpSpPr/>
          <p:nvPr/>
        </p:nvGrpSpPr>
        <p:grpSpPr>
          <a:xfrm>
            <a:off x="8189023" y="5500363"/>
            <a:ext cx="3707096" cy="1137015"/>
            <a:chOff x="2176863" y="4518413"/>
            <a:chExt cx="5362500" cy="1301975"/>
          </a:xfrm>
        </p:grpSpPr>
        <p:sp>
          <p:nvSpPr>
            <p:cNvPr id="169" name="Google Shape;169;p9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" name="Google Shape;171;p9"/>
          <p:cNvGrpSpPr/>
          <p:nvPr/>
        </p:nvGrpSpPr>
        <p:grpSpPr>
          <a:xfrm>
            <a:off x="8324759" y="5610447"/>
            <a:ext cx="635280" cy="147600"/>
            <a:chOff x="2147366" y="4139382"/>
            <a:chExt cx="635280" cy="147600"/>
          </a:xfrm>
        </p:grpSpPr>
        <p:sp>
          <p:nvSpPr>
            <p:cNvPr id="172" name="Google Shape;172;p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9"/>
          <p:cNvSpPr txBox="1"/>
          <p:nvPr>
            <p:ph type="title"/>
          </p:nvPr>
        </p:nvSpPr>
        <p:spPr>
          <a:xfrm>
            <a:off x="819250" y="1873525"/>
            <a:ext cx="10606800" cy="3160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76" name="Google Shape;176;p9"/>
          <p:cNvSpPr txBox="1"/>
          <p:nvPr>
            <p:ph idx="1" type="subTitle"/>
          </p:nvPr>
        </p:nvSpPr>
        <p:spPr>
          <a:xfrm>
            <a:off x="8070450" y="5758050"/>
            <a:ext cx="3754500" cy="717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9 Big Title">
  <p:cSld name="CUSTOM_7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/>
          <p:nvPr/>
        </p:nvSpPr>
        <p:spPr>
          <a:xfrm>
            <a:off x="629700" y="604225"/>
            <a:ext cx="10932600" cy="53514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9" name="Google Shape;179;p10"/>
          <p:cNvGrpSpPr/>
          <p:nvPr/>
        </p:nvGrpSpPr>
        <p:grpSpPr>
          <a:xfrm>
            <a:off x="819246" y="714334"/>
            <a:ext cx="635280" cy="147600"/>
            <a:chOff x="2147366" y="4139382"/>
            <a:chExt cx="635280" cy="147600"/>
          </a:xfrm>
        </p:grpSpPr>
        <p:sp>
          <p:nvSpPr>
            <p:cNvPr id="180" name="Google Shape;180;p1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3" name="Google Shape;183;p10"/>
          <p:cNvSpPr txBox="1"/>
          <p:nvPr>
            <p:ph type="title"/>
          </p:nvPr>
        </p:nvSpPr>
        <p:spPr>
          <a:xfrm>
            <a:off x="781800" y="919825"/>
            <a:ext cx="10628400" cy="4720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34290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34290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34290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34290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34290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-34290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-34290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-34290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rect b="b" l="l" r="r" t="t"/>
            <a:pathLst>
              <a:path extrusionOk="0" h="87640" w="919793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Relationship Id="rId3" Type="http://schemas.openxmlformats.org/officeDocument/2006/relationships/hyperlink" Target="mailto:jedernstzen@gmail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slidesmania.com/" TargetMode="External"/><Relationship Id="rId4" Type="http://schemas.openxmlformats.org/officeDocument/2006/relationships/hyperlink" Target="https://unsplash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/>
          <p:nvPr>
            <p:ph type="title"/>
          </p:nvPr>
        </p:nvSpPr>
        <p:spPr>
          <a:xfrm>
            <a:off x="1462450" y="1795650"/>
            <a:ext cx="5322600" cy="105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HELLO!</a:t>
            </a:r>
            <a:r>
              <a:rPr lang="en"/>
              <a:t> I’m…</a:t>
            </a:r>
            <a:endParaRPr/>
          </a:p>
        </p:txBody>
      </p:sp>
      <p:sp>
        <p:nvSpPr>
          <p:cNvPr id="381" name="Google Shape;381;p22"/>
          <p:cNvSpPr txBox="1"/>
          <p:nvPr>
            <p:ph idx="1" type="body"/>
          </p:nvPr>
        </p:nvSpPr>
        <p:spPr>
          <a:xfrm>
            <a:off x="1462425" y="2898225"/>
            <a:ext cx="5322600" cy="253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3"/>
                </a:solidFill>
              </a:rPr>
              <a:t>&lt;p&gt;</a:t>
            </a:r>
            <a:r>
              <a:rPr lang="en" sz="2000"/>
              <a:t>Jed Ernstzen</a:t>
            </a:r>
            <a:r>
              <a:rPr lang="en" sz="2300">
                <a:solidFill>
                  <a:schemeClr val="accent3"/>
                </a:solidFill>
              </a:rPr>
              <a:t>&lt;/p&gt;</a:t>
            </a:r>
            <a:endParaRPr sz="2000"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" sz="2300">
                <a:solidFill>
                  <a:schemeClr val="accent3"/>
                </a:solidFill>
              </a:rPr>
              <a:t>&lt;p&gt;</a:t>
            </a:r>
            <a:r>
              <a:rPr lang="en" sz="2000">
                <a:solidFill>
                  <a:schemeClr val="dk1"/>
                </a:solidFill>
              </a:rPr>
              <a:t>I will be Presenting My JSL11 Project</a:t>
            </a:r>
            <a:r>
              <a:rPr lang="en" sz="2300">
                <a:solidFill>
                  <a:schemeClr val="accent3"/>
                </a:solidFill>
              </a:rPr>
              <a:t>&lt;/p&gt;</a:t>
            </a:r>
            <a:endParaRPr/>
          </a:p>
        </p:txBody>
      </p:sp>
      <p:pic>
        <p:nvPicPr>
          <p:cNvPr id="382" name="Google Shape;38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3625" y="2292500"/>
            <a:ext cx="2753000" cy="25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1"/>
          <p:cNvSpPr txBox="1"/>
          <p:nvPr>
            <p:ph type="title"/>
          </p:nvPr>
        </p:nvSpPr>
        <p:spPr>
          <a:xfrm>
            <a:off x="3659300" y="2041675"/>
            <a:ext cx="6730800" cy="15750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rgbClr val="00FFFF"/>
                </a:solidFill>
              </a:rPr>
              <a:t>BOARD</a:t>
            </a:r>
            <a:br>
              <a:rPr lang="en" sz="5800"/>
            </a:br>
            <a:r>
              <a:rPr lang="en" sz="5800"/>
              <a:t>MANAGEMENT</a:t>
            </a:r>
            <a:endParaRPr sz="6800">
              <a:solidFill>
                <a:schemeClr val="accent3"/>
              </a:solidFill>
            </a:endParaRPr>
          </a:p>
        </p:txBody>
      </p:sp>
      <p:sp>
        <p:nvSpPr>
          <p:cNvPr id="450" name="Google Shape;450;p31"/>
          <p:cNvSpPr/>
          <p:nvPr/>
        </p:nvSpPr>
        <p:spPr>
          <a:xfrm>
            <a:off x="1751275" y="2169777"/>
            <a:ext cx="1882583" cy="14860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/>
                </a:solidFill>
                <a:latin typeface="Roboto Mono"/>
              </a:rPr>
              <a:t>04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2"/>
          <p:cNvSpPr txBox="1"/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FFFF"/>
                </a:solidFill>
              </a:rPr>
              <a:t>IMAGES</a:t>
            </a:r>
            <a:endParaRPr sz="6000">
              <a:solidFill>
                <a:srgbClr val="00FFFF"/>
              </a:solidFill>
            </a:endParaRPr>
          </a:p>
        </p:txBody>
      </p:sp>
      <p:pic>
        <p:nvPicPr>
          <p:cNvPr id="456" name="Google Shape;456;p32"/>
          <p:cNvPicPr preferRelativeResize="0"/>
          <p:nvPr/>
        </p:nvPicPr>
        <p:blipFill rotWithShape="1">
          <a:blip r:embed="rId3">
            <a:alphaModFix/>
          </a:blip>
          <a:srcRect b="0" l="0" r="-2343" t="0"/>
          <a:stretch/>
        </p:blipFill>
        <p:spPr>
          <a:xfrm>
            <a:off x="994425" y="2158100"/>
            <a:ext cx="4918175" cy="324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7725" y="2158100"/>
            <a:ext cx="4820200" cy="330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3"/>
          <p:cNvSpPr txBox="1"/>
          <p:nvPr>
            <p:ph type="title"/>
          </p:nvPr>
        </p:nvSpPr>
        <p:spPr>
          <a:xfrm>
            <a:off x="3659300" y="2041675"/>
            <a:ext cx="6730800" cy="15750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>
                <a:solidFill>
                  <a:srgbClr val="FFD966"/>
                </a:solidFill>
              </a:rPr>
              <a:t>EVENT</a:t>
            </a:r>
            <a:br>
              <a:rPr lang="en" sz="5900">
                <a:solidFill>
                  <a:srgbClr val="FFD966"/>
                </a:solidFill>
              </a:rPr>
            </a:br>
            <a:r>
              <a:rPr lang="en" sz="5900"/>
              <a:t>HANDLING</a:t>
            </a:r>
            <a:endParaRPr sz="6900"/>
          </a:p>
        </p:txBody>
      </p:sp>
      <p:sp>
        <p:nvSpPr>
          <p:cNvPr id="463" name="Google Shape;463;p33"/>
          <p:cNvSpPr/>
          <p:nvPr/>
        </p:nvSpPr>
        <p:spPr>
          <a:xfrm>
            <a:off x="1751275" y="2169777"/>
            <a:ext cx="1858156" cy="14860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D966"/>
                </a:solidFill>
                <a:latin typeface="Roboto Mono"/>
              </a:rPr>
              <a:t>05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4"/>
          <p:cNvSpPr txBox="1"/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1C232"/>
                </a:solidFill>
              </a:rPr>
              <a:t>IMAGES</a:t>
            </a:r>
            <a:endParaRPr sz="6000">
              <a:solidFill>
                <a:srgbClr val="F1C232"/>
              </a:solidFill>
            </a:endParaRPr>
          </a:p>
        </p:txBody>
      </p:sp>
      <p:pic>
        <p:nvPicPr>
          <p:cNvPr id="469" name="Google Shape;46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4425" y="1822275"/>
            <a:ext cx="4815276" cy="403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2875" y="2169000"/>
            <a:ext cx="4815275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5"/>
          <p:cNvSpPr txBox="1"/>
          <p:nvPr>
            <p:ph type="title"/>
          </p:nvPr>
        </p:nvSpPr>
        <p:spPr>
          <a:xfrm>
            <a:off x="3688700" y="1512625"/>
            <a:ext cx="6730800" cy="15750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>
                <a:solidFill>
                  <a:srgbClr val="674EA7"/>
                </a:solidFill>
              </a:rPr>
              <a:t>TASK EDITING</a:t>
            </a:r>
            <a:br>
              <a:rPr lang="en" sz="6800">
                <a:solidFill>
                  <a:srgbClr val="674EA7"/>
                </a:solidFill>
              </a:rPr>
            </a:br>
            <a:r>
              <a:rPr lang="en" sz="6800">
                <a:solidFill>
                  <a:srgbClr val="674EA7"/>
                </a:solidFill>
              </a:rPr>
              <a:t>INITIALIZATION</a:t>
            </a:r>
            <a:br>
              <a:rPr lang="en" sz="6800">
                <a:solidFill>
                  <a:srgbClr val="674EA7"/>
                </a:solidFill>
              </a:rPr>
            </a:br>
            <a:r>
              <a:rPr lang="en" sz="6800"/>
              <a:t>AND</a:t>
            </a:r>
            <a:br>
              <a:rPr lang="en" sz="6800"/>
            </a:br>
            <a:r>
              <a:rPr lang="en" sz="6800">
                <a:solidFill>
                  <a:srgbClr val="674EA7"/>
                </a:solidFill>
              </a:rPr>
              <a:t>ENTRY POINT</a:t>
            </a:r>
            <a:endParaRPr sz="6800">
              <a:solidFill>
                <a:srgbClr val="674EA7"/>
              </a:solidFill>
            </a:endParaRPr>
          </a:p>
        </p:txBody>
      </p:sp>
      <p:sp>
        <p:nvSpPr>
          <p:cNvPr id="476" name="Google Shape;476;p35"/>
          <p:cNvSpPr/>
          <p:nvPr/>
        </p:nvSpPr>
        <p:spPr>
          <a:xfrm>
            <a:off x="1222275" y="2560440"/>
            <a:ext cx="2423161" cy="147796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74EA7"/>
                </a:solidFill>
                <a:latin typeface="Roboto Mono"/>
              </a:rPr>
              <a:t>6-7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6"/>
          <p:cNvSpPr txBox="1"/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674EA7"/>
                </a:solidFill>
              </a:rPr>
              <a:t>IMAGES</a:t>
            </a:r>
            <a:endParaRPr sz="6000">
              <a:solidFill>
                <a:srgbClr val="674EA7"/>
              </a:solidFill>
            </a:endParaRPr>
          </a:p>
        </p:txBody>
      </p:sp>
      <p:pic>
        <p:nvPicPr>
          <p:cNvPr id="482" name="Google Shape;48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4425" y="1973075"/>
            <a:ext cx="4815274" cy="35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7"/>
          <p:cNvSpPr txBox="1"/>
          <p:nvPr>
            <p:ph type="title"/>
          </p:nvPr>
        </p:nvSpPr>
        <p:spPr>
          <a:xfrm>
            <a:off x="1499300" y="1557075"/>
            <a:ext cx="5873400" cy="24462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</a:t>
            </a:r>
            <a:r>
              <a:rPr lang="en" sz="9000">
                <a:solidFill>
                  <a:srgbClr val="3C78D8"/>
                </a:solidFill>
              </a:rPr>
              <a:t>YOU!</a:t>
            </a:r>
            <a:endParaRPr sz="9000">
              <a:solidFill>
                <a:srgbClr val="3C78D8"/>
              </a:solidFill>
            </a:endParaRPr>
          </a:p>
        </p:txBody>
      </p:sp>
      <p:sp>
        <p:nvSpPr>
          <p:cNvPr id="488" name="Google Shape;488;p37"/>
          <p:cNvSpPr txBox="1"/>
          <p:nvPr>
            <p:ph idx="1" type="subTitle"/>
          </p:nvPr>
        </p:nvSpPr>
        <p:spPr>
          <a:xfrm>
            <a:off x="1499300" y="4082675"/>
            <a:ext cx="58734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Do you have any questions?</a:t>
            </a:r>
            <a:endParaRPr/>
          </a:p>
        </p:txBody>
      </p:sp>
      <p:sp>
        <p:nvSpPr>
          <p:cNvPr id="489" name="Google Shape;489;p37"/>
          <p:cNvSpPr/>
          <p:nvPr/>
        </p:nvSpPr>
        <p:spPr>
          <a:xfrm>
            <a:off x="8918215" y="4201028"/>
            <a:ext cx="181070" cy="392601"/>
          </a:xfrm>
          <a:custGeom>
            <a:rect b="b" l="l" r="r" t="t"/>
            <a:pathLst>
              <a:path extrusionOk="0" h="17146" w="7907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0" name="Google Shape;490;p37"/>
          <p:cNvGrpSpPr/>
          <p:nvPr/>
        </p:nvGrpSpPr>
        <p:grpSpPr>
          <a:xfrm>
            <a:off x="9451318" y="4191376"/>
            <a:ext cx="411849" cy="411917"/>
            <a:chOff x="5162200" y="4097750"/>
            <a:chExt cx="338385" cy="338414"/>
          </a:xfrm>
        </p:grpSpPr>
        <p:sp>
          <p:nvSpPr>
            <p:cNvPr id="491" name="Google Shape;491;p37"/>
            <p:cNvSpPr/>
            <p:nvPr/>
          </p:nvSpPr>
          <p:spPr>
            <a:xfrm>
              <a:off x="5162200" y="4097750"/>
              <a:ext cx="338385" cy="338414"/>
            </a:xfrm>
            <a:custGeom>
              <a:rect b="b" l="l" r="r" t="t"/>
              <a:pathLst>
                <a:path extrusionOk="0" h="11843" w="11842">
                  <a:moveTo>
                    <a:pt x="5938" y="1068"/>
                  </a:moveTo>
                  <a:cubicBezTo>
                    <a:pt x="7505" y="1068"/>
                    <a:pt x="7706" y="1068"/>
                    <a:pt x="8339" y="1101"/>
                  </a:cubicBezTo>
                  <a:cubicBezTo>
                    <a:pt x="8906" y="1135"/>
                    <a:pt x="9207" y="1201"/>
                    <a:pt x="9440" y="1301"/>
                  </a:cubicBezTo>
                  <a:cubicBezTo>
                    <a:pt x="9707" y="1401"/>
                    <a:pt x="9907" y="1535"/>
                    <a:pt x="10107" y="1735"/>
                  </a:cubicBezTo>
                  <a:cubicBezTo>
                    <a:pt x="10307" y="1935"/>
                    <a:pt x="10441" y="2135"/>
                    <a:pt x="10541" y="2435"/>
                  </a:cubicBezTo>
                  <a:cubicBezTo>
                    <a:pt x="10641" y="2636"/>
                    <a:pt x="10741" y="2936"/>
                    <a:pt x="10741" y="3536"/>
                  </a:cubicBezTo>
                  <a:cubicBezTo>
                    <a:pt x="10774" y="4137"/>
                    <a:pt x="10774" y="4337"/>
                    <a:pt x="10774" y="5905"/>
                  </a:cubicBezTo>
                  <a:cubicBezTo>
                    <a:pt x="10774" y="7506"/>
                    <a:pt x="10774" y="7706"/>
                    <a:pt x="10741" y="8306"/>
                  </a:cubicBezTo>
                  <a:cubicBezTo>
                    <a:pt x="10741" y="8907"/>
                    <a:pt x="10641" y="9207"/>
                    <a:pt x="10541" y="9407"/>
                  </a:cubicBezTo>
                  <a:cubicBezTo>
                    <a:pt x="10441" y="9707"/>
                    <a:pt x="10307" y="9907"/>
                    <a:pt x="10107" y="10108"/>
                  </a:cubicBezTo>
                  <a:cubicBezTo>
                    <a:pt x="9907" y="10308"/>
                    <a:pt x="9707" y="10441"/>
                    <a:pt x="9440" y="10541"/>
                  </a:cubicBezTo>
                  <a:cubicBezTo>
                    <a:pt x="9207" y="10608"/>
                    <a:pt x="8906" y="10708"/>
                    <a:pt x="8339" y="10741"/>
                  </a:cubicBezTo>
                  <a:cubicBezTo>
                    <a:pt x="7706" y="10775"/>
                    <a:pt x="7505" y="10775"/>
                    <a:pt x="5938" y="10775"/>
                  </a:cubicBezTo>
                  <a:cubicBezTo>
                    <a:pt x="4337" y="10775"/>
                    <a:pt x="4170" y="10775"/>
                    <a:pt x="3536" y="10741"/>
                  </a:cubicBezTo>
                  <a:cubicBezTo>
                    <a:pt x="2969" y="10708"/>
                    <a:pt x="2635" y="10608"/>
                    <a:pt x="2435" y="10541"/>
                  </a:cubicBezTo>
                  <a:cubicBezTo>
                    <a:pt x="2168" y="10441"/>
                    <a:pt x="1968" y="10308"/>
                    <a:pt x="1735" y="10108"/>
                  </a:cubicBezTo>
                  <a:cubicBezTo>
                    <a:pt x="1535" y="9874"/>
                    <a:pt x="1401" y="9674"/>
                    <a:pt x="1301" y="9407"/>
                  </a:cubicBezTo>
                  <a:cubicBezTo>
                    <a:pt x="1234" y="9207"/>
                    <a:pt x="1134" y="8907"/>
                    <a:pt x="1101" y="8306"/>
                  </a:cubicBezTo>
                  <a:cubicBezTo>
                    <a:pt x="1068" y="7706"/>
                    <a:pt x="1068" y="7506"/>
                    <a:pt x="1068" y="5905"/>
                  </a:cubicBezTo>
                  <a:cubicBezTo>
                    <a:pt x="1068" y="4337"/>
                    <a:pt x="1068" y="4137"/>
                    <a:pt x="1101" y="3536"/>
                  </a:cubicBezTo>
                  <a:cubicBezTo>
                    <a:pt x="1134" y="2936"/>
                    <a:pt x="1234" y="2636"/>
                    <a:pt x="1301" y="2435"/>
                  </a:cubicBezTo>
                  <a:cubicBezTo>
                    <a:pt x="1401" y="2135"/>
                    <a:pt x="1535" y="1935"/>
                    <a:pt x="1735" y="1735"/>
                  </a:cubicBezTo>
                  <a:cubicBezTo>
                    <a:pt x="1968" y="1535"/>
                    <a:pt x="2168" y="1401"/>
                    <a:pt x="2435" y="1301"/>
                  </a:cubicBezTo>
                  <a:cubicBezTo>
                    <a:pt x="2635" y="1235"/>
                    <a:pt x="2969" y="1135"/>
                    <a:pt x="3536" y="1101"/>
                  </a:cubicBezTo>
                  <a:cubicBezTo>
                    <a:pt x="4170" y="1068"/>
                    <a:pt x="4337" y="1068"/>
                    <a:pt x="5938" y="1068"/>
                  </a:cubicBezTo>
                  <a:close/>
                  <a:moveTo>
                    <a:pt x="5938" y="0"/>
                  </a:moveTo>
                  <a:cubicBezTo>
                    <a:pt x="4337" y="0"/>
                    <a:pt x="4103" y="0"/>
                    <a:pt x="3503" y="34"/>
                  </a:cubicBezTo>
                  <a:cubicBezTo>
                    <a:pt x="2869" y="67"/>
                    <a:pt x="2435" y="167"/>
                    <a:pt x="2035" y="301"/>
                  </a:cubicBezTo>
                  <a:cubicBezTo>
                    <a:pt x="1668" y="467"/>
                    <a:pt x="1334" y="668"/>
                    <a:pt x="1001" y="1001"/>
                  </a:cubicBezTo>
                  <a:cubicBezTo>
                    <a:pt x="667" y="1335"/>
                    <a:pt x="467" y="1635"/>
                    <a:pt x="300" y="2035"/>
                  </a:cubicBezTo>
                  <a:cubicBezTo>
                    <a:pt x="167" y="2402"/>
                    <a:pt x="67" y="2836"/>
                    <a:pt x="33" y="3470"/>
                  </a:cubicBezTo>
                  <a:cubicBezTo>
                    <a:pt x="0" y="4103"/>
                    <a:pt x="0" y="4303"/>
                    <a:pt x="0" y="5938"/>
                  </a:cubicBezTo>
                  <a:cubicBezTo>
                    <a:pt x="0" y="7539"/>
                    <a:pt x="0" y="7739"/>
                    <a:pt x="33" y="8373"/>
                  </a:cubicBezTo>
                  <a:cubicBezTo>
                    <a:pt x="67" y="9007"/>
                    <a:pt x="167" y="9440"/>
                    <a:pt x="300" y="9807"/>
                  </a:cubicBezTo>
                  <a:cubicBezTo>
                    <a:pt x="467" y="10208"/>
                    <a:pt x="667" y="10541"/>
                    <a:pt x="1001" y="10841"/>
                  </a:cubicBezTo>
                  <a:cubicBezTo>
                    <a:pt x="1334" y="11175"/>
                    <a:pt x="1668" y="11375"/>
                    <a:pt x="2035" y="11542"/>
                  </a:cubicBezTo>
                  <a:cubicBezTo>
                    <a:pt x="2435" y="11675"/>
                    <a:pt x="2869" y="11775"/>
                    <a:pt x="3503" y="11809"/>
                  </a:cubicBezTo>
                  <a:cubicBezTo>
                    <a:pt x="4103" y="11842"/>
                    <a:pt x="4337" y="11842"/>
                    <a:pt x="5938" y="11842"/>
                  </a:cubicBezTo>
                  <a:cubicBezTo>
                    <a:pt x="7539" y="11842"/>
                    <a:pt x="7739" y="11842"/>
                    <a:pt x="8373" y="11809"/>
                  </a:cubicBezTo>
                  <a:cubicBezTo>
                    <a:pt x="9007" y="11775"/>
                    <a:pt x="9440" y="11675"/>
                    <a:pt x="9807" y="11542"/>
                  </a:cubicBezTo>
                  <a:cubicBezTo>
                    <a:pt x="10207" y="11375"/>
                    <a:pt x="10541" y="11175"/>
                    <a:pt x="10875" y="10841"/>
                  </a:cubicBezTo>
                  <a:cubicBezTo>
                    <a:pt x="11208" y="10508"/>
                    <a:pt x="11408" y="10208"/>
                    <a:pt x="11542" y="9807"/>
                  </a:cubicBezTo>
                  <a:cubicBezTo>
                    <a:pt x="11708" y="9440"/>
                    <a:pt x="11775" y="9007"/>
                    <a:pt x="11809" y="8373"/>
                  </a:cubicBezTo>
                  <a:cubicBezTo>
                    <a:pt x="11842" y="7739"/>
                    <a:pt x="11842" y="7539"/>
                    <a:pt x="11842" y="5938"/>
                  </a:cubicBezTo>
                  <a:cubicBezTo>
                    <a:pt x="11842" y="4303"/>
                    <a:pt x="11842" y="4103"/>
                    <a:pt x="11809" y="3470"/>
                  </a:cubicBezTo>
                  <a:cubicBezTo>
                    <a:pt x="11809" y="2836"/>
                    <a:pt x="11708" y="2402"/>
                    <a:pt x="11542" y="2035"/>
                  </a:cubicBezTo>
                  <a:cubicBezTo>
                    <a:pt x="11408" y="1668"/>
                    <a:pt x="11175" y="1301"/>
                    <a:pt x="10875" y="1001"/>
                  </a:cubicBezTo>
                  <a:cubicBezTo>
                    <a:pt x="10541" y="668"/>
                    <a:pt x="10207" y="467"/>
                    <a:pt x="9807" y="301"/>
                  </a:cubicBezTo>
                  <a:cubicBezTo>
                    <a:pt x="9440" y="167"/>
                    <a:pt x="9007" y="67"/>
                    <a:pt x="8373" y="34"/>
                  </a:cubicBezTo>
                  <a:cubicBezTo>
                    <a:pt x="7739" y="0"/>
                    <a:pt x="7539" y="0"/>
                    <a:pt x="59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5245127" y="4179731"/>
              <a:ext cx="173507" cy="174450"/>
            </a:xfrm>
            <a:custGeom>
              <a:rect b="b" l="l" r="r" t="t"/>
              <a:pathLst>
                <a:path extrusionOk="0" h="6105" w="6072">
                  <a:moveTo>
                    <a:pt x="3036" y="1068"/>
                  </a:moveTo>
                  <a:cubicBezTo>
                    <a:pt x="4136" y="1068"/>
                    <a:pt x="5004" y="1968"/>
                    <a:pt x="5004" y="3036"/>
                  </a:cubicBezTo>
                  <a:cubicBezTo>
                    <a:pt x="5004" y="4136"/>
                    <a:pt x="4136" y="5037"/>
                    <a:pt x="3036" y="5037"/>
                  </a:cubicBezTo>
                  <a:cubicBezTo>
                    <a:pt x="1935" y="5037"/>
                    <a:pt x="1068" y="4136"/>
                    <a:pt x="1068" y="3036"/>
                  </a:cubicBezTo>
                  <a:cubicBezTo>
                    <a:pt x="1068" y="1968"/>
                    <a:pt x="1935" y="1068"/>
                    <a:pt x="3036" y="1068"/>
                  </a:cubicBezTo>
                  <a:close/>
                  <a:moveTo>
                    <a:pt x="3036" y="0"/>
                  </a:moveTo>
                  <a:cubicBezTo>
                    <a:pt x="1334" y="0"/>
                    <a:pt x="0" y="1368"/>
                    <a:pt x="0" y="3036"/>
                  </a:cubicBezTo>
                  <a:cubicBezTo>
                    <a:pt x="0" y="4737"/>
                    <a:pt x="1334" y="6104"/>
                    <a:pt x="3036" y="6104"/>
                  </a:cubicBezTo>
                  <a:cubicBezTo>
                    <a:pt x="4704" y="6104"/>
                    <a:pt x="6071" y="4737"/>
                    <a:pt x="6071" y="3036"/>
                  </a:cubicBezTo>
                  <a:cubicBezTo>
                    <a:pt x="6071" y="1368"/>
                    <a:pt x="4704" y="0"/>
                    <a:pt x="3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37"/>
            <p:cNvSpPr/>
            <p:nvPr/>
          </p:nvSpPr>
          <p:spPr>
            <a:xfrm>
              <a:off x="5401436" y="4155900"/>
              <a:ext cx="41034" cy="41005"/>
            </a:xfrm>
            <a:custGeom>
              <a:rect b="b" l="l" r="r" t="t"/>
              <a:pathLst>
                <a:path extrusionOk="0" h="1435" w="1436">
                  <a:moveTo>
                    <a:pt x="735" y="0"/>
                  </a:moveTo>
                  <a:cubicBezTo>
                    <a:pt x="334" y="0"/>
                    <a:pt x="1" y="334"/>
                    <a:pt x="1" y="734"/>
                  </a:cubicBezTo>
                  <a:cubicBezTo>
                    <a:pt x="1" y="1101"/>
                    <a:pt x="334" y="1435"/>
                    <a:pt x="735" y="1435"/>
                  </a:cubicBezTo>
                  <a:cubicBezTo>
                    <a:pt x="1135" y="1435"/>
                    <a:pt x="1435" y="1101"/>
                    <a:pt x="1435" y="734"/>
                  </a:cubicBezTo>
                  <a:cubicBezTo>
                    <a:pt x="1435" y="334"/>
                    <a:pt x="1102" y="0"/>
                    <a:pt x="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4" name="Google Shape;494;p37"/>
          <p:cNvSpPr/>
          <p:nvPr/>
        </p:nvSpPr>
        <p:spPr>
          <a:xfrm>
            <a:off x="8185325" y="4242411"/>
            <a:ext cx="380848" cy="309834"/>
          </a:xfrm>
          <a:custGeom>
            <a:rect b="b" l="l" r="r" t="t"/>
            <a:pathLst>
              <a:path extrusionOk="0" h="13378" w="16446">
                <a:moveTo>
                  <a:pt x="11375" y="1"/>
                </a:moveTo>
                <a:cubicBezTo>
                  <a:pt x="9207" y="1"/>
                  <a:pt x="7606" y="2036"/>
                  <a:pt x="8106" y="4137"/>
                </a:cubicBezTo>
                <a:cubicBezTo>
                  <a:pt x="5304" y="4004"/>
                  <a:pt x="2802" y="2669"/>
                  <a:pt x="1135" y="635"/>
                </a:cubicBezTo>
                <a:lnTo>
                  <a:pt x="1135" y="635"/>
                </a:lnTo>
                <a:cubicBezTo>
                  <a:pt x="267" y="2136"/>
                  <a:pt x="701" y="4137"/>
                  <a:pt x="2202" y="5138"/>
                </a:cubicBezTo>
                <a:cubicBezTo>
                  <a:pt x="1635" y="5104"/>
                  <a:pt x="1135" y="4971"/>
                  <a:pt x="668" y="4704"/>
                </a:cubicBezTo>
                <a:lnTo>
                  <a:pt x="668" y="4704"/>
                </a:lnTo>
                <a:cubicBezTo>
                  <a:pt x="634" y="6272"/>
                  <a:pt x="1735" y="7740"/>
                  <a:pt x="3370" y="8040"/>
                </a:cubicBezTo>
                <a:cubicBezTo>
                  <a:pt x="3087" y="8121"/>
                  <a:pt x="2780" y="8165"/>
                  <a:pt x="2463" y="8165"/>
                </a:cubicBezTo>
                <a:cubicBezTo>
                  <a:pt x="2256" y="8165"/>
                  <a:pt x="2046" y="8146"/>
                  <a:pt x="1835" y="8107"/>
                </a:cubicBezTo>
                <a:lnTo>
                  <a:pt x="1835" y="8107"/>
                </a:lnTo>
                <a:cubicBezTo>
                  <a:pt x="2269" y="9441"/>
                  <a:pt x="3503" y="10408"/>
                  <a:pt x="5004" y="10442"/>
                </a:cubicBezTo>
                <a:cubicBezTo>
                  <a:pt x="3785" y="11406"/>
                  <a:pt x="2325" y="11888"/>
                  <a:pt x="808" y="11888"/>
                </a:cubicBezTo>
                <a:cubicBezTo>
                  <a:pt x="540" y="11888"/>
                  <a:pt x="271" y="11873"/>
                  <a:pt x="0" y="11843"/>
                </a:cubicBezTo>
                <a:lnTo>
                  <a:pt x="0" y="11843"/>
                </a:lnTo>
                <a:cubicBezTo>
                  <a:pt x="1502" y="12810"/>
                  <a:pt x="3269" y="13377"/>
                  <a:pt x="5171" y="13377"/>
                </a:cubicBezTo>
                <a:cubicBezTo>
                  <a:pt x="11442" y="13377"/>
                  <a:pt x="14978" y="8073"/>
                  <a:pt x="14744" y="3337"/>
                </a:cubicBezTo>
                <a:cubicBezTo>
                  <a:pt x="15411" y="2870"/>
                  <a:pt x="15979" y="2269"/>
                  <a:pt x="16446" y="1602"/>
                </a:cubicBezTo>
                <a:lnTo>
                  <a:pt x="16446" y="1602"/>
                </a:lnTo>
                <a:cubicBezTo>
                  <a:pt x="15812" y="1869"/>
                  <a:pt x="15178" y="2036"/>
                  <a:pt x="14511" y="2136"/>
                </a:cubicBezTo>
                <a:cubicBezTo>
                  <a:pt x="15178" y="1702"/>
                  <a:pt x="15712" y="1035"/>
                  <a:pt x="15979" y="268"/>
                </a:cubicBezTo>
                <a:lnTo>
                  <a:pt x="15979" y="268"/>
                </a:lnTo>
                <a:cubicBezTo>
                  <a:pt x="15311" y="635"/>
                  <a:pt x="14611" y="935"/>
                  <a:pt x="13844" y="1068"/>
                </a:cubicBezTo>
                <a:cubicBezTo>
                  <a:pt x="13210" y="434"/>
                  <a:pt x="12343" y="1"/>
                  <a:pt x="11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37"/>
          <p:cNvSpPr txBox="1"/>
          <p:nvPr>
            <p:ph idx="2" type="body"/>
          </p:nvPr>
        </p:nvSpPr>
        <p:spPr>
          <a:xfrm>
            <a:off x="7220500" y="2818650"/>
            <a:ext cx="3958200" cy="1220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 </a:t>
            </a:r>
            <a:r>
              <a:rPr lang="en" u="sng">
                <a:solidFill>
                  <a:srgbClr val="3C78D8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jedernstzen@gmail.com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C78D8"/>
                </a:solidFill>
              </a:rPr>
              <a:t>Linkedin.com/in/jedernstzen</a:t>
            </a:r>
            <a:endParaRPr sz="1700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8"/>
          <p:cNvSpPr/>
          <p:nvPr/>
        </p:nvSpPr>
        <p:spPr>
          <a:xfrm>
            <a:off x="820850" y="1462175"/>
            <a:ext cx="9234900" cy="37350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38"/>
          <p:cNvSpPr/>
          <p:nvPr/>
        </p:nvSpPr>
        <p:spPr>
          <a:xfrm>
            <a:off x="820850" y="1462175"/>
            <a:ext cx="9234900" cy="3735000"/>
          </a:xfrm>
          <a:prstGeom prst="roundRect">
            <a:avLst>
              <a:gd fmla="val 3539" name="adj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38"/>
          <p:cNvSpPr txBox="1"/>
          <p:nvPr>
            <p:ph type="title"/>
          </p:nvPr>
        </p:nvSpPr>
        <p:spPr>
          <a:xfrm>
            <a:off x="1123750" y="1964975"/>
            <a:ext cx="86082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CREDITS</a:t>
            </a:r>
            <a:r>
              <a:rPr lang="en" sz="5100"/>
              <a:t>.</a:t>
            </a:r>
            <a:endParaRPr sz="5100"/>
          </a:p>
        </p:txBody>
      </p:sp>
      <p:sp>
        <p:nvSpPr>
          <p:cNvPr id="503" name="Google Shape;503;p38"/>
          <p:cNvSpPr txBox="1"/>
          <p:nvPr>
            <p:ph idx="1" type="body"/>
          </p:nvPr>
        </p:nvSpPr>
        <p:spPr>
          <a:xfrm>
            <a:off x="1123894" y="2965625"/>
            <a:ext cx="8608200" cy="2066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Presentation Template: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SlidesMania</a:t>
            </a:r>
            <a:endParaRPr sz="24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 sz="2400"/>
              <a:t>Sample Images: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"/>
              <a:t>Fonts used in this presentation: Roboto Mono and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Roboto Bold</a:t>
            </a:r>
            <a:endParaRPr/>
          </a:p>
        </p:txBody>
      </p:sp>
      <p:grpSp>
        <p:nvGrpSpPr>
          <p:cNvPr id="504" name="Google Shape;504;p38"/>
          <p:cNvGrpSpPr/>
          <p:nvPr/>
        </p:nvGrpSpPr>
        <p:grpSpPr>
          <a:xfrm>
            <a:off x="963121" y="1592209"/>
            <a:ext cx="635280" cy="147600"/>
            <a:chOff x="2147366" y="4139382"/>
            <a:chExt cx="635280" cy="147600"/>
          </a:xfrm>
        </p:grpSpPr>
        <p:sp>
          <p:nvSpPr>
            <p:cNvPr id="505" name="Google Shape;505;p38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"/>
          <p:cNvSpPr txBox="1"/>
          <p:nvPr>
            <p:ph type="title"/>
          </p:nvPr>
        </p:nvSpPr>
        <p:spPr>
          <a:xfrm>
            <a:off x="2621425" y="1077700"/>
            <a:ext cx="7107000" cy="497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My Agile Board Capstone Project</a:t>
            </a:r>
            <a:endParaRPr sz="2800"/>
          </a:p>
        </p:txBody>
      </p:sp>
      <p:pic>
        <p:nvPicPr>
          <p:cNvPr id="388" name="Google Shape;38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2550" y="1626325"/>
            <a:ext cx="7318452" cy="304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4"/>
          <p:cNvSpPr txBox="1"/>
          <p:nvPr>
            <p:ph idx="5" type="title"/>
          </p:nvPr>
        </p:nvSpPr>
        <p:spPr>
          <a:xfrm>
            <a:off x="9503275" y="4180200"/>
            <a:ext cx="21669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6-7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394" name="Google Shape;394;p24"/>
          <p:cNvSpPr txBox="1"/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 sz="6000">
                <a:solidFill>
                  <a:schemeClr val="accent2"/>
                </a:solidFill>
              </a:rPr>
              <a:t>CONTENTS.</a:t>
            </a:r>
            <a:endParaRPr sz="6000">
              <a:solidFill>
                <a:schemeClr val="accent2"/>
              </a:solidFill>
            </a:endParaRPr>
          </a:p>
        </p:txBody>
      </p:sp>
      <p:sp>
        <p:nvSpPr>
          <p:cNvPr id="395" name="Google Shape;395;p24"/>
          <p:cNvSpPr txBox="1"/>
          <p:nvPr>
            <p:ph idx="1" type="body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200"/>
              <a:t>Imports and Initialization</a:t>
            </a:r>
            <a:endParaRPr sz="2200"/>
          </a:p>
        </p:txBody>
      </p:sp>
      <p:sp>
        <p:nvSpPr>
          <p:cNvPr id="396" name="Google Shape;396;p24"/>
          <p:cNvSpPr txBox="1"/>
          <p:nvPr>
            <p:ph idx="2" type="body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200"/>
              <a:t>DOM Elements and Global Variables</a:t>
            </a:r>
            <a:endParaRPr sz="2200"/>
          </a:p>
        </p:txBody>
      </p:sp>
      <p:sp>
        <p:nvSpPr>
          <p:cNvPr id="397" name="Google Shape;397;p24"/>
          <p:cNvSpPr txBox="1"/>
          <p:nvPr>
            <p:ph idx="3" type="body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200"/>
              <a:t>Board Management</a:t>
            </a:r>
            <a:endParaRPr sz="2200"/>
          </a:p>
        </p:txBody>
      </p:sp>
      <p:sp>
        <p:nvSpPr>
          <p:cNvPr id="398" name="Google Shape;398;p24"/>
          <p:cNvSpPr txBox="1"/>
          <p:nvPr>
            <p:ph idx="4" type="body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200"/>
              <a:t> Event Handling</a:t>
            </a:r>
            <a:endParaRPr sz="2200"/>
          </a:p>
        </p:txBody>
      </p:sp>
      <p:sp>
        <p:nvSpPr>
          <p:cNvPr id="399" name="Google Shape;399;p24"/>
          <p:cNvSpPr txBox="1"/>
          <p:nvPr>
            <p:ph idx="5" type="title"/>
          </p:nvPr>
        </p:nvSpPr>
        <p:spPr>
          <a:xfrm>
            <a:off x="1807075" y="1818000"/>
            <a:ext cx="21669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00" name="Google Shape;400;p24"/>
          <p:cNvSpPr txBox="1"/>
          <p:nvPr>
            <p:ph idx="9" type="body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200"/>
              <a:t>Task Management</a:t>
            </a:r>
            <a:endParaRPr sz="2300"/>
          </a:p>
        </p:txBody>
      </p:sp>
      <p:sp>
        <p:nvSpPr>
          <p:cNvPr id="401" name="Google Shape;401;p24"/>
          <p:cNvSpPr txBox="1"/>
          <p:nvPr>
            <p:ph idx="13" type="body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Task Editing,Initialization and EntryPoint</a:t>
            </a:r>
            <a:endParaRPr/>
          </a:p>
        </p:txBody>
      </p:sp>
      <p:sp>
        <p:nvSpPr>
          <p:cNvPr id="402" name="Google Shape;402;p24"/>
          <p:cNvSpPr txBox="1"/>
          <p:nvPr>
            <p:ph idx="5" type="title"/>
          </p:nvPr>
        </p:nvSpPr>
        <p:spPr>
          <a:xfrm>
            <a:off x="5693275" y="1818000"/>
            <a:ext cx="21669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03" name="Google Shape;403;p24"/>
          <p:cNvSpPr txBox="1"/>
          <p:nvPr>
            <p:ph idx="5" type="title"/>
          </p:nvPr>
        </p:nvSpPr>
        <p:spPr>
          <a:xfrm>
            <a:off x="9503275" y="1818000"/>
            <a:ext cx="21669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03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404" name="Google Shape;404;p24"/>
          <p:cNvSpPr txBox="1"/>
          <p:nvPr>
            <p:ph idx="5" type="title"/>
          </p:nvPr>
        </p:nvSpPr>
        <p:spPr>
          <a:xfrm>
            <a:off x="1807075" y="4180200"/>
            <a:ext cx="21669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04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405" name="Google Shape;405;p24"/>
          <p:cNvSpPr txBox="1"/>
          <p:nvPr>
            <p:ph idx="5" type="title"/>
          </p:nvPr>
        </p:nvSpPr>
        <p:spPr>
          <a:xfrm>
            <a:off x="5693275" y="4180200"/>
            <a:ext cx="21669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</a:rPr>
              <a:t>05</a:t>
            </a:r>
            <a:endParaRPr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5"/>
          <p:cNvSpPr txBox="1"/>
          <p:nvPr>
            <p:ph type="title"/>
          </p:nvPr>
        </p:nvSpPr>
        <p:spPr>
          <a:xfrm>
            <a:off x="3506900" y="2041675"/>
            <a:ext cx="7345500" cy="157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chemeClr val="accent1"/>
                </a:solidFill>
              </a:rPr>
              <a:t>IMPORTS</a:t>
            </a:r>
            <a:r>
              <a:rPr lang="en" sz="5800"/>
              <a:t> AND </a:t>
            </a:r>
            <a:r>
              <a:rPr lang="en" sz="5800">
                <a:solidFill>
                  <a:schemeClr val="accent1"/>
                </a:solidFill>
              </a:rPr>
              <a:t>INITIALIZATION</a:t>
            </a:r>
            <a:endParaRPr sz="5800">
              <a:solidFill>
                <a:schemeClr val="accent1"/>
              </a:solidFill>
            </a:endParaRPr>
          </a:p>
        </p:txBody>
      </p:sp>
      <p:sp>
        <p:nvSpPr>
          <p:cNvPr id="411" name="Google Shape;411;p25"/>
          <p:cNvSpPr/>
          <p:nvPr/>
        </p:nvSpPr>
        <p:spPr>
          <a:xfrm>
            <a:off x="1663550" y="2130577"/>
            <a:ext cx="1627849" cy="14860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1"/>
                </a:solidFill>
                <a:latin typeface="Roboto Mono"/>
              </a:rPr>
              <a:t>01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6"/>
          <p:cNvSpPr txBox="1"/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6000">
                <a:solidFill>
                  <a:schemeClr val="accent1"/>
                </a:solidFill>
              </a:rPr>
              <a:t>IMAGES</a:t>
            </a:r>
            <a:endParaRPr sz="6000">
              <a:solidFill>
                <a:schemeClr val="accent1"/>
              </a:solidFill>
            </a:endParaRPr>
          </a:p>
        </p:txBody>
      </p:sp>
      <p:pic>
        <p:nvPicPr>
          <p:cNvPr id="417" name="Google Shape;41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4425" y="2929325"/>
            <a:ext cx="4795675" cy="160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7325" y="2674625"/>
            <a:ext cx="4795675" cy="216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7"/>
          <p:cNvSpPr txBox="1"/>
          <p:nvPr>
            <p:ph type="title"/>
          </p:nvPr>
        </p:nvSpPr>
        <p:spPr>
          <a:xfrm>
            <a:off x="3659300" y="2041675"/>
            <a:ext cx="6730800" cy="157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chemeClr val="accent3"/>
                </a:solidFill>
              </a:rPr>
              <a:t>DOM ELEMENTS</a:t>
            </a:r>
            <a:r>
              <a:rPr lang="en" sz="5800"/>
              <a:t> AND </a:t>
            </a:r>
            <a:br>
              <a:rPr lang="en" sz="5800"/>
            </a:br>
            <a:r>
              <a:rPr lang="en" sz="5800">
                <a:solidFill>
                  <a:schemeClr val="accent3"/>
                </a:solidFill>
              </a:rPr>
              <a:t>GLOBAL VARIANTS</a:t>
            </a:r>
            <a:endParaRPr sz="6800">
              <a:solidFill>
                <a:schemeClr val="accent3"/>
              </a:solidFill>
            </a:endParaRPr>
          </a:p>
        </p:txBody>
      </p:sp>
      <p:sp>
        <p:nvSpPr>
          <p:cNvPr id="424" name="Google Shape;424;p27"/>
          <p:cNvSpPr/>
          <p:nvPr/>
        </p:nvSpPr>
        <p:spPr>
          <a:xfrm>
            <a:off x="1692950" y="2434302"/>
            <a:ext cx="1858156" cy="14860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3"/>
                </a:solidFill>
                <a:latin typeface="Roboto Mono"/>
              </a:rPr>
              <a:t>02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8"/>
          <p:cNvSpPr txBox="1"/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6000">
                <a:solidFill>
                  <a:schemeClr val="accent3"/>
                </a:solidFill>
              </a:rPr>
              <a:t>IMAGES</a:t>
            </a:r>
            <a:endParaRPr sz="6000">
              <a:solidFill>
                <a:schemeClr val="accent3"/>
              </a:solidFill>
            </a:endParaRPr>
          </a:p>
        </p:txBody>
      </p:sp>
      <p:pic>
        <p:nvPicPr>
          <p:cNvPr id="430" name="Google Shape;43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4425" y="1816275"/>
            <a:ext cx="4825074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4425" y="4342850"/>
            <a:ext cx="4825076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9"/>
          <p:cNvSpPr txBox="1"/>
          <p:nvPr>
            <p:ph type="title"/>
          </p:nvPr>
        </p:nvSpPr>
        <p:spPr>
          <a:xfrm>
            <a:off x="3659300" y="2041675"/>
            <a:ext cx="6730800" cy="15750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rgbClr val="A61C00"/>
                </a:solidFill>
              </a:rPr>
              <a:t>TASK</a:t>
            </a:r>
            <a:br>
              <a:rPr lang="en" sz="5800">
                <a:solidFill>
                  <a:srgbClr val="A61C00"/>
                </a:solidFill>
              </a:rPr>
            </a:br>
            <a:r>
              <a:rPr lang="en" sz="5800"/>
              <a:t>MANAGEMENT</a:t>
            </a:r>
            <a:endParaRPr sz="6800"/>
          </a:p>
        </p:txBody>
      </p:sp>
      <p:sp>
        <p:nvSpPr>
          <p:cNvPr id="437" name="Google Shape;437;p29"/>
          <p:cNvSpPr/>
          <p:nvPr/>
        </p:nvSpPr>
        <p:spPr>
          <a:xfrm>
            <a:off x="1751275" y="2169777"/>
            <a:ext cx="1859901" cy="14860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A61C00"/>
                </a:solidFill>
                <a:latin typeface="Roboto Mono"/>
              </a:rPr>
              <a:t>03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0"/>
          <p:cNvSpPr txBox="1"/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6000">
                <a:solidFill>
                  <a:srgbClr val="A61C00"/>
                </a:solidFill>
              </a:rPr>
              <a:t>Images</a:t>
            </a:r>
            <a:endParaRPr sz="6000">
              <a:solidFill>
                <a:srgbClr val="A61C00"/>
              </a:solidFill>
            </a:endParaRPr>
          </a:p>
        </p:txBody>
      </p:sp>
      <p:pic>
        <p:nvPicPr>
          <p:cNvPr id="443" name="Google Shape;4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6925" y="2247375"/>
            <a:ext cx="4638599" cy="353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4425" y="2247375"/>
            <a:ext cx="4815276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