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30275213" cy="42811700"/>
  <p:notesSz cx="7315200" cy="9601200"/>
  <p:defaultTextStyle>
    <a:defPPr>
      <a:defRPr lang="en-US"/>
    </a:defPPr>
    <a:lvl1pPr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5975" indent="-143827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3538" indent="-287972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32117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5764213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684EC1-6A74-B423-341F-32509B53EF74}" name="Hannus Eric" initials="HE" userId="S::eric.hannus@aalto.fi::5684d6ef-7c82-48e7-aec2-58b8403618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768C5-3277-4DEA-BB65-85BCF973447B}" v="1" dt="2022-05-12T11:55:25.141"/>
    <p1510:client id="{2F69678B-BE31-4271-8012-722765AAC83A}" v="409" dt="2022-05-12T09:30:49.464"/>
    <p1510:client id="{3DD7A066-9465-4E78-9725-5F5FA19751D1}" v="17" dt="2022-05-12T08:26:35.080"/>
    <p1510:client id="{42EA325B-5267-4BD3-8A7F-264CD7D78112}" v="238" dt="2022-05-12T08:15:15.190"/>
    <p1510:client id="{4855E4F7-DB64-1B47-84EC-85EA94104957}" v="37" dt="2022-05-12T09:17:48.127"/>
    <p1510:client id="{4B82B575-8AC8-41F7-9534-2B63860F656C}" v="542" dt="2022-05-12T08:00:13.674"/>
    <p1510:client id="{C7D5833C-B2E4-4A69-B251-90DD202F6371}" v="2" vWet="3" dt="2022-05-12T08:35:3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9" d="100"/>
          <a:sy n="19" d="100"/>
        </p:scale>
        <p:origin x="3360" y="352"/>
      </p:cViewPr>
      <p:guideLst>
        <p:guide orient="horz" pos="13484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pola Antti" userId="236742ba-0f05-434c-9871-ef35d0d1ed4e" providerId="ADAL" clId="{4855E4F7-DB64-1B47-84EC-85EA94104957}"/>
    <pc:docChg chg="custSel modSld">
      <pc:chgData name="Sippola Antti" userId="236742ba-0f05-434c-9871-ef35d0d1ed4e" providerId="ADAL" clId="{4855E4F7-DB64-1B47-84EC-85EA94104957}" dt="2022-05-12T09:17:48.126" v="36" actId="1076"/>
      <pc:docMkLst>
        <pc:docMk/>
      </pc:docMkLst>
      <pc:sldChg chg="addSp delSp modSp mod">
        <pc:chgData name="Sippola Antti" userId="236742ba-0f05-434c-9871-ef35d0d1ed4e" providerId="ADAL" clId="{4855E4F7-DB64-1B47-84EC-85EA94104957}" dt="2022-05-12T09:17:48.126" v="36" actId="1076"/>
        <pc:sldMkLst>
          <pc:docMk/>
          <pc:sldMk cId="0" sldId="259"/>
        </pc:sldMkLst>
        <pc:spChg chg="mod">
          <ac:chgData name="Sippola Antti" userId="236742ba-0f05-434c-9871-ef35d0d1ed4e" providerId="ADAL" clId="{4855E4F7-DB64-1B47-84EC-85EA94104957}" dt="2022-05-12T09:17:48.126" v="36" actId="1076"/>
          <ac:spMkLst>
            <pc:docMk/>
            <pc:sldMk cId="0" sldId="259"/>
            <ac:spMk id="16" creationId="{B728F63A-C579-FAF9-468E-807088F763F6}"/>
          </ac:spMkLst>
        </pc:spChg>
        <pc:spChg chg="mod">
          <ac:chgData name="Sippola Antti" userId="236742ba-0f05-434c-9871-ef35d0d1ed4e" providerId="ADAL" clId="{4855E4F7-DB64-1B47-84EC-85EA94104957}" dt="2022-05-12T09:17:48.126" v="36" actId="1076"/>
          <ac:spMkLst>
            <pc:docMk/>
            <pc:sldMk cId="0" sldId="259"/>
            <ac:spMk id="17" creationId="{43EE6791-BD54-86F3-6929-4750C45D6594}"/>
          </ac:spMkLst>
        </pc:spChg>
        <pc:spChg chg="mod">
          <ac:chgData name="Sippola Antti" userId="236742ba-0f05-434c-9871-ef35d0d1ed4e" providerId="ADAL" clId="{4855E4F7-DB64-1B47-84EC-85EA94104957}" dt="2022-05-12T09:13:23.137" v="28" actId="20577"/>
          <ac:spMkLst>
            <pc:docMk/>
            <pc:sldMk cId="0" sldId="259"/>
            <ac:spMk id="2059" creationId="{00000000-0000-0000-0000-000000000000}"/>
          </ac:spMkLst>
        </pc:spChg>
        <pc:spChg chg="del mod">
          <ac:chgData name="Sippola Antti" userId="236742ba-0f05-434c-9871-ef35d0d1ed4e" providerId="ADAL" clId="{4855E4F7-DB64-1B47-84EC-85EA94104957}" dt="2022-05-12T09:00:56.552" v="3" actId="478"/>
          <ac:spMkLst>
            <pc:docMk/>
            <pc:sldMk cId="0" sldId="259"/>
            <ac:spMk id="2062" creationId="{00000000-0000-0000-0000-000000000000}"/>
          </ac:spMkLst>
        </pc:spChg>
        <pc:picChg chg="add mod modCrop">
          <ac:chgData name="Sippola Antti" userId="236742ba-0f05-434c-9871-ef35d0d1ed4e" providerId="ADAL" clId="{4855E4F7-DB64-1B47-84EC-85EA94104957}" dt="2022-05-12T09:17:14.325" v="29" actId="1076"/>
          <ac:picMkLst>
            <pc:docMk/>
            <pc:sldMk cId="0" sldId="259"/>
            <ac:picMk id="4" creationId="{4C0300C4-06F8-ED50-603D-AB4450009167}"/>
          </ac:picMkLst>
        </pc:picChg>
        <pc:picChg chg="add mod">
          <ac:chgData name="Sippola Antti" userId="236742ba-0f05-434c-9871-ef35d0d1ed4e" providerId="ADAL" clId="{4855E4F7-DB64-1B47-84EC-85EA94104957}" dt="2022-05-12T09:17:48.126" v="36" actId="1076"/>
          <ac:picMkLst>
            <pc:docMk/>
            <pc:sldMk cId="0" sldId="259"/>
            <ac:picMk id="20" creationId="{2CFDBA6B-066C-7D58-0341-A5FCDB288869}"/>
          </ac:picMkLst>
        </pc:picChg>
        <pc:picChg chg="mod">
          <ac:chgData name="Sippola Antti" userId="236742ba-0f05-434c-9871-ef35d0d1ed4e" providerId="ADAL" clId="{4855E4F7-DB64-1B47-84EC-85EA94104957}" dt="2022-05-12T09:17:48.126" v="36" actId="1076"/>
          <ac:picMkLst>
            <pc:docMk/>
            <pc:sldMk cId="0" sldId="259"/>
            <ac:picMk id="1026" creationId="{9A21FC8E-AB6A-25B3-3C67-6B6C4BCA8B8D}"/>
          </ac:picMkLst>
        </pc:picChg>
      </pc:sldChg>
    </pc:docChg>
  </pc:docChgLst>
  <pc:docChgLst>
    <pc:chgData name="Mikala Julius" userId="S::julius.mikala@aalto.fi::467844c6-292b-49f5-8309-b79bad217f7f" providerId="AD" clId="Web-{1DF768C5-3277-4DEA-BB65-85BCF973447B}"/>
    <pc:docChg chg="modSld">
      <pc:chgData name="Mikala Julius" userId="S::julius.mikala@aalto.fi::467844c6-292b-49f5-8309-b79bad217f7f" providerId="AD" clId="Web-{1DF768C5-3277-4DEA-BB65-85BCF973447B}" dt="2022-05-12T11:55:25.141" v="0" actId="1076"/>
      <pc:docMkLst>
        <pc:docMk/>
      </pc:docMkLst>
      <pc:sldChg chg="modSp">
        <pc:chgData name="Mikala Julius" userId="S::julius.mikala@aalto.fi::467844c6-292b-49f5-8309-b79bad217f7f" providerId="AD" clId="Web-{1DF768C5-3277-4DEA-BB65-85BCF973447B}" dt="2022-05-12T11:55:25.141" v="0" actId="1076"/>
        <pc:sldMkLst>
          <pc:docMk/>
          <pc:sldMk cId="0" sldId="259"/>
        </pc:sldMkLst>
        <pc:spChg chg="mod">
          <ac:chgData name="Mikala Julius" userId="S::julius.mikala@aalto.fi::467844c6-292b-49f5-8309-b79bad217f7f" providerId="AD" clId="Web-{1DF768C5-3277-4DEA-BB65-85BCF973447B}" dt="2022-05-12T11:55:25.141" v="0" actId="1076"/>
          <ac:spMkLst>
            <pc:docMk/>
            <pc:sldMk cId="0" sldId="259"/>
            <ac:spMk id="2" creationId="{FED948F5-F353-92BE-37A6-C3B38C6EE484}"/>
          </ac:spMkLst>
        </pc:spChg>
      </pc:sldChg>
    </pc:docChg>
  </pc:docChgLst>
  <pc:docChgLst>
    <pc:chgData name="Muff Jed" userId="S::jed.muff@aalto.fi::2f727e88-02f7-4f9c-adc9-9e5bccf5ae20" providerId="AD" clId="Web-{C7D5833C-B2E4-4A69-B251-90DD202F6371}"/>
    <pc:docChg chg="modSld">
      <pc:chgData name="Muff Jed" userId="S::jed.muff@aalto.fi::2f727e88-02f7-4f9c-adc9-9e5bccf5ae20" providerId="AD" clId="Web-{C7D5833C-B2E4-4A69-B251-90DD202F6371}" dt="2022-05-12T08:35:32.332" v="1" actId="20577"/>
      <pc:docMkLst>
        <pc:docMk/>
      </pc:docMkLst>
      <pc:sldChg chg="modSp">
        <pc:chgData name="Muff Jed" userId="S::jed.muff@aalto.fi::2f727e88-02f7-4f9c-adc9-9e5bccf5ae20" providerId="AD" clId="Web-{C7D5833C-B2E4-4A69-B251-90DD202F6371}" dt="2022-05-12T08:35:32.332" v="1" actId="20577"/>
        <pc:sldMkLst>
          <pc:docMk/>
          <pc:sldMk cId="0" sldId="259"/>
        </pc:sldMkLst>
        <pc:spChg chg="mod">
          <ac:chgData name="Muff Jed" userId="S::jed.muff@aalto.fi::2f727e88-02f7-4f9c-adc9-9e5bccf5ae20" providerId="AD" clId="Web-{C7D5833C-B2E4-4A69-B251-90DD202F6371}" dt="2022-05-12T08:35:32.332" v="1" actId="20577"/>
          <ac:spMkLst>
            <pc:docMk/>
            <pc:sldMk cId="0" sldId="259"/>
            <ac:spMk id="25" creationId="{00000000-0000-0000-0000-000000000000}"/>
          </ac:spMkLst>
        </pc:spChg>
      </pc:sldChg>
    </pc:docChg>
  </pc:docChgLst>
  <pc:docChgLst>
    <pc:chgData name="Muff Jed" userId="S::jed.muff@aalto.fi::2f727e88-02f7-4f9c-adc9-9e5bccf5ae20" providerId="AD" clId="Web-{3DD7A066-9465-4E78-9725-5F5FA19751D1}"/>
    <pc:docChg chg="modSld">
      <pc:chgData name="Muff Jed" userId="S::jed.muff@aalto.fi::2f727e88-02f7-4f9c-adc9-9e5bccf5ae20" providerId="AD" clId="Web-{3DD7A066-9465-4E78-9725-5F5FA19751D1}" dt="2022-05-12T08:26:34.252" v="14" actId="20577"/>
      <pc:docMkLst>
        <pc:docMk/>
      </pc:docMkLst>
      <pc:sldChg chg="modSp">
        <pc:chgData name="Muff Jed" userId="S::jed.muff@aalto.fi::2f727e88-02f7-4f9c-adc9-9e5bccf5ae20" providerId="AD" clId="Web-{3DD7A066-9465-4E78-9725-5F5FA19751D1}" dt="2022-05-12T08:26:34.252" v="14" actId="20577"/>
        <pc:sldMkLst>
          <pc:docMk/>
          <pc:sldMk cId="0" sldId="259"/>
        </pc:sldMkLst>
        <pc:spChg chg="mod">
          <ac:chgData name="Muff Jed" userId="S::jed.muff@aalto.fi::2f727e88-02f7-4f9c-adc9-9e5bccf5ae20" providerId="AD" clId="Web-{3DD7A066-9465-4E78-9725-5F5FA19751D1}" dt="2022-05-12T08:26:34.252" v="14" actId="20577"/>
          <ac:spMkLst>
            <pc:docMk/>
            <pc:sldMk cId="0" sldId="259"/>
            <ac:spMk id="16" creationId="{B728F63A-C579-FAF9-468E-807088F763F6}"/>
          </ac:spMkLst>
        </pc:spChg>
      </pc:sldChg>
    </pc:docChg>
  </pc:docChgLst>
  <pc:docChgLst>
    <pc:chgData name="Sippola Antti" userId="236742ba-0f05-434c-9871-ef35d0d1ed4e" providerId="ADAL" clId="{A0D2DD67-F081-234E-A261-66CCDCFA955F}"/>
    <pc:docChg chg="modSld">
      <pc:chgData name="Sippola Antti" userId="236742ba-0f05-434c-9871-ef35d0d1ed4e" providerId="ADAL" clId="{A0D2DD67-F081-234E-A261-66CCDCFA955F}" dt="2022-05-12T12:47:30.398" v="1" actId="20577"/>
      <pc:docMkLst>
        <pc:docMk/>
      </pc:docMkLst>
      <pc:sldChg chg="modSp mod">
        <pc:chgData name="Sippola Antti" userId="236742ba-0f05-434c-9871-ef35d0d1ed4e" providerId="ADAL" clId="{A0D2DD67-F081-234E-A261-66CCDCFA955F}" dt="2022-05-12T12:47:30.398" v="1" actId="20577"/>
        <pc:sldMkLst>
          <pc:docMk/>
          <pc:sldMk cId="0" sldId="259"/>
        </pc:sldMkLst>
        <pc:spChg chg="mod">
          <ac:chgData name="Sippola Antti" userId="236742ba-0f05-434c-9871-ef35d0d1ed4e" providerId="ADAL" clId="{A0D2DD67-F081-234E-A261-66CCDCFA955F}" dt="2022-05-12T12:47:30.398" v="1" actId="20577"/>
          <ac:spMkLst>
            <pc:docMk/>
            <pc:sldMk cId="0" sldId="259"/>
            <ac:spMk id="2" creationId="{FED948F5-F353-92BE-37A6-C3B38C6EE484}"/>
          </ac:spMkLst>
        </pc:spChg>
      </pc:sldChg>
    </pc:docChg>
  </pc:docChgLst>
  <pc:docChgLst>
    <pc:chgData name="Hannus Eric" userId="S::eric.hannus@aalto.fi::5684d6ef-7c82-48e7-aec2-58b8403618c7" providerId="AD" clId="Web-{4B82B575-8AC8-41F7-9534-2B63860F656C}"/>
    <pc:docChg chg="mod modSld">
      <pc:chgData name="Hannus Eric" userId="S::eric.hannus@aalto.fi::5684d6ef-7c82-48e7-aec2-58b8403618c7" providerId="AD" clId="Web-{4B82B575-8AC8-41F7-9534-2B63860F656C}" dt="2022-05-12T08:00:13.674" v="305" actId="20577"/>
      <pc:docMkLst>
        <pc:docMk/>
      </pc:docMkLst>
      <pc:sldChg chg="modSp addCm">
        <pc:chgData name="Hannus Eric" userId="S::eric.hannus@aalto.fi::5684d6ef-7c82-48e7-aec2-58b8403618c7" providerId="AD" clId="Web-{4B82B575-8AC8-41F7-9534-2B63860F656C}" dt="2022-05-12T08:00:13.674" v="305" actId="20577"/>
        <pc:sldMkLst>
          <pc:docMk/>
          <pc:sldMk cId="0" sldId="259"/>
        </pc:sldMkLst>
        <pc:spChg chg="mod">
          <ac:chgData name="Hannus Eric" userId="S::eric.hannus@aalto.fi::5684d6ef-7c82-48e7-aec2-58b8403618c7" providerId="AD" clId="Web-{4B82B575-8AC8-41F7-9534-2B63860F656C}" dt="2022-05-12T07:55:49.316" v="244" actId="14100"/>
          <ac:spMkLst>
            <pc:docMk/>
            <pc:sldMk cId="0" sldId="259"/>
            <ac:spMk id="2" creationId="{FED948F5-F353-92BE-37A6-C3B38C6EE484}"/>
          </ac:spMkLst>
        </pc:spChg>
        <pc:spChg chg="mod">
          <ac:chgData name="Hannus Eric" userId="S::eric.hannus@aalto.fi::5684d6ef-7c82-48e7-aec2-58b8403618c7" providerId="AD" clId="Web-{4B82B575-8AC8-41F7-9534-2B63860F656C}" dt="2022-05-12T08:00:13.674" v="305" actId="20577"/>
          <ac:spMkLst>
            <pc:docMk/>
            <pc:sldMk cId="0" sldId="259"/>
            <ac:spMk id="2053" creationId="{00000000-0000-0000-0000-000000000000}"/>
          </ac:spMkLst>
        </pc:spChg>
        <pc:spChg chg="mod">
          <ac:chgData name="Hannus Eric" userId="S::eric.hannus@aalto.fi::5684d6ef-7c82-48e7-aec2-58b8403618c7" providerId="AD" clId="Web-{4B82B575-8AC8-41F7-9534-2B63860F656C}" dt="2022-05-12T07:55:30.018" v="240" actId="14100"/>
          <ac:spMkLst>
            <pc:docMk/>
            <pc:sldMk cId="0" sldId="259"/>
            <ac:spMk id="2059" creationId="{00000000-0000-0000-0000-000000000000}"/>
          </ac:spMkLst>
        </pc:spChg>
        <pc:spChg chg="mod">
          <ac:chgData name="Hannus Eric" userId="S::eric.hannus@aalto.fi::5684d6ef-7c82-48e7-aec2-58b8403618c7" providerId="AD" clId="Web-{4B82B575-8AC8-41F7-9534-2B63860F656C}" dt="2022-05-12T07:41:31.286" v="18" actId="20577"/>
          <ac:spMkLst>
            <pc:docMk/>
            <pc:sldMk cId="0" sldId="259"/>
            <ac:spMk id="2062" creationId="{00000000-0000-0000-0000-000000000000}"/>
          </ac:spMkLst>
        </pc:spChg>
      </pc:sldChg>
    </pc:docChg>
  </pc:docChgLst>
  <pc:docChgLst>
    <pc:chgData name="Muff Jed" userId="S::jed.muff@aalto.fi::2f727e88-02f7-4f9c-adc9-9e5bccf5ae20" providerId="AD" clId="Web-{42EA325B-5267-4BD3-8A7F-264CD7D78112}"/>
    <pc:docChg chg="modSld">
      <pc:chgData name="Muff Jed" userId="S::jed.muff@aalto.fi::2f727e88-02f7-4f9c-adc9-9e5bccf5ae20" providerId="AD" clId="Web-{42EA325B-5267-4BD3-8A7F-264CD7D78112}" dt="2022-05-12T08:15:14.784" v="189" actId="20577"/>
      <pc:docMkLst>
        <pc:docMk/>
      </pc:docMkLst>
      <pc:sldChg chg="addSp delSp modSp">
        <pc:chgData name="Muff Jed" userId="S::jed.muff@aalto.fi::2f727e88-02f7-4f9c-adc9-9e5bccf5ae20" providerId="AD" clId="Web-{42EA325B-5267-4BD3-8A7F-264CD7D78112}" dt="2022-05-12T08:15:14.784" v="189" actId="20577"/>
        <pc:sldMkLst>
          <pc:docMk/>
          <pc:sldMk cId="0" sldId="259"/>
        </pc:sldMkLst>
        <pc:spChg chg="mod">
          <ac:chgData name="Muff Jed" userId="S::jed.muff@aalto.fi::2f727e88-02f7-4f9c-adc9-9e5bccf5ae20" providerId="AD" clId="Web-{42EA325B-5267-4BD3-8A7F-264CD7D78112}" dt="2022-05-12T07:41:23.960" v="1" actId="1076"/>
          <ac:spMkLst>
            <pc:docMk/>
            <pc:sldMk cId="0" sldId="259"/>
            <ac:spMk id="2" creationId="{FED948F5-F353-92BE-37A6-C3B38C6EE484}"/>
          </ac:spMkLst>
        </pc:spChg>
        <pc:spChg chg="del">
          <ac:chgData name="Muff Jed" userId="S::jed.muff@aalto.fi::2f727e88-02f7-4f9c-adc9-9e5bccf5ae20" providerId="AD" clId="Web-{42EA325B-5267-4BD3-8A7F-264CD7D78112}" dt="2022-05-12T08:11:30.482" v="36"/>
          <ac:spMkLst>
            <pc:docMk/>
            <pc:sldMk cId="0" sldId="259"/>
            <ac:spMk id="15" creationId="{00000000-0000-0000-0000-000000000000}"/>
          </ac:spMkLst>
        </pc:spChg>
        <pc:spChg chg="add mod">
          <ac:chgData name="Muff Jed" userId="S::jed.muff@aalto.fi::2f727e88-02f7-4f9c-adc9-9e5bccf5ae20" providerId="AD" clId="Web-{42EA325B-5267-4BD3-8A7F-264CD7D78112}" dt="2022-05-12T08:12:17.686" v="128" actId="20577"/>
          <ac:spMkLst>
            <pc:docMk/>
            <pc:sldMk cId="0" sldId="259"/>
            <ac:spMk id="16" creationId="{B728F63A-C579-FAF9-468E-807088F763F6}"/>
          </ac:spMkLst>
        </pc:spChg>
        <pc:spChg chg="add mod">
          <ac:chgData name="Muff Jed" userId="S::jed.muff@aalto.fi::2f727e88-02f7-4f9c-adc9-9e5bccf5ae20" providerId="AD" clId="Web-{42EA325B-5267-4BD3-8A7F-264CD7D78112}" dt="2022-05-12T08:13:53.282" v="171" actId="20577"/>
          <ac:spMkLst>
            <pc:docMk/>
            <pc:sldMk cId="0" sldId="259"/>
            <ac:spMk id="17" creationId="{43EE6791-BD54-86F3-6929-4750C45D6594}"/>
          </ac:spMkLst>
        </pc:spChg>
        <pc:spChg chg="mod">
          <ac:chgData name="Muff Jed" userId="S::jed.muff@aalto.fi::2f727e88-02f7-4f9c-adc9-9e5bccf5ae20" providerId="AD" clId="Web-{42EA325B-5267-4BD3-8A7F-264CD7D78112}" dt="2022-05-12T08:15:14.784" v="189" actId="20577"/>
          <ac:spMkLst>
            <pc:docMk/>
            <pc:sldMk cId="0" sldId="259"/>
            <ac:spMk id="25" creationId="{00000000-0000-0000-0000-000000000000}"/>
          </ac:spMkLst>
        </pc:spChg>
        <pc:spChg chg="mod">
          <ac:chgData name="Muff Jed" userId="S::jed.muff@aalto.fi::2f727e88-02f7-4f9c-adc9-9e5bccf5ae20" providerId="AD" clId="Web-{42EA325B-5267-4BD3-8A7F-264CD7D78112}" dt="2022-05-12T08:14:48.518" v="182" actId="20577"/>
          <ac:spMkLst>
            <pc:docMk/>
            <pc:sldMk cId="0" sldId="259"/>
            <ac:spMk id="2053" creationId="{00000000-0000-0000-0000-000000000000}"/>
          </ac:spMkLst>
        </pc:spChg>
        <pc:spChg chg="mod">
          <ac:chgData name="Muff Jed" userId="S::jed.muff@aalto.fi::2f727e88-02f7-4f9c-adc9-9e5bccf5ae20" providerId="AD" clId="Web-{42EA325B-5267-4BD3-8A7F-264CD7D78112}" dt="2022-05-12T07:50:38.382" v="35" actId="20577"/>
          <ac:spMkLst>
            <pc:docMk/>
            <pc:sldMk cId="0" sldId="259"/>
            <ac:spMk id="2059" creationId="{00000000-0000-0000-0000-000000000000}"/>
          </ac:spMkLst>
        </pc:spChg>
        <pc:spChg chg="mod">
          <ac:chgData name="Muff Jed" userId="S::jed.muff@aalto.fi::2f727e88-02f7-4f9c-adc9-9e5bccf5ae20" providerId="AD" clId="Web-{42EA325B-5267-4BD3-8A7F-264CD7D78112}" dt="2022-05-12T08:11:52.451" v="82" actId="20577"/>
          <ac:spMkLst>
            <pc:docMk/>
            <pc:sldMk cId="0" sldId="259"/>
            <ac:spMk id="2062" creationId="{00000000-0000-0000-0000-000000000000}"/>
          </ac:spMkLst>
        </pc:spChg>
      </pc:sldChg>
    </pc:docChg>
  </pc:docChgLst>
  <pc:docChgLst>
    <pc:chgData name="Eric Hannus" userId="5684d6ef-7c82-48e7-aec2-58b8403618c7" providerId="ADAL" clId="{2F69678B-BE31-4271-8012-722765AAC83A}"/>
    <pc:docChg chg="undo custSel modSld">
      <pc:chgData name="Eric Hannus" userId="5684d6ef-7c82-48e7-aec2-58b8403618c7" providerId="ADAL" clId="{2F69678B-BE31-4271-8012-722765AAC83A}" dt="2022-05-12T09:30:49.464" v="398" actId="1038"/>
      <pc:docMkLst>
        <pc:docMk/>
      </pc:docMkLst>
      <pc:sldChg chg="addSp modSp mod delCm modCm">
        <pc:chgData name="Eric Hannus" userId="5684d6ef-7c82-48e7-aec2-58b8403618c7" providerId="ADAL" clId="{2F69678B-BE31-4271-8012-722765AAC83A}" dt="2022-05-12T09:30:49.464" v="398" actId="1038"/>
        <pc:sldMkLst>
          <pc:docMk/>
          <pc:sldMk cId="0" sldId="259"/>
        </pc:sldMkLst>
        <pc:spChg chg="mod">
          <ac:chgData name="Eric Hannus" userId="5684d6ef-7c82-48e7-aec2-58b8403618c7" providerId="ADAL" clId="{2F69678B-BE31-4271-8012-722765AAC83A}" dt="2022-05-12T08:11:07.085" v="153" actId="1036"/>
          <ac:spMkLst>
            <pc:docMk/>
            <pc:sldMk cId="0" sldId="259"/>
            <ac:spMk id="2" creationId="{FED948F5-F353-92BE-37A6-C3B38C6EE484}"/>
          </ac:spMkLst>
        </pc:spChg>
        <pc:spChg chg="mod">
          <ac:chgData name="Eric Hannus" userId="5684d6ef-7c82-48e7-aec2-58b8403618c7" providerId="ADAL" clId="{2F69678B-BE31-4271-8012-722765AAC83A}" dt="2022-05-12T08:01:05.991" v="36" actId="1035"/>
          <ac:spMkLst>
            <pc:docMk/>
            <pc:sldMk cId="0" sldId="259"/>
            <ac:spMk id="15" creationId="{00000000-0000-0000-0000-000000000000}"/>
          </ac:spMkLst>
        </pc:spChg>
        <pc:spChg chg="mod">
          <ac:chgData name="Eric Hannus" userId="5684d6ef-7c82-48e7-aec2-58b8403618c7" providerId="ADAL" clId="{2F69678B-BE31-4271-8012-722765AAC83A}" dt="2022-05-12T09:30:49.464" v="398" actId="1038"/>
          <ac:spMkLst>
            <pc:docMk/>
            <pc:sldMk cId="0" sldId="259"/>
            <ac:spMk id="16" creationId="{B728F63A-C579-FAF9-468E-807088F763F6}"/>
          </ac:spMkLst>
        </pc:spChg>
        <pc:spChg chg="mod">
          <ac:chgData name="Eric Hannus" userId="5684d6ef-7c82-48e7-aec2-58b8403618c7" providerId="ADAL" clId="{2F69678B-BE31-4271-8012-722765AAC83A}" dt="2022-05-12T09:30:49.464" v="398" actId="1038"/>
          <ac:spMkLst>
            <pc:docMk/>
            <pc:sldMk cId="0" sldId="259"/>
            <ac:spMk id="17" creationId="{43EE6791-BD54-86F3-6929-4750C45D6594}"/>
          </ac:spMkLst>
        </pc:spChg>
        <pc:spChg chg="add mod">
          <ac:chgData name="Eric Hannus" userId="5684d6ef-7c82-48e7-aec2-58b8403618c7" providerId="ADAL" clId="{2F69678B-BE31-4271-8012-722765AAC83A}" dt="2022-05-12T09:30:49.464" v="398" actId="1038"/>
          <ac:spMkLst>
            <pc:docMk/>
            <pc:sldMk cId="0" sldId="259"/>
            <ac:spMk id="18" creationId="{5C2702DB-2AC2-E380-CC83-9B699589BB45}"/>
          </ac:spMkLst>
        </pc:spChg>
        <pc:spChg chg="mod">
          <ac:chgData name="Eric Hannus" userId="5684d6ef-7c82-48e7-aec2-58b8403618c7" providerId="ADAL" clId="{2F69678B-BE31-4271-8012-722765AAC83A}" dt="2022-05-12T08:04:36.660" v="102" actId="20577"/>
          <ac:spMkLst>
            <pc:docMk/>
            <pc:sldMk cId="0" sldId="259"/>
            <ac:spMk id="23" creationId="{00000000-0000-0000-0000-000000000000}"/>
          </ac:spMkLst>
        </pc:spChg>
        <pc:spChg chg="mod">
          <ac:chgData name="Eric Hannus" userId="5684d6ef-7c82-48e7-aec2-58b8403618c7" providerId="ADAL" clId="{2F69678B-BE31-4271-8012-722765AAC83A}" dt="2022-05-12T08:10:21.493" v="133" actId="20577"/>
          <ac:spMkLst>
            <pc:docMk/>
            <pc:sldMk cId="0" sldId="259"/>
            <ac:spMk id="25" creationId="{00000000-0000-0000-0000-000000000000}"/>
          </ac:spMkLst>
        </pc:spChg>
        <pc:spChg chg="mod">
          <ac:chgData name="Eric Hannus" userId="5684d6ef-7c82-48e7-aec2-58b8403618c7" providerId="ADAL" clId="{2F69678B-BE31-4271-8012-722765AAC83A}" dt="2022-05-12T08:00:58.630" v="10" actId="1036"/>
          <ac:spMkLst>
            <pc:docMk/>
            <pc:sldMk cId="0" sldId="259"/>
            <ac:spMk id="2053" creationId="{00000000-0000-0000-0000-000000000000}"/>
          </ac:spMkLst>
        </pc:spChg>
        <pc:spChg chg="mod">
          <ac:chgData name="Eric Hannus" userId="5684d6ef-7c82-48e7-aec2-58b8403618c7" providerId="ADAL" clId="{2F69678B-BE31-4271-8012-722765AAC83A}" dt="2022-05-12T08:11:07.085" v="153" actId="1036"/>
          <ac:spMkLst>
            <pc:docMk/>
            <pc:sldMk cId="0" sldId="259"/>
            <ac:spMk id="2060" creationId="{00000000-0000-0000-0000-000000000000}"/>
          </ac:spMkLst>
        </pc:spChg>
        <pc:spChg chg="mod">
          <ac:chgData name="Eric Hannus" userId="5684d6ef-7c82-48e7-aec2-58b8403618c7" providerId="ADAL" clId="{2F69678B-BE31-4271-8012-722765AAC83A}" dt="2022-05-12T08:26:09.587" v="232" actId="1076"/>
          <ac:spMkLst>
            <pc:docMk/>
            <pc:sldMk cId="0" sldId="259"/>
            <ac:spMk id="2062" creationId="{00000000-0000-0000-0000-000000000000}"/>
          </ac:spMkLst>
        </pc:spChg>
        <pc:picChg chg="mod">
          <ac:chgData name="Eric Hannus" userId="5684d6ef-7c82-48e7-aec2-58b8403618c7" providerId="ADAL" clId="{2F69678B-BE31-4271-8012-722765AAC83A}" dt="2022-05-12T09:30:49.464" v="398" actId="1038"/>
          <ac:picMkLst>
            <pc:docMk/>
            <pc:sldMk cId="0" sldId="259"/>
            <ac:picMk id="4" creationId="{4C0300C4-06F8-ED50-603D-AB4450009167}"/>
          </ac:picMkLst>
        </pc:picChg>
        <pc:picChg chg="mod">
          <ac:chgData name="Eric Hannus" userId="5684d6ef-7c82-48e7-aec2-58b8403618c7" providerId="ADAL" clId="{2F69678B-BE31-4271-8012-722765AAC83A}" dt="2022-05-12T09:30:49.464" v="398" actId="1038"/>
          <ac:picMkLst>
            <pc:docMk/>
            <pc:sldMk cId="0" sldId="259"/>
            <ac:picMk id="20" creationId="{2CFDBA6B-066C-7D58-0341-A5FCDB288869}"/>
          </ac:picMkLst>
        </pc:picChg>
        <pc:picChg chg="add mod">
          <ac:chgData name="Eric Hannus" userId="5684d6ef-7c82-48e7-aec2-58b8403618c7" providerId="ADAL" clId="{2F69678B-BE31-4271-8012-722765AAC83A}" dt="2022-05-12T09:30:49.464" v="398" actId="1038"/>
          <ac:picMkLst>
            <pc:docMk/>
            <pc:sldMk cId="0" sldId="259"/>
            <ac:picMk id="1026" creationId="{9A21FC8E-AB6A-25B3-3C67-6B6C4BCA8B8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21434" tIns="10717" rIns="21434" bIns="10717" rtlCol="0"/>
          <a:lstStyle>
            <a:lvl1pPr algn="l" defTabSz="4174420">
              <a:defRPr sz="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21434" tIns="10717" rIns="21434" bIns="10717" numCol="1" anchor="t" anchorCtr="0" compatLnSpc="1">
            <a:prstTxWarp prst="textNoShape">
              <a:avLst/>
            </a:prstTxWarp>
          </a:bodyPr>
          <a:lstStyle>
            <a:lvl1pPr algn="r">
              <a:defRPr sz="300">
                <a:latin typeface="Arial" pitchFamily="34" charset="0"/>
              </a:defRPr>
            </a:lvl1pPr>
          </a:lstStyle>
          <a:p>
            <a:pPr>
              <a:defRPr/>
            </a:pPr>
            <a:fld id="{45609D0A-2218-4978-8888-34274232F5D4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21434" tIns="10717" rIns="21434" bIns="10717" rtlCol="0" anchor="b"/>
          <a:lstStyle>
            <a:lvl1pPr algn="l" defTabSz="4174420">
              <a:defRPr sz="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21434" tIns="10717" rIns="21434" bIns="10717" numCol="1" anchor="b" anchorCtr="0" compatLnSpc="1">
            <a:prstTxWarp prst="textNoShape">
              <a:avLst/>
            </a:prstTxWarp>
          </a:bodyPr>
          <a:lstStyle>
            <a:lvl1pPr algn="r">
              <a:defRPr sz="300">
                <a:latin typeface="Arial" pitchFamily="34" charset="0"/>
              </a:defRPr>
            </a:lvl1pPr>
          </a:lstStyle>
          <a:p>
            <a:pPr>
              <a:defRPr/>
            </a:pPr>
            <a:fld id="{EACEC231-BA09-403A-A12C-EDA645FA3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EFCF4-8F3D-4026-B3FA-9051AE336405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1720C-285B-4421-83FF-BC0906FB8F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33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8"/>
            <a:ext cx="25733931" cy="9176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E422-9036-4A01-912D-C431321DA545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63929-407E-4539-9828-636052635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1308-E26F-4513-8913-5E463B8D4C09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FA19-15D6-4EC7-938A-E96C58833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6460" y="7571332"/>
            <a:ext cx="15931278" cy="161287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622" y="7571332"/>
            <a:ext cx="47289253" cy="161287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41C17-7985-4E54-8C72-4EC2FA8D3563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998CA-46A7-4DDD-A6C4-4FF1266CE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9BCC-C993-4080-B46A-CDA935A978F2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5A5F-8787-4760-88E9-0BA02FBF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9"/>
            <a:ext cx="25733931" cy="9365056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803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06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40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1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1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18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2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24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E012B-2AAD-4BF8-885E-54DF9D03944A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D095-6D93-421B-865C-4C3374B7C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622" y="44109929"/>
            <a:ext cx="31610265" cy="12474853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7475" y="44109929"/>
            <a:ext cx="31610265" cy="12474853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78F2A-A564-402B-82A5-F39C5C4E59BA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A598-D327-44C8-B37C-58054894B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4"/>
            <a:ext cx="27247692" cy="7135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9583085"/>
            <a:ext cx="13376810" cy="399377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31" indent="0">
              <a:buNone/>
              <a:defRPr sz="9200" b="1"/>
            </a:lvl2pPr>
            <a:lvl3pPr marL="4176061" indent="0">
              <a:buNone/>
              <a:defRPr sz="8200" b="1"/>
            </a:lvl3pPr>
            <a:lvl4pPr marL="6264092" indent="0">
              <a:buNone/>
              <a:defRPr sz="7400" b="1"/>
            </a:lvl4pPr>
            <a:lvl5pPr marL="8352123" indent="0">
              <a:buNone/>
              <a:defRPr sz="7400" b="1"/>
            </a:lvl5pPr>
            <a:lvl6pPr marL="10440153" indent="0">
              <a:buNone/>
              <a:defRPr sz="7400" b="1"/>
            </a:lvl6pPr>
            <a:lvl7pPr marL="12528184" indent="0">
              <a:buNone/>
              <a:defRPr sz="7400" b="1"/>
            </a:lvl7pPr>
            <a:lvl8pPr marL="14616214" indent="0">
              <a:buNone/>
              <a:defRPr sz="7400" b="1"/>
            </a:lvl8pPr>
            <a:lvl9pPr marL="16704245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13576858"/>
            <a:ext cx="13376810" cy="2466628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31" indent="0">
              <a:buNone/>
              <a:defRPr sz="9200" b="1"/>
            </a:lvl2pPr>
            <a:lvl3pPr marL="4176061" indent="0">
              <a:buNone/>
              <a:defRPr sz="8200" b="1"/>
            </a:lvl3pPr>
            <a:lvl4pPr marL="6264092" indent="0">
              <a:buNone/>
              <a:defRPr sz="7400" b="1"/>
            </a:lvl4pPr>
            <a:lvl5pPr marL="8352123" indent="0">
              <a:buNone/>
              <a:defRPr sz="7400" b="1"/>
            </a:lvl5pPr>
            <a:lvl6pPr marL="10440153" indent="0">
              <a:buNone/>
              <a:defRPr sz="7400" b="1"/>
            </a:lvl6pPr>
            <a:lvl7pPr marL="12528184" indent="0">
              <a:buNone/>
              <a:defRPr sz="7400" b="1"/>
            </a:lvl7pPr>
            <a:lvl8pPr marL="14616214" indent="0">
              <a:buNone/>
              <a:defRPr sz="7400" b="1"/>
            </a:lvl8pPr>
            <a:lvl9pPr marL="16704245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8"/>
            <a:ext cx="13382065" cy="2466628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7774D-8674-41D1-AD23-6599B47F70B8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ABCBA-46CC-4857-A2C7-BC9468C03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4FBFB-EBD5-4522-AAED-248B848C9565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0AF4-C009-4307-B7CC-9A4CD5209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B3D19-C641-4BA0-AABD-A711E2E35F0B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0E5F-8249-4E5B-8D2C-1C55E5F07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539"/>
            <a:ext cx="9960337" cy="7254205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8747"/>
            <a:ext cx="9960337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031" indent="0">
              <a:buNone/>
              <a:defRPr sz="5500"/>
            </a:lvl2pPr>
            <a:lvl3pPr marL="4176061" indent="0">
              <a:buNone/>
              <a:defRPr sz="4500"/>
            </a:lvl3pPr>
            <a:lvl4pPr marL="6264092" indent="0">
              <a:buNone/>
              <a:defRPr sz="4100"/>
            </a:lvl4pPr>
            <a:lvl5pPr marL="8352123" indent="0">
              <a:buNone/>
              <a:defRPr sz="4100"/>
            </a:lvl5pPr>
            <a:lvl6pPr marL="10440153" indent="0">
              <a:buNone/>
              <a:defRPr sz="4100"/>
            </a:lvl6pPr>
            <a:lvl7pPr marL="12528184" indent="0">
              <a:buNone/>
              <a:defRPr sz="4100"/>
            </a:lvl7pPr>
            <a:lvl8pPr marL="14616214" indent="0">
              <a:buNone/>
              <a:defRPr sz="4100"/>
            </a:lvl8pPr>
            <a:lvl9pPr marL="1670424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F7C1-7F19-4374-8AC5-2713E04C0106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19FD-F0BD-4FF8-995E-0E8504B8A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8189"/>
            <a:ext cx="18165128" cy="3537915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5306"/>
            <a:ext cx="18165128" cy="2568702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031" indent="0">
              <a:buNone/>
              <a:defRPr sz="12700"/>
            </a:lvl2pPr>
            <a:lvl3pPr marL="4176061" indent="0">
              <a:buNone/>
              <a:defRPr sz="10900"/>
            </a:lvl3pPr>
            <a:lvl4pPr marL="6264092" indent="0">
              <a:buNone/>
              <a:defRPr sz="9200"/>
            </a:lvl4pPr>
            <a:lvl5pPr marL="8352123" indent="0">
              <a:buNone/>
              <a:defRPr sz="9200"/>
            </a:lvl5pPr>
            <a:lvl6pPr marL="10440153" indent="0">
              <a:buNone/>
              <a:defRPr sz="9200"/>
            </a:lvl6pPr>
            <a:lvl7pPr marL="12528184" indent="0">
              <a:buNone/>
              <a:defRPr sz="9200"/>
            </a:lvl7pPr>
            <a:lvl8pPr marL="14616214" indent="0">
              <a:buNone/>
              <a:defRPr sz="9200"/>
            </a:lvl8pPr>
            <a:lvl9pPr marL="16704245" indent="0">
              <a:buNone/>
              <a:defRPr sz="9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506105"/>
            <a:ext cx="18165128" cy="5024425"/>
          </a:xfrm>
        </p:spPr>
        <p:txBody>
          <a:bodyPr/>
          <a:lstStyle>
            <a:lvl1pPr marL="0" indent="0">
              <a:buNone/>
              <a:defRPr sz="6400"/>
            </a:lvl1pPr>
            <a:lvl2pPr marL="2088031" indent="0">
              <a:buNone/>
              <a:defRPr sz="5500"/>
            </a:lvl2pPr>
            <a:lvl3pPr marL="4176061" indent="0">
              <a:buNone/>
              <a:defRPr sz="4500"/>
            </a:lvl3pPr>
            <a:lvl4pPr marL="6264092" indent="0">
              <a:buNone/>
              <a:defRPr sz="4100"/>
            </a:lvl4pPr>
            <a:lvl5pPr marL="8352123" indent="0">
              <a:buNone/>
              <a:defRPr sz="4100"/>
            </a:lvl5pPr>
            <a:lvl6pPr marL="10440153" indent="0">
              <a:buNone/>
              <a:defRPr sz="4100"/>
            </a:lvl6pPr>
            <a:lvl7pPr marL="12528184" indent="0">
              <a:buNone/>
              <a:defRPr sz="4100"/>
            </a:lvl7pPr>
            <a:lvl8pPr marL="14616214" indent="0">
              <a:buNone/>
              <a:defRPr sz="4100"/>
            </a:lvl8pPr>
            <a:lvl9pPr marL="1670424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322BC-603D-4A52-A2CD-098B4A444B28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1FFF1-7D87-4424-9E38-7B876DF2E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90138"/>
            <a:ext cx="27246263" cy="282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81150"/>
            <a:ext cx="7062788" cy="2278063"/>
          </a:xfrm>
          <a:prstGeom prst="rect">
            <a:avLst/>
          </a:prstGeom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32BFF38-AC40-4C90-B9F0-66B4CE9C867A}" type="datetimeFigureOut">
              <a:rPr lang="en-US"/>
              <a:pPr>
                <a:defRPr/>
              </a:pPr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150" y="39681150"/>
            <a:ext cx="9586913" cy="2278063"/>
          </a:xfrm>
          <a:prstGeom prst="rect">
            <a:avLst/>
          </a:prstGeom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>
            <a:lvl1pPr algn="ctr">
              <a:defRPr sz="55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950" y="39681150"/>
            <a:ext cx="7062788" cy="2278063"/>
          </a:xfrm>
          <a:prstGeom prst="rect">
            <a:avLst/>
          </a:prstGeom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2FB8B32-E35D-4CFE-8E35-25A07E46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646709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1293419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940128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2586838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3688" indent="-1563688" algn="l" defTabSz="41735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2488" indent="-1303338" algn="l" defTabSz="41735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218113" indent="-1041400" algn="l" defTabSz="41735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9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5675" indent="-1041400" algn="l" defTabSz="41735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394825" indent="-1041400" algn="l" defTabSz="41735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484168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00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29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61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1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1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092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123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53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84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14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45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382713" y="1027113"/>
            <a:ext cx="2757963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3790">
              <a:lnSpc>
                <a:spcPct val="95000"/>
              </a:lnSpc>
              <a:defRPr/>
            </a:pPr>
            <a:r>
              <a:rPr lang="fi-FI" sz="8800" b="1" kern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AEE Project Work </a:t>
            </a:r>
            <a:r>
              <a:rPr lang="fi-FI" sz="8800" b="1" kern="0" err="1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course</a:t>
            </a:r>
            <a:r>
              <a:rPr lang="fi-FI" sz="8800" b="1" kern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 2022</a:t>
            </a:r>
            <a:br>
              <a:rPr lang="fi-FI" sz="4800" b="1" kern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</a:br>
            <a:r>
              <a:rPr lang="fi-FI" sz="4800" b="1" kern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Master’s Programme in Automation and Electrical Engineering</a:t>
            </a:r>
            <a:endParaRPr lang="fi-FI" sz="4800" kern="0">
              <a:solidFill>
                <a:srgbClr val="8C857B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384300" y="3621088"/>
            <a:ext cx="274351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8249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600" kern="0">
                <a:latin typeface="Arial"/>
                <a:ea typeface="+mn-ea"/>
                <a:cs typeface="Arial"/>
              </a:rPr>
              <a:t>J. Muff (project manager), </a:t>
            </a:r>
            <a:r>
              <a:rPr lang="en-US" sz="5600" kern="0">
                <a:latin typeface="Arial"/>
                <a:ea typeface="ＭＳ Ｐゴシック" charset="0"/>
                <a:cs typeface="Arial"/>
              </a:rPr>
              <a:t>A. </a:t>
            </a:r>
            <a:r>
              <a:rPr lang="en-US" sz="5600" kern="0" err="1">
                <a:latin typeface="Arial"/>
                <a:ea typeface="ＭＳ Ｐゴシック" charset="0"/>
                <a:cs typeface="Arial"/>
              </a:rPr>
              <a:t>Sippola</a:t>
            </a:r>
            <a:r>
              <a:rPr lang="en-US" sz="5600" kern="0">
                <a:latin typeface="Arial"/>
                <a:ea typeface="+mn-ea"/>
                <a:cs typeface="Arial"/>
              </a:rPr>
              <a:t>, </a:t>
            </a:r>
            <a:r>
              <a:rPr lang="en-US" sz="5600" kern="0">
                <a:latin typeface="Arial"/>
                <a:ea typeface="ＭＳ Ｐゴシック" charset="0"/>
                <a:cs typeface="Arial"/>
              </a:rPr>
              <a:t>E. Hannus</a:t>
            </a:r>
            <a:r>
              <a:rPr lang="en-US" sz="5600" kern="0">
                <a:latin typeface="Arial"/>
                <a:cs typeface="Arial"/>
              </a:rPr>
              <a:t> , </a:t>
            </a:r>
            <a:r>
              <a:rPr lang="en-US" sz="5600" kern="0">
                <a:latin typeface="Arial"/>
                <a:ea typeface="ＭＳ Ｐゴシック" charset="0"/>
                <a:cs typeface="Arial"/>
              </a:rPr>
              <a:t>J. </a:t>
            </a:r>
            <a:r>
              <a:rPr lang="en-US" sz="5600" kern="0" err="1">
                <a:latin typeface="Arial"/>
                <a:ea typeface="ＭＳ Ｐゴシック" charset="0"/>
                <a:cs typeface="Arial"/>
              </a:rPr>
              <a:t>Vepsä</a:t>
            </a:r>
            <a:r>
              <a:rPr lang="en-US" sz="5600" kern="0">
                <a:latin typeface="Arial"/>
                <a:cs typeface="Arial"/>
              </a:rPr>
              <a:t> , </a:t>
            </a:r>
            <a:r>
              <a:rPr lang="en-US" sz="5600" kern="0">
                <a:latin typeface="Arial"/>
                <a:ea typeface="ＭＳ Ｐゴシック" charset="0"/>
                <a:cs typeface="Arial"/>
              </a:rPr>
              <a:t>J. Mikala, R. Kaushik (instructor)</a:t>
            </a:r>
            <a:endParaRPr lang="en-US" sz="5600" kern="0" baseline="30000">
              <a:latin typeface="Arial"/>
              <a:ea typeface="+mn-ea"/>
              <a:cs typeface="Arial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5929694" y="40489188"/>
            <a:ext cx="12961219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r" defTabSz="88249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i-FI" sz="4800" kern="0">
                <a:solidFill>
                  <a:srgbClr val="8C857B"/>
                </a:solidFill>
                <a:latin typeface="Arial"/>
                <a:ea typeface="+mn-ea"/>
                <a:cs typeface="Arial"/>
              </a:rPr>
              <a:t>eea.aalto.fi</a:t>
            </a:r>
          </a:p>
          <a:p>
            <a:pPr algn="r" defTabSz="88249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i-FI" sz="4800" kern="0">
                <a:solidFill>
                  <a:srgbClr val="8C857B"/>
                </a:solidFill>
                <a:latin typeface="Arial"/>
                <a:ea typeface="+mn-ea"/>
                <a:cs typeface="Arial"/>
              </a:rPr>
              <a:t>Intelligent </a:t>
            </a:r>
            <a:r>
              <a:rPr lang="fi-FI" sz="4800" kern="0" err="1">
                <a:solidFill>
                  <a:srgbClr val="8C857B"/>
                </a:solidFill>
                <a:latin typeface="Arial"/>
                <a:ea typeface="+mn-ea"/>
                <a:cs typeface="Arial"/>
              </a:rPr>
              <a:t>Robotics</a:t>
            </a:r>
            <a:r>
              <a:rPr lang="fi-FI" sz="4800" kern="0">
                <a:solidFill>
                  <a:srgbClr val="8C857B"/>
                </a:solidFill>
                <a:latin typeface="Arial"/>
                <a:ea typeface="+mn-ea"/>
                <a:cs typeface="Arial"/>
              </a:rPr>
              <a:t> </a:t>
            </a:r>
            <a:r>
              <a:rPr lang="fi-FI" sz="4800" kern="0" err="1">
                <a:solidFill>
                  <a:srgbClr val="8C857B"/>
                </a:solidFill>
                <a:latin typeface="Arial"/>
                <a:ea typeface="+mn-ea"/>
                <a:cs typeface="Arial"/>
              </a:rPr>
              <a:t>research</a:t>
            </a:r>
            <a:r>
              <a:rPr lang="fi-FI" sz="4800" kern="0">
                <a:solidFill>
                  <a:srgbClr val="8C857B"/>
                </a:solidFill>
                <a:latin typeface="Arial"/>
                <a:ea typeface="+mn-ea"/>
                <a:cs typeface="Arial"/>
              </a:rPr>
              <a:t> </a:t>
            </a:r>
            <a:r>
              <a:rPr lang="fi-FI" sz="4800" kern="0" err="1">
                <a:solidFill>
                  <a:srgbClr val="8C857B"/>
                </a:solidFill>
                <a:latin typeface="Arial"/>
                <a:ea typeface="+mn-ea"/>
                <a:cs typeface="Arial"/>
              </a:rPr>
              <a:t>group</a:t>
            </a:r>
            <a:endParaRPr lang="fi-FI" sz="4800" kern="0">
              <a:solidFill>
                <a:srgbClr val="8C857B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1384300" y="6367914"/>
            <a:ext cx="275066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fi-FI" sz="13000" b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Building a </a:t>
            </a:r>
            <a:r>
              <a:rPr lang="fi-FI" sz="13000" b="1" err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Quadruped</a:t>
            </a:r>
            <a:r>
              <a:rPr lang="fi-FI" sz="13000" b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 Robot for </a:t>
            </a:r>
            <a:r>
              <a:rPr lang="fi-FI" sz="13000" b="1" err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Reinforcement</a:t>
            </a:r>
            <a:r>
              <a:rPr lang="fi-FI" sz="13000" b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 Learning </a:t>
            </a:r>
            <a:r>
              <a:rPr lang="fi-FI" sz="13000" b="1" err="1">
                <a:solidFill>
                  <a:schemeClr val="accent1"/>
                </a:solidFill>
                <a:latin typeface="Arial"/>
                <a:ea typeface="ＭＳ Ｐゴシック"/>
                <a:cs typeface="Arial"/>
              </a:rPr>
              <a:t>Research</a:t>
            </a:r>
            <a:r>
              <a:rPr lang="fi-FI" sz="13000">
                <a:latin typeface="Arial"/>
                <a:ea typeface="ＭＳ Ｐゴシック"/>
                <a:cs typeface="Arial"/>
              </a:rPr>
              <a:t> </a:t>
            </a:r>
            <a:endParaRPr lang="en-US" sz="13000"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47788" y="3187700"/>
            <a:ext cx="27543125" cy="0"/>
          </a:xfrm>
          <a:prstGeom prst="line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30324" y="40055922"/>
            <a:ext cx="27543125" cy="0"/>
          </a:xfrm>
          <a:prstGeom prst="line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8" name="TextBox 9"/>
          <p:cNvSpPr txBox="1">
            <a:spLocks noChangeArrowheads="1"/>
          </p:cNvSpPr>
          <p:nvPr/>
        </p:nvSpPr>
        <p:spPr bwMode="auto">
          <a:xfrm>
            <a:off x="1384300" y="10748963"/>
            <a:ext cx="434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/>
              <a:t>Objective</a:t>
            </a: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1384300" y="12253913"/>
            <a:ext cx="1310481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6000">
                <a:latin typeface="Arial"/>
                <a:ea typeface="ＭＳ Ｐゴシック"/>
                <a:cs typeface="Arial"/>
              </a:rPr>
              <a:t>The main objective was to build a quadruped robot which can be used for reinforcement learning (RL) research. Improvements to the original design were also made to improve usability and robustness.</a:t>
            </a:r>
          </a:p>
        </p:txBody>
      </p:sp>
      <p:sp>
        <p:nvSpPr>
          <p:cNvPr id="2060" name="TextBox 12"/>
          <p:cNvSpPr txBox="1">
            <a:spLocks noChangeArrowheads="1"/>
          </p:cNvSpPr>
          <p:nvPr/>
        </p:nvSpPr>
        <p:spPr bwMode="auto">
          <a:xfrm>
            <a:off x="1384300" y="18683919"/>
            <a:ext cx="35194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/>
              <a:t>Results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08C532F-5CAF-47EB-B5E5-B43C8D802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2" y="39720337"/>
            <a:ext cx="7272808" cy="3091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948F5-F353-92BE-37A6-C3B38C6EE484}"/>
              </a:ext>
            </a:extLst>
          </p:cNvPr>
          <p:cNvSpPr txBox="1"/>
          <p:nvPr/>
        </p:nvSpPr>
        <p:spPr>
          <a:xfrm>
            <a:off x="1368097" y="20317262"/>
            <a:ext cx="13117981" cy="1855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6000" dirty="0">
                <a:latin typeface="Arial"/>
                <a:ea typeface="ＭＳ Ｐゴシック"/>
                <a:cs typeface="Arial"/>
              </a:rPr>
              <a:t>The robot was successfully built according to the original design. </a:t>
            </a:r>
            <a:r>
              <a:rPr lang="en-GB" sz="6000">
                <a:latin typeface="Arial"/>
                <a:ea typeface="ＭＳ Ｐゴシック"/>
                <a:cs typeface="Arial"/>
              </a:rPr>
              <a:t>Then a new design with improved robustness and usability was developed. </a:t>
            </a:r>
            <a:r>
              <a:rPr lang="en-GB" sz="6000" dirty="0">
                <a:latin typeface="Arial"/>
                <a:ea typeface="ＭＳ Ｐゴシック"/>
                <a:cs typeface="Arial"/>
              </a:rPr>
              <a:t>This design included soft parts from TPU 95A for absorbing shocks and vibrations, a hatch for easier access to the control and power board and a stand for attaching, e.g., reflectors used in machine vision for reinforcement learning.</a:t>
            </a:r>
            <a:endParaRPr lang="en-US" sz="6000" dirty="0">
              <a:latin typeface="Arial"/>
              <a:ea typeface="ＭＳ Ｐゴシック"/>
              <a:cs typeface="Arial"/>
            </a:endParaRPr>
          </a:p>
          <a:p>
            <a:endParaRPr lang="en-GB" sz="6000" dirty="0">
              <a:latin typeface="Arial"/>
              <a:ea typeface="ＭＳ Ｐゴシック"/>
              <a:cs typeface="Arial"/>
            </a:endParaRPr>
          </a:p>
          <a:p>
            <a:r>
              <a:rPr lang="en-GB" sz="6000" dirty="0">
                <a:latin typeface="Arial"/>
                <a:ea typeface="ＭＳ Ｐゴシック"/>
                <a:cs typeface="Arial"/>
              </a:rPr>
              <a:t>Testing proved that the built robot works in the RL setup it was designed for. Additionally, pre-programmed movement and actions were designed so that the robot can perform simple motion without needing to set up the more extensive RL setup.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F63A-C579-FAF9-468E-807088F76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01" y="30491278"/>
            <a:ext cx="123295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5400">
                <a:latin typeface="Arial"/>
                <a:ea typeface="ＭＳ Ｐゴシック"/>
                <a:cs typeface="Arial"/>
              </a:rPr>
              <a:t>Fig. 2 :The Ant in the MuJoCo simulator</a:t>
            </a:r>
            <a:endParaRPr 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3EE6791-BD54-86F3-6929-4750C45D6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2633" y="38393526"/>
            <a:ext cx="91871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5400">
                <a:latin typeface="Arial"/>
                <a:ea typeface="ＭＳ Ｐゴシック"/>
                <a:cs typeface="Arial"/>
              </a:rPr>
              <a:t>Fig. 3: CAD of soft leg design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21FC8E-AB6A-25B3-3C67-6B6C4BCA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49" y="23442465"/>
            <a:ext cx="8796498" cy="6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uva 3" descr="Kuva, joka sisältää kohteen työkalu&#10;&#10;Kuvaus luotu automaattisesti">
            <a:extLst>
              <a:ext uri="{FF2B5EF4-FFF2-40B4-BE49-F238E27FC236}">
                <a16:creationId xmlns:a16="http://schemas.microsoft.com/office/drawing/2014/main" id="{4C0300C4-06F8-ED50-603D-AB4450009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8989" r="15151" b="7439"/>
          <a:stretch/>
        </p:blipFill>
        <p:spPr>
          <a:xfrm>
            <a:off x="15723792" y="10574365"/>
            <a:ext cx="13104813" cy="11506712"/>
          </a:xfrm>
          <a:prstGeom prst="rect">
            <a:avLst/>
          </a:prstGeom>
        </p:spPr>
      </p:pic>
      <p:pic>
        <p:nvPicPr>
          <p:cNvPr id="20" name="Picture 1" descr="Diagram&#10;&#10;Description automatically generated">
            <a:extLst>
              <a:ext uri="{FF2B5EF4-FFF2-40B4-BE49-F238E27FC236}">
                <a16:creationId xmlns:a16="http://schemas.microsoft.com/office/drawing/2014/main" id="{2CFDBA6B-066C-7D58-0341-A5FCDB2888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81" y="32183354"/>
            <a:ext cx="10052635" cy="60311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2702DB-2AC2-E380-CC83-9B699589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67" y="21799474"/>
            <a:ext cx="11329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5400">
                <a:latin typeface="Arial"/>
                <a:ea typeface="ＭＳ Ｐゴシック"/>
                <a:cs typeface="Arial"/>
              </a:rPr>
              <a:t>Fig. 1: The finished quadruped robot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8C857B"/>
      </a:dk2>
      <a:lt2>
        <a:srgbClr val="FFFFFF"/>
      </a:lt2>
      <a:accent1>
        <a:srgbClr val="7D55C7"/>
      </a:accent1>
      <a:accent2>
        <a:srgbClr val="005EB8"/>
      </a:accent2>
      <a:accent3>
        <a:srgbClr val="FFCD00"/>
      </a:accent3>
      <a:accent4>
        <a:srgbClr val="EF3340"/>
      </a:accent4>
      <a:accent5>
        <a:srgbClr val="8C857B"/>
      </a:accent5>
      <a:accent6>
        <a:srgbClr val="8C857B"/>
      </a:accent6>
      <a:hlink>
        <a:srgbClr val="005EB8"/>
      </a:hlink>
      <a:folHlink>
        <a:srgbClr val="7D55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826E372A3A741B11735520528BE11" ma:contentTypeVersion="11" ma:contentTypeDescription="Create a new document." ma:contentTypeScope="" ma:versionID="62d40f5080df2a9c37b54032e13c68bb">
  <xsd:schema xmlns:xsd="http://www.w3.org/2001/XMLSchema" xmlns:xs="http://www.w3.org/2001/XMLSchema" xmlns:p="http://schemas.microsoft.com/office/2006/metadata/properties" xmlns:ns2="0d8fb270-588d-49ef-9fee-164ea91c981b" targetNamespace="http://schemas.microsoft.com/office/2006/metadata/properties" ma:root="true" ma:fieldsID="141dfdabcd397ab8a1a22589788b2285" ns2:_="">
    <xsd:import namespace="0d8fb270-588d-49ef-9fee-164ea91c98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fb270-588d-49ef-9fee-164ea91c98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CAC7E-EE49-4854-9316-9609ADCE5AC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d8fb270-588d-49ef-9fee-164ea91c981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BCDB081-10FA-4355-96A2-2196C540929F}"/>
</file>

<file path=customXml/itemProps3.xml><?xml version="1.0" encoding="utf-8"?>
<ds:datastoreItem xmlns:ds="http://schemas.openxmlformats.org/officeDocument/2006/customXml" ds:itemID="{EFC62CE9-618F-45DC-83A3-48EC627FAD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Mukautettu</PresentationFormat>
  <Paragraphs>14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PowerPoint-esitys</vt:lpstr>
    </vt:vector>
  </TitlesOfParts>
  <Company>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AEE Project Work poster template 2017</dc:title>
  <dc:creator>Timo Oksanen</dc:creator>
  <cp:lastModifiedBy>Sippola Antti</cp:lastModifiedBy>
  <cp:revision>1</cp:revision>
  <dcterms:created xsi:type="dcterms:W3CDTF">2010-03-10T13:17:50Z</dcterms:created>
  <dcterms:modified xsi:type="dcterms:W3CDTF">2022-05-12T12:47:40Z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0x010100CFE826E372A3A741B11735520528BE11</vt:lpwstr>
  </property>
</Properties>
</file>