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49C"/>
    <a:srgbClr val="F7F7F7"/>
    <a:srgbClr val="799FDD"/>
    <a:srgbClr val="356ECB"/>
    <a:srgbClr val="3366CC"/>
    <a:srgbClr val="3870CC"/>
    <a:srgbClr val="CAD9F2"/>
    <a:srgbClr val="2E61B4"/>
    <a:srgbClr val="326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3220" autoAdjust="0"/>
  </p:normalViewPr>
  <p:slideViewPr>
    <p:cSldViewPr snapToGrid="0">
      <p:cViewPr varScale="1">
        <p:scale>
          <a:sx n="70" d="100"/>
          <a:sy n="70" d="100"/>
        </p:scale>
        <p:origin x="61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2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 userDrawn="1"/>
        </p:nvSpPr>
        <p:spPr>
          <a:xfrm>
            <a:off x="657892" y="20465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所做的主要工作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 userDrawn="1"/>
        </p:nvSpPr>
        <p:spPr>
          <a:xfrm>
            <a:off x="648747" y="748760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MAIN WORK DONE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68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 userDrawn="1"/>
        </p:nvSpPr>
        <p:spPr>
          <a:xfrm>
            <a:off x="657892" y="20465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>
            <a:off x="648747" y="748760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连接符 107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56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 userDrawn="1"/>
        </p:nvSpPr>
        <p:spPr>
          <a:xfrm>
            <a:off x="657892" y="20465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下一步改进措施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648747" y="748760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en-US" altLang="zh-CN" sz="10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MEASURES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0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657892" y="204657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年计划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48747" y="748760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PLAN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6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24223" y="509319"/>
            <a:ext cx="5590572" cy="650890"/>
            <a:chOff x="2824223" y="509319"/>
            <a:chExt cx="5590572" cy="650890"/>
          </a:xfrm>
        </p:grpSpPr>
        <p:sp>
          <p:nvSpPr>
            <p:cNvPr id="3" name="矩形 2"/>
            <p:cNvSpPr/>
            <p:nvPr userDrawn="1"/>
          </p:nvSpPr>
          <p:spPr>
            <a:xfrm>
              <a:off x="3634756" y="517559"/>
              <a:ext cx="4108707" cy="619500"/>
            </a:xfrm>
            <a:prstGeom prst="rect">
              <a:avLst/>
            </a:prstGeom>
            <a:blipFill dpi="0" rotWithShape="0">
              <a:blip r:embed="rId2">
                <a:alphaModFix amt="2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 userDrawn="1"/>
          </p:nvCxnSpPr>
          <p:spPr>
            <a:xfrm>
              <a:off x="2824223" y="509319"/>
              <a:ext cx="5022949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>
            <a:xfrm>
              <a:off x="3509122" y="1160209"/>
              <a:ext cx="4905673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 userDrawn="1"/>
        </p:nvSpPr>
        <p:spPr>
          <a:xfrm>
            <a:off x="3752191" y="540709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用到的主要元素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42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79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BF75-3C09-4567-B5B1-55F4EAC6B7E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48BBE-9593-4D92-B676-0712D29C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 rot="2517222">
            <a:off x="-1646687" y="3477506"/>
            <a:ext cx="5227003" cy="4042367"/>
            <a:chOff x="3204345" y="1148987"/>
            <a:chExt cx="5227003" cy="4042367"/>
          </a:xfrm>
        </p:grpSpPr>
        <p:grpSp>
          <p:nvGrpSpPr>
            <p:cNvPr id="114" name="组合 113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115" name="椭圆 114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1" name="直接连接符 120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138" name="直接连接符 137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141" name="直接连接符 140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14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144" name="组合 143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164" name="椭圆 16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椭圆 16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椭圆 16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" name="组合 144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146" name="组合 145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2" name="椭圆 16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7" name="组合 146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0" name="椭圆 159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8" name="组合 147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8" name="椭圆 157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9" name="组合 148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156" name="椭圆 155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0" name="组合 149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4" name="椭圆 153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1" name="组合 150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2" name="椭圆 15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67" name="组合 166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68" name="组合 167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187" name="椭圆 18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椭圆 18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椭圆 18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185" name="椭圆 184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0" name="组合 169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1" name="组合 170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181" name="椭圆 180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椭圆 181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2" name="组合 171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3" name="组合 172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77" name="椭圆 176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177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4" name="组合 173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175" name="椭圆 174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椭圆 17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42" name="组合 241"/>
          <p:cNvGrpSpPr/>
          <p:nvPr/>
        </p:nvGrpSpPr>
        <p:grpSpPr>
          <a:xfrm>
            <a:off x="2809300" y="1098212"/>
            <a:ext cx="6624830" cy="4364270"/>
            <a:chOff x="2588714" y="1239815"/>
            <a:chExt cx="6955389" cy="4582034"/>
          </a:xfrm>
        </p:grpSpPr>
        <p:sp>
          <p:nvSpPr>
            <p:cNvPr id="192" name="任意多边形 191"/>
            <p:cNvSpPr/>
            <p:nvPr/>
          </p:nvSpPr>
          <p:spPr>
            <a:xfrm>
              <a:off x="3741947" y="1239815"/>
              <a:ext cx="4345663" cy="4582034"/>
            </a:xfrm>
            <a:custGeom>
              <a:avLst/>
              <a:gdLst>
                <a:gd name="connsiteX0" fmla="*/ 1179439 w 4327556"/>
                <a:gd name="connsiteY0" fmla="*/ 0 h 4562942"/>
                <a:gd name="connsiteX1" fmla="*/ 1511486 w 4327556"/>
                <a:gd name="connsiteY1" fmla="*/ 176548 h 4562942"/>
                <a:gd name="connsiteX2" fmla="*/ 1530872 w 4327556"/>
                <a:gd name="connsiteY2" fmla="*/ 212264 h 4562942"/>
                <a:gd name="connsiteX3" fmla="*/ 1727701 w 4327556"/>
                <a:gd name="connsiteY3" fmla="*/ 161654 h 4562942"/>
                <a:gd name="connsiteX4" fmla="*/ 2163778 w 4327556"/>
                <a:gd name="connsiteY4" fmla="*/ 117693 h 4562942"/>
                <a:gd name="connsiteX5" fmla="*/ 2807220 w 4327556"/>
                <a:gd name="connsiteY5" fmla="*/ 214972 h 4562942"/>
                <a:gd name="connsiteX6" fmla="*/ 2913127 w 4327556"/>
                <a:gd name="connsiteY6" fmla="*/ 253735 h 4562942"/>
                <a:gd name="connsiteX7" fmla="*/ 2937140 w 4327556"/>
                <a:gd name="connsiteY7" fmla="*/ 209493 h 4562942"/>
                <a:gd name="connsiteX8" fmla="*/ 3269187 w 4327556"/>
                <a:gd name="connsiteY8" fmla="*/ 32945 h 4562942"/>
                <a:gd name="connsiteX9" fmla="*/ 3669622 w 4327556"/>
                <a:gd name="connsiteY9" fmla="*/ 433380 h 4562942"/>
                <a:gd name="connsiteX10" fmla="*/ 3601234 w 4327556"/>
                <a:gd name="connsiteY10" fmla="*/ 657267 h 4562942"/>
                <a:gd name="connsiteX11" fmla="*/ 3596495 w 4327556"/>
                <a:gd name="connsiteY11" fmla="*/ 663011 h 4562942"/>
                <a:gd name="connsiteX12" fmla="*/ 3693801 w 4327556"/>
                <a:gd name="connsiteY12" fmla="*/ 751449 h 4562942"/>
                <a:gd name="connsiteX13" fmla="*/ 4327556 w 4327556"/>
                <a:gd name="connsiteY13" fmla="*/ 2281471 h 4562942"/>
                <a:gd name="connsiteX14" fmla="*/ 3693801 w 4327556"/>
                <a:gd name="connsiteY14" fmla="*/ 3811494 h 4562942"/>
                <a:gd name="connsiteX15" fmla="*/ 3580961 w 4327556"/>
                <a:gd name="connsiteY15" fmla="*/ 3914049 h 4562942"/>
                <a:gd name="connsiteX16" fmla="*/ 3601234 w 4327556"/>
                <a:gd name="connsiteY16" fmla="*/ 3938620 h 4562942"/>
                <a:gd name="connsiteX17" fmla="*/ 3669622 w 4327556"/>
                <a:gd name="connsiteY17" fmla="*/ 4162507 h 4562942"/>
                <a:gd name="connsiteX18" fmla="*/ 3269187 w 4327556"/>
                <a:gd name="connsiteY18" fmla="*/ 4562942 h 4562942"/>
                <a:gd name="connsiteX19" fmla="*/ 2900220 w 4327556"/>
                <a:gd name="connsiteY19" fmla="*/ 4318375 h 4562942"/>
                <a:gd name="connsiteX20" fmla="*/ 2898982 w 4327556"/>
                <a:gd name="connsiteY20" fmla="*/ 4314385 h 4562942"/>
                <a:gd name="connsiteX21" fmla="*/ 2807220 w 4327556"/>
                <a:gd name="connsiteY21" fmla="*/ 4347970 h 4562942"/>
                <a:gd name="connsiteX22" fmla="*/ 2163778 w 4327556"/>
                <a:gd name="connsiteY22" fmla="*/ 4445249 h 4562942"/>
                <a:gd name="connsiteX23" fmla="*/ 1520337 w 4327556"/>
                <a:gd name="connsiteY23" fmla="*/ 4347970 h 4562942"/>
                <a:gd name="connsiteX24" fmla="*/ 1515434 w 4327556"/>
                <a:gd name="connsiteY24" fmla="*/ 4346176 h 4562942"/>
                <a:gd name="connsiteX25" fmla="*/ 1511486 w 4327556"/>
                <a:gd name="connsiteY25" fmla="*/ 4353449 h 4562942"/>
                <a:gd name="connsiteX26" fmla="*/ 1179439 w 4327556"/>
                <a:gd name="connsiteY26" fmla="*/ 4529997 h 4562942"/>
                <a:gd name="connsiteX27" fmla="*/ 779004 w 4327556"/>
                <a:gd name="connsiteY27" fmla="*/ 4129562 h 4562942"/>
                <a:gd name="connsiteX28" fmla="*/ 810472 w 4327556"/>
                <a:gd name="connsiteY28" fmla="*/ 3973695 h 4562942"/>
                <a:gd name="connsiteX29" fmla="*/ 812520 w 4327556"/>
                <a:gd name="connsiteY29" fmla="*/ 3969922 h 4562942"/>
                <a:gd name="connsiteX30" fmla="*/ 787414 w 4327556"/>
                <a:gd name="connsiteY30" fmla="*/ 3951148 h 4562942"/>
                <a:gd name="connsiteX31" fmla="*/ 0 w 4327556"/>
                <a:gd name="connsiteY31" fmla="*/ 2281471 h 4562942"/>
                <a:gd name="connsiteX32" fmla="*/ 787415 w 4327556"/>
                <a:gd name="connsiteY32" fmla="*/ 611795 h 4562942"/>
                <a:gd name="connsiteX33" fmla="*/ 825240 w 4327556"/>
                <a:gd name="connsiteY33" fmla="*/ 583510 h 4562942"/>
                <a:gd name="connsiteX34" fmla="*/ 810472 w 4327556"/>
                <a:gd name="connsiteY34" fmla="*/ 556303 h 4562942"/>
                <a:gd name="connsiteX35" fmla="*/ 779004 w 4327556"/>
                <a:gd name="connsiteY35" fmla="*/ 400435 h 4562942"/>
                <a:gd name="connsiteX36" fmla="*/ 1179439 w 4327556"/>
                <a:gd name="connsiteY36" fmla="*/ 0 h 456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27556" h="4562942">
                  <a:moveTo>
                    <a:pt x="1179439" y="0"/>
                  </a:moveTo>
                  <a:cubicBezTo>
                    <a:pt x="1317660" y="0"/>
                    <a:pt x="1439525" y="70032"/>
                    <a:pt x="1511486" y="176548"/>
                  </a:cubicBezTo>
                  <a:lnTo>
                    <a:pt x="1530872" y="212264"/>
                  </a:lnTo>
                  <a:lnTo>
                    <a:pt x="1727701" y="161654"/>
                  </a:lnTo>
                  <a:cubicBezTo>
                    <a:pt x="1868558" y="132830"/>
                    <a:pt x="2014400" y="117693"/>
                    <a:pt x="2163778" y="117693"/>
                  </a:cubicBezTo>
                  <a:cubicBezTo>
                    <a:pt x="2387845" y="117693"/>
                    <a:pt x="2603957" y="151751"/>
                    <a:pt x="2807220" y="214972"/>
                  </a:cubicBezTo>
                  <a:lnTo>
                    <a:pt x="2913127" y="253735"/>
                  </a:lnTo>
                  <a:lnTo>
                    <a:pt x="2937140" y="209493"/>
                  </a:lnTo>
                  <a:cubicBezTo>
                    <a:pt x="3009101" y="102977"/>
                    <a:pt x="3130966" y="32945"/>
                    <a:pt x="3269187" y="32945"/>
                  </a:cubicBezTo>
                  <a:cubicBezTo>
                    <a:pt x="3490341" y="32945"/>
                    <a:pt x="3669622" y="212226"/>
                    <a:pt x="3669622" y="433380"/>
                  </a:cubicBezTo>
                  <a:cubicBezTo>
                    <a:pt x="3669622" y="516313"/>
                    <a:pt x="3644411" y="593357"/>
                    <a:pt x="3601234" y="657267"/>
                  </a:cubicBezTo>
                  <a:lnTo>
                    <a:pt x="3596495" y="663011"/>
                  </a:lnTo>
                  <a:lnTo>
                    <a:pt x="3693801" y="751449"/>
                  </a:lnTo>
                  <a:cubicBezTo>
                    <a:pt x="4085367" y="1143016"/>
                    <a:pt x="4327556" y="1683960"/>
                    <a:pt x="4327556" y="2281471"/>
                  </a:cubicBezTo>
                  <a:cubicBezTo>
                    <a:pt x="4327556" y="2878982"/>
                    <a:pt x="4085367" y="3419927"/>
                    <a:pt x="3693801" y="3811494"/>
                  </a:cubicBezTo>
                  <a:lnTo>
                    <a:pt x="3580961" y="3914049"/>
                  </a:lnTo>
                  <a:lnTo>
                    <a:pt x="3601234" y="3938620"/>
                  </a:lnTo>
                  <a:cubicBezTo>
                    <a:pt x="3644411" y="4002530"/>
                    <a:pt x="3669622" y="4079574"/>
                    <a:pt x="3669622" y="4162507"/>
                  </a:cubicBezTo>
                  <a:cubicBezTo>
                    <a:pt x="3669622" y="4383661"/>
                    <a:pt x="3490341" y="4562942"/>
                    <a:pt x="3269187" y="4562942"/>
                  </a:cubicBezTo>
                  <a:cubicBezTo>
                    <a:pt x="3103322" y="4562942"/>
                    <a:pt x="2961010" y="4462097"/>
                    <a:pt x="2900220" y="4318375"/>
                  </a:cubicBezTo>
                  <a:lnTo>
                    <a:pt x="2898982" y="4314385"/>
                  </a:lnTo>
                  <a:lnTo>
                    <a:pt x="2807220" y="4347970"/>
                  </a:lnTo>
                  <a:cubicBezTo>
                    <a:pt x="2603957" y="4411191"/>
                    <a:pt x="2387845" y="4445249"/>
                    <a:pt x="2163778" y="4445249"/>
                  </a:cubicBezTo>
                  <a:cubicBezTo>
                    <a:pt x="1939712" y="4445249"/>
                    <a:pt x="1723600" y="4411191"/>
                    <a:pt x="1520337" y="4347970"/>
                  </a:cubicBezTo>
                  <a:lnTo>
                    <a:pt x="1515434" y="4346176"/>
                  </a:lnTo>
                  <a:lnTo>
                    <a:pt x="1511486" y="4353449"/>
                  </a:lnTo>
                  <a:cubicBezTo>
                    <a:pt x="1439525" y="4459966"/>
                    <a:pt x="1317660" y="4529997"/>
                    <a:pt x="1179439" y="4529997"/>
                  </a:cubicBezTo>
                  <a:cubicBezTo>
                    <a:pt x="958285" y="4529997"/>
                    <a:pt x="779004" y="4350716"/>
                    <a:pt x="779004" y="4129562"/>
                  </a:cubicBezTo>
                  <a:cubicBezTo>
                    <a:pt x="779004" y="4074274"/>
                    <a:pt x="790209" y="4021602"/>
                    <a:pt x="810472" y="3973695"/>
                  </a:cubicBezTo>
                  <a:lnTo>
                    <a:pt x="812520" y="3969922"/>
                  </a:lnTo>
                  <a:lnTo>
                    <a:pt x="787414" y="3951148"/>
                  </a:lnTo>
                  <a:cubicBezTo>
                    <a:pt x="306521" y="3554279"/>
                    <a:pt x="0" y="2953671"/>
                    <a:pt x="0" y="2281471"/>
                  </a:cubicBezTo>
                  <a:cubicBezTo>
                    <a:pt x="0" y="1609271"/>
                    <a:pt x="306521" y="1008663"/>
                    <a:pt x="787415" y="611795"/>
                  </a:cubicBezTo>
                  <a:lnTo>
                    <a:pt x="825240" y="583510"/>
                  </a:lnTo>
                  <a:lnTo>
                    <a:pt x="810472" y="556303"/>
                  </a:lnTo>
                  <a:cubicBezTo>
                    <a:pt x="790209" y="508395"/>
                    <a:pt x="779004" y="455724"/>
                    <a:pt x="779004" y="400435"/>
                  </a:cubicBezTo>
                  <a:cubicBezTo>
                    <a:pt x="779004" y="179281"/>
                    <a:pt x="958285" y="0"/>
                    <a:pt x="1179439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4276778" y="1892832"/>
              <a:ext cx="3276000" cy="3276000"/>
              <a:chOff x="4376259" y="1910832"/>
              <a:chExt cx="3276000" cy="3276000"/>
            </a:xfrm>
          </p:grpSpPr>
          <p:sp>
            <p:nvSpPr>
              <p:cNvPr id="194" name="椭圆 193"/>
              <p:cNvSpPr/>
              <p:nvPr userDrawn="1"/>
            </p:nvSpPr>
            <p:spPr>
              <a:xfrm>
                <a:off x="4493277" y="2027850"/>
                <a:ext cx="3041964" cy="304196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 userDrawn="1"/>
            </p:nvSpPr>
            <p:spPr>
              <a:xfrm>
                <a:off x="4430259" y="19648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 userDrawn="1"/>
            </p:nvSpPr>
            <p:spPr>
              <a:xfrm>
                <a:off x="4376259" y="1910832"/>
                <a:ext cx="3276000" cy="327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6849006" y="1364320"/>
              <a:ext cx="435136" cy="435136"/>
              <a:chOff x="4413724" y="1611587"/>
              <a:chExt cx="435136" cy="435136"/>
            </a:xfrm>
          </p:grpSpPr>
          <p:sp>
            <p:nvSpPr>
              <p:cNvPr id="198" name="椭圆 197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 rot="1905853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4673942" y="1318161"/>
              <a:ext cx="435136" cy="435136"/>
              <a:chOff x="4413724" y="1611587"/>
              <a:chExt cx="435136" cy="435136"/>
            </a:xfrm>
          </p:grpSpPr>
          <p:sp>
            <p:nvSpPr>
              <p:cNvPr id="201" name="椭圆 200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rot="17500860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6840678" y="5269868"/>
              <a:ext cx="435136" cy="435136"/>
              <a:chOff x="4413724" y="1611587"/>
              <a:chExt cx="435136" cy="435136"/>
            </a:xfrm>
          </p:grpSpPr>
          <p:sp>
            <p:nvSpPr>
              <p:cNvPr id="204" name="椭圆 203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rot="1088909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4667336" y="5240188"/>
              <a:ext cx="435136" cy="435136"/>
              <a:chOff x="4413724" y="1611587"/>
              <a:chExt cx="435136" cy="435136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rot="16014599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5014778" y="2630832"/>
              <a:ext cx="1800000" cy="1800000"/>
              <a:chOff x="2613724" y="2961945"/>
              <a:chExt cx="1800000" cy="1800000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2665809" y="3014030"/>
                <a:ext cx="1695830" cy="169583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2613724" y="2961945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2" name="直接连接符 211"/>
            <p:cNvCxnSpPr>
              <a:stCxn id="202" idx="3"/>
              <a:endCxn id="205" idx="1"/>
            </p:cNvCxnSpPr>
            <p:nvPr/>
          </p:nvCxnSpPr>
          <p:spPr>
            <a:xfrm>
              <a:off x="4923182" y="1610016"/>
              <a:ext cx="2098925" cy="3806848"/>
            </a:xfrm>
            <a:prstGeom prst="line">
              <a:avLst/>
            </a:prstGeom>
            <a:ln w="6350" cap="rnd">
              <a:solidFill>
                <a:schemeClr val="bg1">
                  <a:alpha val="50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199" idx="4"/>
              <a:endCxn id="208" idx="5"/>
            </p:cNvCxnSpPr>
            <p:nvPr/>
          </p:nvCxnSpPr>
          <p:spPr>
            <a:xfrm flipH="1">
              <a:off x="4938348" y="1650726"/>
              <a:ext cx="2086107" cy="3748299"/>
            </a:xfrm>
            <a:prstGeom prst="line">
              <a:avLst/>
            </a:prstGeom>
            <a:ln w="6350" cap="rnd">
              <a:solidFill>
                <a:schemeClr val="bg1">
                  <a:alpha val="50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3983443" y="2546731"/>
              <a:ext cx="3822021" cy="205658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4087220" y="2421656"/>
              <a:ext cx="3718244" cy="217051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 flipV="1">
              <a:off x="2588714" y="3947241"/>
              <a:ext cx="6955389" cy="9862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组合 216"/>
            <p:cNvGrpSpPr/>
            <p:nvPr/>
          </p:nvGrpSpPr>
          <p:grpSpPr>
            <a:xfrm>
              <a:off x="4589439" y="2133663"/>
              <a:ext cx="2650678" cy="2794339"/>
              <a:chOff x="4610933" y="2142440"/>
              <a:chExt cx="2650678" cy="2794339"/>
            </a:xfrm>
          </p:grpSpPr>
          <p:grpSp>
            <p:nvGrpSpPr>
              <p:cNvPr id="218" name="组合 217"/>
              <p:cNvGrpSpPr/>
              <p:nvPr userDrawn="1"/>
            </p:nvGrpSpPr>
            <p:grpSpPr>
              <a:xfrm>
                <a:off x="5913303" y="2142440"/>
                <a:ext cx="349200" cy="349200"/>
                <a:chOff x="3510331" y="2476458"/>
                <a:chExt cx="349200" cy="349200"/>
              </a:xfrm>
            </p:grpSpPr>
            <p:sp>
              <p:nvSpPr>
                <p:cNvPr id="240" name="椭圆 239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椭圆 240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9" name="空心弧 47"/>
              <p:cNvSpPr/>
              <p:nvPr userDrawn="1"/>
            </p:nvSpPr>
            <p:spPr>
              <a:xfrm rot="14241491">
                <a:off x="5327421" y="208599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空心弧 47"/>
              <p:cNvSpPr/>
              <p:nvPr userDrawn="1"/>
            </p:nvSpPr>
            <p:spPr>
              <a:xfrm rot="10800000">
                <a:off x="4610933" y="303807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空心弧 47"/>
              <p:cNvSpPr/>
              <p:nvPr userDrawn="1"/>
            </p:nvSpPr>
            <p:spPr>
              <a:xfrm rot="7142557">
                <a:off x="5043153" y="412223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空心弧 47"/>
              <p:cNvSpPr/>
              <p:nvPr userDrawn="1"/>
            </p:nvSpPr>
            <p:spPr>
              <a:xfrm rot="194171">
                <a:off x="6984046" y="3333577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空心弧 47"/>
              <p:cNvSpPr/>
              <p:nvPr userDrawn="1"/>
            </p:nvSpPr>
            <p:spPr>
              <a:xfrm rot="3644645">
                <a:off x="6277684" y="4253184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空心弧 47"/>
              <p:cNvSpPr/>
              <p:nvPr userDrawn="1"/>
            </p:nvSpPr>
            <p:spPr>
              <a:xfrm rot="18104051">
                <a:off x="6519469" y="2224897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5" name="组合 224"/>
              <p:cNvGrpSpPr/>
              <p:nvPr userDrawn="1"/>
            </p:nvGrpSpPr>
            <p:grpSpPr>
              <a:xfrm>
                <a:off x="6912411" y="2886893"/>
                <a:ext cx="349200" cy="349200"/>
                <a:chOff x="3510331" y="2476458"/>
                <a:chExt cx="349200" cy="349200"/>
              </a:xfrm>
            </p:grpSpPr>
            <p:sp>
              <p:nvSpPr>
                <p:cNvPr id="238" name="椭圆 237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椭圆 238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6" name="组合 225"/>
              <p:cNvGrpSpPr/>
              <p:nvPr userDrawn="1"/>
            </p:nvGrpSpPr>
            <p:grpSpPr>
              <a:xfrm>
                <a:off x="6738287" y="4110918"/>
                <a:ext cx="349200" cy="349200"/>
                <a:chOff x="3510331" y="2476458"/>
                <a:chExt cx="349200" cy="349200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椭圆 236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7" name="组合 226"/>
              <p:cNvGrpSpPr/>
              <p:nvPr userDrawn="1"/>
            </p:nvGrpSpPr>
            <p:grpSpPr>
              <a:xfrm>
                <a:off x="4611046" y="3859232"/>
                <a:ext cx="349200" cy="349200"/>
                <a:chOff x="3510331" y="2476458"/>
                <a:chExt cx="349200" cy="349200"/>
              </a:xfrm>
            </p:grpSpPr>
            <p:sp>
              <p:nvSpPr>
                <p:cNvPr id="234" name="椭圆 233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椭圆 234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8" name="组合 227"/>
              <p:cNvGrpSpPr/>
              <p:nvPr userDrawn="1"/>
            </p:nvGrpSpPr>
            <p:grpSpPr>
              <a:xfrm>
                <a:off x="4767400" y="2644934"/>
                <a:ext cx="349200" cy="349200"/>
                <a:chOff x="3510331" y="2476458"/>
                <a:chExt cx="349200" cy="349200"/>
              </a:xfrm>
            </p:grpSpPr>
            <p:sp>
              <p:nvSpPr>
                <p:cNvPr id="232" name="椭圆 231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椭圆 232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9" name="组合 228"/>
              <p:cNvGrpSpPr/>
              <p:nvPr userDrawn="1"/>
            </p:nvGrpSpPr>
            <p:grpSpPr>
              <a:xfrm>
                <a:off x="5610804" y="4587579"/>
                <a:ext cx="349200" cy="349200"/>
                <a:chOff x="3510331" y="2476458"/>
                <a:chExt cx="349200" cy="349200"/>
              </a:xfrm>
            </p:grpSpPr>
            <p:sp>
              <p:nvSpPr>
                <p:cNvPr id="230" name="椭圆 229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椭圆 230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63" name="任意多边形 262"/>
          <p:cNvSpPr/>
          <p:nvPr/>
        </p:nvSpPr>
        <p:spPr>
          <a:xfrm>
            <a:off x="2001294" y="1013125"/>
            <a:ext cx="7891301" cy="5363952"/>
          </a:xfrm>
          <a:custGeom>
            <a:avLst/>
            <a:gdLst>
              <a:gd name="connsiteX0" fmla="*/ 2225040 w 7518400"/>
              <a:gd name="connsiteY0" fmla="*/ 60960 h 5110480"/>
              <a:gd name="connsiteX1" fmla="*/ 0 w 7518400"/>
              <a:gd name="connsiteY1" fmla="*/ 2590800 h 5110480"/>
              <a:gd name="connsiteX2" fmla="*/ 2479040 w 7518400"/>
              <a:gd name="connsiteY2" fmla="*/ 5110480 h 5110480"/>
              <a:gd name="connsiteX3" fmla="*/ 5140960 w 7518400"/>
              <a:gd name="connsiteY3" fmla="*/ 5080000 h 5110480"/>
              <a:gd name="connsiteX4" fmla="*/ 7518400 w 7518400"/>
              <a:gd name="connsiteY4" fmla="*/ 2651760 h 5110480"/>
              <a:gd name="connsiteX5" fmla="*/ 4937760 w 7518400"/>
              <a:gd name="connsiteY5" fmla="*/ 0 h 5110480"/>
              <a:gd name="connsiteX6" fmla="*/ 2225040 w 7518400"/>
              <a:gd name="connsiteY6" fmla="*/ 60960 h 511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18400" h="5110480">
                <a:moveTo>
                  <a:pt x="2225040" y="60960"/>
                </a:moveTo>
                <a:lnTo>
                  <a:pt x="0" y="2590800"/>
                </a:lnTo>
                <a:lnTo>
                  <a:pt x="2479040" y="5110480"/>
                </a:lnTo>
                <a:lnTo>
                  <a:pt x="5140960" y="5080000"/>
                </a:lnTo>
                <a:lnTo>
                  <a:pt x="7518400" y="2651760"/>
                </a:lnTo>
                <a:lnTo>
                  <a:pt x="4937760" y="0"/>
                </a:lnTo>
                <a:lnTo>
                  <a:pt x="2225040" y="60960"/>
                </a:lnTo>
                <a:close/>
              </a:path>
            </a:pathLst>
          </a:custGeom>
          <a:solidFill>
            <a:srgbClr val="28549C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1855321" y="2621810"/>
            <a:ext cx="92653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欢迎吴晓光博士</a:t>
            </a: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讲座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7711157" y="6064312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2017</a:t>
            </a:r>
            <a:r>
              <a:rPr lang="zh-CN" altLang="en-US" sz="3200" b="1" dirty="0">
                <a:solidFill>
                  <a:schemeClr val="bg1"/>
                </a:solidFill>
              </a:rPr>
              <a:t>年</a:t>
            </a:r>
            <a:r>
              <a:rPr lang="en-US" altLang="zh-CN" sz="3200" b="1" dirty="0">
                <a:solidFill>
                  <a:schemeClr val="bg1"/>
                </a:solidFill>
              </a:rPr>
              <a:t>11</a:t>
            </a:r>
            <a:r>
              <a:rPr lang="zh-CN" altLang="en-US" sz="3200" b="1" dirty="0">
                <a:solidFill>
                  <a:schemeClr val="bg1"/>
                </a:solidFill>
              </a:rPr>
              <a:t>月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10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日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10799877" y="5565941"/>
            <a:ext cx="1622995" cy="1622995"/>
            <a:chOff x="9919874" y="407800"/>
            <a:chExt cx="2268404" cy="2268404"/>
          </a:xfrm>
        </p:grpSpPr>
        <p:sp>
          <p:nvSpPr>
            <p:cNvPr id="255" name="椭圆 254"/>
            <p:cNvSpPr/>
            <p:nvPr/>
          </p:nvSpPr>
          <p:spPr>
            <a:xfrm>
              <a:off x="10250073" y="737999"/>
              <a:ext cx="1608007" cy="1608007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9919874" y="407800"/>
              <a:ext cx="2268404" cy="2268404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0287248" y="775174"/>
              <a:ext cx="1533656" cy="1533656"/>
            </a:xfrm>
            <a:prstGeom prst="ellipse">
              <a:avLst/>
            </a:prstGeom>
            <a:blipFill dpi="0" rotWithShape="1">
              <a:blip r:embed="rId2">
                <a:alphaModFix amt="55000"/>
              </a:blip>
              <a:srcRect/>
              <a:stretch>
                <a:fillRect/>
              </a:stretch>
            </a:blipFill>
            <a:ln w="3175">
              <a:solidFill>
                <a:schemeClr val="bg1">
                  <a:alpha val="54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0056381" y="544307"/>
              <a:ext cx="1995390" cy="1995390"/>
            </a:xfrm>
            <a:prstGeom prst="ellipse">
              <a:avLst/>
            </a:prstGeom>
            <a:noFill/>
            <a:ln w="3175" cmpd="sng">
              <a:solidFill>
                <a:schemeClr val="bg1">
                  <a:alpha val="54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202312" y="6085598"/>
            <a:ext cx="922220" cy="763785"/>
            <a:chOff x="8658759" y="5376728"/>
            <a:chExt cx="922220" cy="763785"/>
          </a:xfrm>
        </p:grpSpPr>
        <p:grpSp>
          <p:nvGrpSpPr>
            <p:cNvPr id="191" name="组合 190"/>
            <p:cNvGrpSpPr/>
            <p:nvPr/>
          </p:nvGrpSpPr>
          <p:grpSpPr>
            <a:xfrm>
              <a:off x="8658759" y="5376728"/>
              <a:ext cx="478777" cy="478777"/>
              <a:chOff x="9919874" y="407800"/>
              <a:chExt cx="2268404" cy="2268404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5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6350" cmpd="sng">
                <a:solidFill>
                  <a:schemeClr val="bg1">
                    <a:alpha val="54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8" name="椭圆 267"/>
            <p:cNvSpPr/>
            <p:nvPr/>
          </p:nvSpPr>
          <p:spPr>
            <a:xfrm>
              <a:off x="8744905" y="5661736"/>
              <a:ext cx="478777" cy="478777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8942271" y="5384993"/>
              <a:ext cx="638708" cy="638708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346" y="156620"/>
            <a:ext cx="2187518" cy="17960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72451" y="218436"/>
            <a:ext cx="749431" cy="749431"/>
            <a:chOff x="2062702" y="2028697"/>
            <a:chExt cx="531150" cy="531150"/>
          </a:xfrm>
        </p:grpSpPr>
        <p:sp>
          <p:nvSpPr>
            <p:cNvPr id="13" name="七角星 12"/>
            <p:cNvSpPr/>
            <p:nvPr/>
          </p:nvSpPr>
          <p:spPr>
            <a:xfrm rot="20584476">
              <a:off x="2205927" y="2183260"/>
              <a:ext cx="252145" cy="252145"/>
            </a:xfrm>
            <a:prstGeom prst="star7">
              <a:avLst/>
            </a:prstGeom>
            <a:noFill/>
            <a:ln w="9525">
              <a:solidFill>
                <a:schemeClr val="bg1"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七角星 248"/>
            <p:cNvSpPr/>
            <p:nvPr/>
          </p:nvSpPr>
          <p:spPr>
            <a:xfrm>
              <a:off x="2062702" y="2028697"/>
              <a:ext cx="531150" cy="531150"/>
            </a:xfrm>
            <a:prstGeom prst="star7">
              <a:avLst/>
            </a:prstGeom>
            <a:noFill/>
            <a:ln>
              <a:solidFill>
                <a:schemeClr val="bg1"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177514" y="2164466"/>
              <a:ext cx="314631" cy="314631"/>
            </a:xfrm>
            <a:prstGeom prst="ellipse">
              <a:avLst/>
            </a:prstGeom>
            <a:noFill/>
            <a:ln w="9525">
              <a:solidFill>
                <a:schemeClr val="bg1"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24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吴杰德</cp:lastModifiedBy>
  <cp:revision>96</cp:revision>
  <dcterms:created xsi:type="dcterms:W3CDTF">2015-11-30T07:24:09Z</dcterms:created>
  <dcterms:modified xsi:type="dcterms:W3CDTF">2017-11-09T14:54:18Z</dcterms:modified>
</cp:coreProperties>
</file>