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0218-37F4-4AFA-DD40-C8156206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E7C30-A1D0-2CE7-36D5-AC0101271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97BF3-23BC-1648-849C-2DF78AFB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4A87F-CDC2-174E-E4BC-7F26CED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8EAF7-03BB-7219-ADF4-221718EE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40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8EB82-84B1-3C55-82DE-E85F5BE6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182D0D-8CFF-DD7C-A6A6-C9214A65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8CA00-58B2-8B3E-A209-97BFE266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C159B-C5B9-BE64-50D9-16A1CD4F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48F00-115F-B97D-3E46-6233F435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8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0E066-BD40-9927-C6BB-D1739E8C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83C421-0E81-096C-7523-476E3E2C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13196-2497-6D5F-E072-FD47822B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96552-CA17-8AB9-69CD-82E7F194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EB1BB-65ED-462B-9ADB-82A9399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8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EAAA-0A26-8308-C247-16939068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EAFD7-AA24-46F6-3731-E771B3FA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5E281-92B2-0823-9F31-F9BE5DC2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FC7A9-8C61-965C-6D65-2C8136B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86944-CE17-7383-9A43-D82FDA1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B4047-B222-555B-D716-9DA291A3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DDFA8A-B2EC-7BD2-E800-9A7FB07D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3425A-53A0-EB95-A269-C79CFBCD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2F34-FB76-CDEE-182A-617B47D9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A26B5-4B16-E833-22B0-E079FB10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57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CCD8-CAD8-2FCB-E2C6-0429F103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F570-B04A-C571-1E4F-61D23FF2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39096-729F-D68F-3D03-C38B64BB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1491A9-55BD-767C-E548-2DA9B424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23A53-9D6C-6EC9-F4E0-96A93CC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7E3B2-CF42-7ACF-6B2A-CB3E4AD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02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46C4-9B4B-0C5A-F49A-74273CB8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F1DCD-BF78-DF6F-D96C-AD8C68E96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7B7D4-EEF4-B241-42C6-FAE5F3B7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92065A-70B9-EAEC-27CD-209913F30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4A8A65-5E21-8F84-80F1-128461355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DBFEBE-5613-9185-91A7-39DBF333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640DB9-E489-E553-5E91-76836817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56BE12-394F-6A6D-317A-5FD152D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5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A564D-1F8E-38F3-8579-B8EC5C6B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56A38-4D9B-2D95-7428-8F87FE8C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CF65B4-17D8-6BF9-9C6E-D1297C0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321D0-5885-9E27-054F-E9FDD2D7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10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4A2511-D45C-F374-02C2-6BC54C8A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4A170E-4B9B-5933-22B8-5C5F4FCF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2C7B6-6AE7-C341-365E-B7870510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16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9D0A0-5AD4-A043-8035-170366E2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F08EB-4E90-5FEC-46FD-2B071E49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0FD22F-778F-3340-A286-E5C56F03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ED69F2-39CD-FBFA-A439-31DFCEAF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BB858D-AE2D-9E5E-9B6D-4A132B5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B4CF40-F732-4715-6398-C2346D61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7BD47-8FAD-F25D-3B21-0413EF3E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C8696A-E0F8-2420-1457-B893FEC7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3BF64-55FF-42AD-16A2-302EC988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E124DF-58A3-AE05-1F69-34F9DD44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6E91CE-6494-0D85-C56A-572298AB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784CD9-BFC0-C53E-B401-1A2CFA8E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6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5C8242-2F40-E03B-5FC7-BD1C3CC5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BFBA97-6827-7170-B487-E2DABDD0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C8E95-3508-0DB0-B7F0-11A35DBD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C746-6C29-4E3E-BC02-392B7AE370F1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D0D720-8CD8-1F4A-96F6-61232D736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1862E-AFCC-A40D-4307-F91EF45D4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632E-18A5-4EE7-8C42-1089700CAD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9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E2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E6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E5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E4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E3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E1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4CA685E-A24F-366D-F11A-6DBABA5E4847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V="1">
            <a:off x="2340077" y="2242369"/>
            <a:ext cx="1041853" cy="190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1F5297-D65E-024E-69F2-A227149B43B6}"/>
              </a:ext>
            </a:extLst>
          </p:cNvPr>
          <p:cNvCxnSpPr>
            <a:stCxn id="9" idx="0"/>
            <a:endCxn id="8" idx="3"/>
          </p:cNvCxnSpPr>
          <p:nvPr/>
        </p:nvCxnSpPr>
        <p:spPr>
          <a:xfrm flipV="1">
            <a:off x="2340077" y="1229646"/>
            <a:ext cx="4247169" cy="29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49F0B39-2512-90A1-D80A-966E9BFF790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2340077" y="3347884"/>
            <a:ext cx="6169743" cy="79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A405189-390D-D6BC-F9DE-E761C0A4E44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>
            <a:off x="2340077" y="4144296"/>
            <a:ext cx="5574524" cy="140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E88C17F-1F6D-5760-9744-3DDB61CB632F}"/>
              </a:ext>
            </a:extLst>
          </p:cNvPr>
          <p:cNvCxnSpPr>
            <a:cxnSpLocks/>
            <a:stCxn id="9" idx="0"/>
            <a:endCxn id="5" idx="1"/>
          </p:cNvCxnSpPr>
          <p:nvPr/>
        </p:nvCxnSpPr>
        <p:spPr>
          <a:xfrm>
            <a:off x="2340077" y="4144296"/>
            <a:ext cx="2644511" cy="172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F530B3E-70C0-AA4C-CF42-F6342AF0AAA9}"/>
              </a:ext>
            </a:extLst>
          </p:cNvPr>
          <p:cNvSpPr txBox="1"/>
          <p:nvPr/>
        </p:nvSpPr>
        <p:spPr>
          <a:xfrm>
            <a:off x="2153264" y="28464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0.15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B2ABAB-C5F0-A628-A792-CAB51B2FD049}"/>
              </a:ext>
            </a:extLst>
          </p:cNvPr>
          <p:cNvSpPr txBox="1"/>
          <p:nvPr/>
        </p:nvSpPr>
        <p:spPr>
          <a:xfrm>
            <a:off x="4699819" y="1578069"/>
            <a:ext cx="12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0.25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7516ED95-42F4-1112-4A03-02322B22414C}"/>
              </a:ext>
            </a:extLst>
          </p:cNvPr>
          <p:cNvSpPr/>
          <p:nvPr/>
        </p:nvSpPr>
        <p:spPr>
          <a:xfrm>
            <a:off x="176212" y="4089828"/>
            <a:ext cx="1623091" cy="1170430"/>
          </a:xfrm>
          <a:custGeom>
            <a:avLst/>
            <a:gdLst>
              <a:gd name="connsiteX0" fmla="*/ 1623091 w 1623091"/>
              <a:gd name="connsiteY0" fmla="*/ 147875 h 1170430"/>
              <a:gd name="connsiteX1" fmla="*/ 1623091 w 1623091"/>
              <a:gd name="connsiteY1" fmla="*/ 147875 h 1170430"/>
              <a:gd name="connsiteX2" fmla="*/ 944665 w 1623091"/>
              <a:gd name="connsiteY2" fmla="*/ 391 h 1170430"/>
              <a:gd name="connsiteX3" fmla="*/ 305569 w 1623091"/>
              <a:gd name="connsiteY3" fmla="*/ 39720 h 1170430"/>
              <a:gd name="connsiteX4" fmla="*/ 59762 w 1623091"/>
              <a:gd name="connsiteY4" fmla="*/ 226533 h 1170430"/>
              <a:gd name="connsiteX5" fmla="*/ 10601 w 1623091"/>
              <a:gd name="connsiteY5" fmla="*/ 334688 h 1170430"/>
              <a:gd name="connsiteX6" fmla="*/ 49930 w 1623091"/>
              <a:gd name="connsiteY6" fmla="*/ 698482 h 1170430"/>
              <a:gd name="connsiteX7" fmla="*/ 148253 w 1623091"/>
              <a:gd name="connsiteY7" fmla="*/ 865630 h 1170430"/>
              <a:gd name="connsiteX8" fmla="*/ 266240 w 1623091"/>
              <a:gd name="connsiteY8" fmla="*/ 993449 h 1170430"/>
              <a:gd name="connsiteX9" fmla="*/ 472717 w 1623091"/>
              <a:gd name="connsiteY9" fmla="*/ 1101604 h 1170430"/>
              <a:gd name="connsiteX10" fmla="*/ 689027 w 1623091"/>
              <a:gd name="connsiteY10" fmla="*/ 1160598 h 1170430"/>
              <a:gd name="connsiteX11" fmla="*/ 836511 w 1623091"/>
              <a:gd name="connsiteY11" fmla="*/ 1170430 h 1170430"/>
              <a:gd name="connsiteX12" fmla="*/ 1082317 w 1623091"/>
              <a:gd name="connsiteY12" fmla="*/ 1160598 h 1170430"/>
              <a:gd name="connsiteX13" fmla="*/ 1131478 w 1623091"/>
              <a:gd name="connsiteY13" fmla="*/ 1131101 h 1170430"/>
              <a:gd name="connsiteX14" fmla="*/ 1170807 w 1623091"/>
              <a:gd name="connsiteY14" fmla="*/ 1121269 h 1170430"/>
              <a:gd name="connsiteX15" fmla="*/ 1269130 w 1623091"/>
              <a:gd name="connsiteY15" fmla="*/ 1091772 h 1170430"/>
              <a:gd name="connsiteX16" fmla="*/ 1308459 w 1623091"/>
              <a:gd name="connsiteY16" fmla="*/ 1042611 h 1170430"/>
              <a:gd name="connsiteX17" fmla="*/ 1347788 w 1623091"/>
              <a:gd name="connsiteY17" fmla="*/ 1022946 h 1170430"/>
              <a:gd name="connsiteX18" fmla="*/ 1377285 w 1623091"/>
              <a:gd name="connsiteY18" fmla="*/ 963953 h 1170430"/>
              <a:gd name="connsiteX19" fmla="*/ 1416614 w 1623091"/>
              <a:gd name="connsiteY19" fmla="*/ 914791 h 1170430"/>
              <a:gd name="connsiteX20" fmla="*/ 1514936 w 1623091"/>
              <a:gd name="connsiteY20" fmla="*/ 796804 h 117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3091" h="1170430">
                <a:moveTo>
                  <a:pt x="1623091" y="147875"/>
                </a:moveTo>
                <a:lnTo>
                  <a:pt x="1623091" y="147875"/>
                </a:lnTo>
                <a:cubicBezTo>
                  <a:pt x="1417943" y="90177"/>
                  <a:pt x="1159194" y="4598"/>
                  <a:pt x="944665" y="391"/>
                </a:cubicBezTo>
                <a:cubicBezTo>
                  <a:pt x="731271" y="-3793"/>
                  <a:pt x="518601" y="26610"/>
                  <a:pt x="305569" y="39720"/>
                </a:cubicBezTo>
                <a:cubicBezTo>
                  <a:pt x="180077" y="102467"/>
                  <a:pt x="155108" y="99405"/>
                  <a:pt x="59762" y="226533"/>
                </a:cubicBezTo>
                <a:cubicBezTo>
                  <a:pt x="36001" y="258214"/>
                  <a:pt x="26988" y="298636"/>
                  <a:pt x="10601" y="334688"/>
                </a:cubicBezTo>
                <a:cubicBezTo>
                  <a:pt x="-4527" y="501100"/>
                  <a:pt x="-12204" y="474799"/>
                  <a:pt x="49930" y="698482"/>
                </a:cubicBezTo>
                <a:cubicBezTo>
                  <a:pt x="65404" y="754190"/>
                  <a:pt x="113413" y="819178"/>
                  <a:pt x="148253" y="865630"/>
                </a:cubicBezTo>
                <a:cubicBezTo>
                  <a:pt x="180206" y="908233"/>
                  <a:pt x="226704" y="962699"/>
                  <a:pt x="266240" y="993449"/>
                </a:cubicBezTo>
                <a:cubicBezTo>
                  <a:pt x="307983" y="1025916"/>
                  <a:pt x="423573" y="1085223"/>
                  <a:pt x="472717" y="1101604"/>
                </a:cubicBezTo>
                <a:cubicBezTo>
                  <a:pt x="543619" y="1125238"/>
                  <a:pt x="614456" y="1155627"/>
                  <a:pt x="689027" y="1160598"/>
                </a:cubicBezTo>
                <a:lnTo>
                  <a:pt x="836511" y="1170430"/>
                </a:lnTo>
                <a:cubicBezTo>
                  <a:pt x="918446" y="1167153"/>
                  <a:pt x="1001035" y="1171436"/>
                  <a:pt x="1082317" y="1160598"/>
                </a:cubicBezTo>
                <a:cubicBezTo>
                  <a:pt x="1101260" y="1158072"/>
                  <a:pt x="1114015" y="1138862"/>
                  <a:pt x="1131478" y="1131101"/>
                </a:cubicBezTo>
                <a:cubicBezTo>
                  <a:pt x="1143826" y="1125613"/>
                  <a:pt x="1157864" y="1125152"/>
                  <a:pt x="1170807" y="1121269"/>
                </a:cubicBezTo>
                <a:cubicBezTo>
                  <a:pt x="1290496" y="1085362"/>
                  <a:pt x="1178481" y="1114434"/>
                  <a:pt x="1269130" y="1091772"/>
                </a:cubicBezTo>
                <a:cubicBezTo>
                  <a:pt x="1282240" y="1075385"/>
                  <a:pt x="1292666" y="1056430"/>
                  <a:pt x="1308459" y="1042611"/>
                </a:cubicBezTo>
                <a:cubicBezTo>
                  <a:pt x="1319490" y="1032959"/>
                  <a:pt x="1338136" y="1033977"/>
                  <a:pt x="1347788" y="1022946"/>
                </a:cubicBezTo>
                <a:cubicBezTo>
                  <a:pt x="1362266" y="1006400"/>
                  <a:pt x="1365482" y="982501"/>
                  <a:pt x="1377285" y="963953"/>
                </a:cubicBezTo>
                <a:cubicBezTo>
                  <a:pt x="1388552" y="946248"/>
                  <a:pt x="1416614" y="914791"/>
                  <a:pt x="1416614" y="914791"/>
                </a:cubicBezTo>
                <a:lnTo>
                  <a:pt x="1514936" y="79680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69F5189-F66C-7C3F-7186-EA3EB03AC8E0}"/>
              </a:ext>
            </a:extLst>
          </p:cNvPr>
          <p:cNvSpPr/>
          <p:nvPr/>
        </p:nvSpPr>
        <p:spPr>
          <a:xfrm>
            <a:off x="1465006" y="4699819"/>
            <a:ext cx="408204" cy="353962"/>
          </a:xfrm>
          <a:custGeom>
            <a:avLst/>
            <a:gdLst>
              <a:gd name="connsiteX0" fmla="*/ 0 w 408204"/>
              <a:gd name="connsiteY0" fmla="*/ 98323 h 353962"/>
              <a:gd name="connsiteX1" fmla="*/ 0 w 408204"/>
              <a:gd name="connsiteY1" fmla="*/ 98323 h 353962"/>
              <a:gd name="connsiteX2" fmla="*/ 147484 w 408204"/>
              <a:gd name="connsiteY2" fmla="*/ 58994 h 353962"/>
              <a:gd name="connsiteX3" fmla="*/ 304800 w 408204"/>
              <a:gd name="connsiteY3" fmla="*/ 0 h 353962"/>
              <a:gd name="connsiteX4" fmla="*/ 403123 w 408204"/>
              <a:gd name="connsiteY4" fmla="*/ 9833 h 353962"/>
              <a:gd name="connsiteX5" fmla="*/ 393291 w 408204"/>
              <a:gd name="connsiteY5" fmla="*/ 49162 h 353962"/>
              <a:gd name="connsiteX6" fmla="*/ 304800 w 408204"/>
              <a:gd name="connsiteY6" fmla="*/ 88491 h 353962"/>
              <a:gd name="connsiteX7" fmla="*/ 304800 w 408204"/>
              <a:gd name="connsiteY7" fmla="*/ 88491 h 353962"/>
              <a:gd name="connsiteX8" fmla="*/ 304800 w 408204"/>
              <a:gd name="connsiteY8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204" h="353962">
                <a:moveTo>
                  <a:pt x="0" y="98323"/>
                </a:moveTo>
                <a:lnTo>
                  <a:pt x="0" y="98323"/>
                </a:lnTo>
                <a:cubicBezTo>
                  <a:pt x="49161" y="85213"/>
                  <a:pt x="99612" y="76228"/>
                  <a:pt x="147484" y="58994"/>
                </a:cubicBezTo>
                <a:cubicBezTo>
                  <a:pt x="347755" y="-13103"/>
                  <a:pt x="163899" y="23486"/>
                  <a:pt x="304800" y="0"/>
                </a:cubicBezTo>
                <a:cubicBezTo>
                  <a:pt x="337574" y="3278"/>
                  <a:pt x="374330" y="-6163"/>
                  <a:pt x="403123" y="9833"/>
                </a:cubicBezTo>
                <a:cubicBezTo>
                  <a:pt x="414936" y="16396"/>
                  <a:pt x="403843" y="40720"/>
                  <a:pt x="393291" y="49162"/>
                </a:cubicBezTo>
                <a:cubicBezTo>
                  <a:pt x="368085" y="69326"/>
                  <a:pt x="304800" y="88491"/>
                  <a:pt x="304800" y="88491"/>
                </a:cubicBezTo>
                <a:lnTo>
                  <a:pt x="304800" y="88491"/>
                </a:lnTo>
                <a:lnTo>
                  <a:pt x="304800" y="35396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64F40C0-34A5-FC4A-4121-112CD85FC97D}"/>
              </a:ext>
            </a:extLst>
          </p:cNvPr>
          <p:cNvSpPr txBox="1"/>
          <p:nvPr/>
        </p:nvSpPr>
        <p:spPr>
          <a:xfrm>
            <a:off x="550606" y="40898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0431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96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20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638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6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815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2DE6CA6-C8F7-86C1-0AED-B49248BC956A}"/>
              </a:ext>
            </a:extLst>
          </p:cNvPr>
          <p:cNvSpPr/>
          <p:nvPr/>
        </p:nvSpPr>
        <p:spPr>
          <a:xfrm>
            <a:off x="3224981" y="138634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858F13-242D-9CB3-8440-567480523C94}"/>
              </a:ext>
            </a:extLst>
          </p:cNvPr>
          <p:cNvSpPr/>
          <p:nvPr/>
        </p:nvSpPr>
        <p:spPr>
          <a:xfrm>
            <a:off x="4827639" y="5727290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25A05AE-381C-A854-C80B-444E6C0469FA}"/>
              </a:ext>
            </a:extLst>
          </p:cNvPr>
          <p:cNvSpPr/>
          <p:nvPr/>
        </p:nvSpPr>
        <p:spPr>
          <a:xfrm>
            <a:off x="7757652" y="5397909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6BEC031-9919-15F8-E306-6C07291F388A}"/>
              </a:ext>
            </a:extLst>
          </p:cNvPr>
          <p:cNvSpPr/>
          <p:nvPr/>
        </p:nvSpPr>
        <p:spPr>
          <a:xfrm>
            <a:off x="8509820" y="2846438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CCFC0D-FD7A-79F1-CEC1-7883A66BCA19}"/>
              </a:ext>
            </a:extLst>
          </p:cNvPr>
          <p:cNvSpPr/>
          <p:nvPr/>
        </p:nvSpPr>
        <p:spPr>
          <a:xfrm>
            <a:off x="6430297" y="373625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285CD51-A656-C5F9-3A2B-563A585850EC}"/>
              </a:ext>
            </a:extLst>
          </p:cNvPr>
          <p:cNvSpPr/>
          <p:nvPr/>
        </p:nvSpPr>
        <p:spPr>
          <a:xfrm>
            <a:off x="1804219" y="4144296"/>
            <a:ext cx="1071716" cy="1002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6789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Humberto Garcia Ruiz</dc:creator>
  <cp:lastModifiedBy>Alejandro Humberto Garcia Ruiz</cp:lastModifiedBy>
  <cp:revision>1</cp:revision>
  <dcterms:created xsi:type="dcterms:W3CDTF">2022-09-28T00:37:24Z</dcterms:created>
  <dcterms:modified xsi:type="dcterms:W3CDTF">2022-09-28T00:44:21Z</dcterms:modified>
</cp:coreProperties>
</file>