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8"/>
  </p:notesMasterIdLst>
  <p:sldIdLst>
    <p:sldId id="256" r:id="rId2"/>
    <p:sldId id="258" r:id="rId3"/>
    <p:sldId id="261" r:id="rId4"/>
    <p:sldId id="265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2DDC-188A-4042-801E-B987440A5B1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7336-B1E0-4701-B60D-449960FF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7336-B1E0-4701-B60D-449960FF6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6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03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2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5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0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411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154" y="364976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Music equipment manager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63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*Joseph </a:t>
            </a:r>
            <a:r>
              <a:rPr lang="en-US" dirty="0" err="1"/>
              <a:t>schenck</a:t>
            </a:r>
            <a:endParaRPr lang="en-US" dirty="0"/>
          </a:p>
          <a:p>
            <a:pPr algn="ctr"/>
            <a:r>
              <a:rPr lang="en-US" dirty="0"/>
              <a:t>Wesley </a:t>
            </a:r>
            <a:r>
              <a:rPr lang="en-US" dirty="0" err="1"/>
              <a:t>COle</a:t>
            </a:r>
            <a:endParaRPr lang="en-US" dirty="0"/>
          </a:p>
          <a:p>
            <a:pPr algn="ctr"/>
            <a:r>
              <a:rPr lang="en-US" dirty="0"/>
              <a:t>Jedarrien </a:t>
            </a:r>
            <a:r>
              <a:rPr lang="en-US" dirty="0" err="1"/>
              <a:t>frazier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 for </a:t>
            </a:r>
            <a:r>
              <a:rPr lang="en-US" dirty="0" err="1"/>
              <a:t>Southeastern’s</a:t>
            </a:r>
            <a:r>
              <a:rPr lang="en-US" dirty="0"/>
              <a:t> Music Department.</a:t>
            </a:r>
          </a:p>
          <a:p>
            <a:endParaRPr lang="en-US" dirty="0"/>
          </a:p>
          <a:p>
            <a:r>
              <a:rPr lang="en-US" dirty="0"/>
              <a:t>Equipment managing system to keep track of items being checked in/out.</a:t>
            </a:r>
          </a:p>
          <a:p>
            <a:pPr lvl="1"/>
            <a:r>
              <a:rPr lang="en-US" dirty="0"/>
              <a:t>Client: Derek Stoughton (Interim Director of Bands)</a:t>
            </a:r>
          </a:p>
          <a:p>
            <a:endParaRPr lang="en-US" sz="2267" dirty="0"/>
          </a:p>
          <a:p>
            <a:endParaRPr lang="en-US" sz="2267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 with client and obtain a list of all equipment</a:t>
            </a:r>
          </a:p>
          <a:p>
            <a:r>
              <a:rPr lang="en-US" dirty="0"/>
              <a:t>Branch off into Firebase research </a:t>
            </a:r>
            <a:endParaRPr lang="en-US" dirty="0"/>
          </a:p>
          <a:p>
            <a:r>
              <a:rPr lang="en-US" dirty="0"/>
              <a:t>Design web app</a:t>
            </a:r>
          </a:p>
          <a:p>
            <a:r>
              <a:rPr lang="en-US" dirty="0"/>
              <a:t>Host web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Firebase</a:t>
            </a:r>
          </a:p>
          <a:p>
            <a:pPr lvl="1"/>
            <a:r>
              <a:rPr lang="en-US" dirty="0"/>
              <a:t>Firebase Real-time Database - JSON</a:t>
            </a:r>
          </a:p>
          <a:p>
            <a:pPr lvl="1"/>
            <a:r>
              <a:rPr lang="en-US" dirty="0"/>
              <a:t>Firebase Hosting</a:t>
            </a:r>
          </a:p>
          <a:p>
            <a:pPr lvl="1"/>
            <a:r>
              <a:rPr lang="en-US" dirty="0"/>
              <a:t>Google Cloud Storage</a:t>
            </a:r>
          </a:p>
          <a:p>
            <a:pPr lvl="1"/>
            <a:endParaRPr lang="en-US" dirty="0"/>
          </a:p>
          <a:p>
            <a:r>
              <a:rPr lang="en-US" dirty="0"/>
              <a:t>Bootstrap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36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database (equipment)</a:t>
            </a:r>
          </a:p>
          <a:p>
            <a:r>
              <a:rPr lang="en-US"/>
              <a:t>Searching Feature</a:t>
            </a:r>
            <a:endParaRPr lang="en-US" dirty="0"/>
          </a:p>
          <a:p>
            <a:r>
              <a:rPr lang="en-US" dirty="0"/>
              <a:t>History Section of past items</a:t>
            </a:r>
          </a:p>
          <a:p>
            <a:r>
              <a:rPr lang="en-US" dirty="0"/>
              <a:t>Reminder email or Firebase Chat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903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</TotalTime>
  <Words>102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Music equipment manager </vt:lpstr>
      <vt:lpstr>the Project</vt:lpstr>
      <vt:lpstr>OUR PROCESS</vt:lpstr>
      <vt:lpstr>Technologies</vt:lpstr>
      <vt:lpstr>Future plans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ACM</dc:title>
  <dc:creator>Yashmin Sainju</dc:creator>
  <cp:lastModifiedBy>Jedarrien Frazier</cp:lastModifiedBy>
  <cp:revision>31</cp:revision>
  <dcterms:created xsi:type="dcterms:W3CDTF">2016-09-27T05:27:02Z</dcterms:created>
  <dcterms:modified xsi:type="dcterms:W3CDTF">2017-08-31T21:36:37Z</dcterms:modified>
</cp:coreProperties>
</file>