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87640A-30B4-45B6-9816-4D75D61ED42D}" v="59" dt="2025-07-19T12:48:13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19.07.2025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91865" y="-42"/>
            <a:ext cx="4963299" cy="6207896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Меня кинул мой </a:t>
            </a:r>
            <a:r>
              <a:rPr lang="ru-RU" b="1" err="1">
                <a:solidFill>
                  <a:srgbClr val="FF0000"/>
                </a:solidFill>
              </a:rPr>
              <a:t>тиммейт</a:t>
            </a:r>
            <a:r>
              <a:rPr lang="ru-RU" b="1" dirty="0">
                <a:solidFill>
                  <a:srgbClr val="FF0000"/>
                </a:solidFill>
              </a:rPr>
              <a:t> и поэтому у нашей команды нет презентации(</a:t>
            </a:r>
          </a:p>
        </p:txBody>
      </p:sp>
      <p:pic>
        <p:nvPicPr>
          <p:cNvPr id="5" name="Рисунок 4" descr="Изображение выглядит как Человеческое лицо, мультфильм, человек, в помещении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1BC72B8-7487-1FB8-FDE2-077E8B48D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15" y="-644"/>
            <a:ext cx="6996497" cy="686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Меня кинул мой тиммейт и поэтому у нашей команды нет презентации(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21</cp:revision>
  <dcterms:created xsi:type="dcterms:W3CDTF">2025-07-19T12:44:49Z</dcterms:created>
  <dcterms:modified xsi:type="dcterms:W3CDTF">2025-07-19T12:48:14Z</dcterms:modified>
</cp:coreProperties>
</file>