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53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922B-5D64-43B8-B043-50FCD3CE8C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A7FB-5E8D-4553-A963-4CBEC2AC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3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922B-5D64-43B8-B043-50FCD3CE8C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A7FB-5E8D-4553-A963-4CBEC2AC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922B-5D64-43B8-B043-50FCD3CE8C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A7FB-5E8D-4553-A963-4CBEC2AC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922B-5D64-43B8-B043-50FCD3CE8C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A7FB-5E8D-4553-A963-4CBEC2AC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2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922B-5D64-43B8-B043-50FCD3CE8C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A7FB-5E8D-4553-A963-4CBEC2AC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922B-5D64-43B8-B043-50FCD3CE8C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A7FB-5E8D-4553-A963-4CBEC2AC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922B-5D64-43B8-B043-50FCD3CE8C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A7FB-5E8D-4553-A963-4CBEC2AC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922B-5D64-43B8-B043-50FCD3CE8C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A7FB-5E8D-4553-A963-4CBEC2AC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922B-5D64-43B8-B043-50FCD3CE8C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A7FB-5E8D-4553-A963-4CBEC2AC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7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922B-5D64-43B8-B043-50FCD3CE8C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A7FB-5E8D-4553-A963-4CBEC2AC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922B-5D64-43B8-B043-50FCD3CE8C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A7FB-5E8D-4553-A963-4CBEC2AC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8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922B-5D64-43B8-B043-50FCD3CE8C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A7FB-5E8D-4553-A963-4CBEC2AC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8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363" y="1123950"/>
            <a:ext cx="6506837" cy="4779963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(Left, Root, Right) : 4 2 5 1 3 </a:t>
            </a:r>
          </a:p>
          <a:p>
            <a:r>
              <a:rPr lang="en-US" dirty="0"/>
              <a:t>Preorder (Root, Left, Right) : 1 2 4 5 3</a:t>
            </a:r>
          </a:p>
          <a:p>
            <a:r>
              <a:rPr lang="en-US" dirty="0" err="1"/>
              <a:t>Postorder</a:t>
            </a:r>
            <a:r>
              <a:rPr lang="en-US" dirty="0"/>
              <a:t> (Left, Right, Root) : 4 5 2 3 1</a:t>
            </a:r>
          </a:p>
          <a:p>
            <a:r>
              <a:rPr lang="en-US" dirty="0"/>
              <a:t>Breadth First or Level Order Traversal : </a:t>
            </a:r>
          </a:p>
          <a:p>
            <a:pPr marL="0" indent="0">
              <a:buNone/>
            </a:pPr>
            <a:r>
              <a:rPr lang="en-US" dirty="0"/>
              <a:t>		1 2 3 4 5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2" y="1181100"/>
            <a:ext cx="4575501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3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InOrder</a:t>
            </a:r>
            <a:r>
              <a:rPr lang="en-US" dirty="0"/>
              <a:t> (Input T : pointer)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Deskripsi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  If T &lt;&gt; null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  Then </a:t>
            </a:r>
            <a:r>
              <a:rPr lang="en-US" dirty="0" err="1"/>
              <a:t>InOrder</a:t>
            </a:r>
            <a:r>
              <a:rPr lang="en-US" dirty="0"/>
              <a:t> (</a:t>
            </a:r>
            <a:r>
              <a:rPr lang="en-US" dirty="0" err="1"/>
              <a:t>T.Left</a:t>
            </a:r>
            <a:r>
              <a:rPr lang="en-US" dirty="0"/>
              <a:t>)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	Visit T  ===&gt;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b="1" dirty="0"/>
              <a:t>Print </a:t>
            </a:r>
            <a:r>
              <a:rPr lang="en-US" b="1" dirty="0" err="1"/>
              <a:t>T.data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ngapain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di node </a:t>
            </a:r>
            <a:r>
              <a:rPr lang="en-US" dirty="0" err="1"/>
              <a:t>itu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InOrder</a:t>
            </a:r>
            <a:r>
              <a:rPr lang="en-US" dirty="0"/>
              <a:t> (</a:t>
            </a:r>
            <a:r>
              <a:rPr lang="en-US" dirty="0" err="1"/>
              <a:t>T.Right</a:t>
            </a:r>
            <a:r>
              <a:rPr lang="en-US" dirty="0"/>
              <a:t>)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Endif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Proc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1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:</a:t>
            </a:r>
          </a:p>
          <a:p>
            <a:pPr marL="0" indent="0" fontAlgn="base">
              <a:buNone/>
            </a:pPr>
            <a:r>
              <a:rPr lang="en-US" dirty="0"/>
              <a:t>1. (A – (B + C )) * D+E/F</a:t>
            </a:r>
          </a:p>
          <a:p>
            <a:pPr marL="0" indent="0" fontAlgn="base">
              <a:buNone/>
            </a:pPr>
            <a:r>
              <a:rPr lang="en-US" dirty="0"/>
              <a:t>2. A </a:t>
            </a:r>
            <a:r>
              <a:rPr lang="en-US"/>
              <a:t>* (B – C) / D * (E </a:t>
            </a:r>
            <a:r>
              <a:rPr lang="en-US" dirty="0"/>
              <a:t>+ F)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:</a:t>
            </a:r>
          </a:p>
          <a:p>
            <a:pPr marL="514350" indent="-514350" fontAlgn="base">
              <a:buFont typeface="+mj-lt"/>
              <a:buAutoNum type="alphaLcPeriod"/>
            </a:pP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Prefix</a:t>
            </a:r>
          </a:p>
          <a:p>
            <a:pPr marL="514350" indent="-514350" fontAlgn="base">
              <a:buFont typeface="+mj-lt"/>
              <a:buAutoNum type="alphaLcPeriod"/>
            </a:pP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Postfix</a:t>
            </a:r>
          </a:p>
          <a:p>
            <a:pPr marL="514350" indent="-514350" fontAlgn="base">
              <a:buFont typeface="+mj-lt"/>
              <a:buAutoNum type="alphaLcPeriod"/>
            </a:pPr>
            <a:r>
              <a:rPr lang="en-US" dirty="0" err="1"/>
              <a:t>Buatlah</a:t>
            </a:r>
            <a:r>
              <a:rPr lang="en-US" dirty="0"/>
              <a:t> tree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514350" indent="-514350" fontAlgn="base">
              <a:buFont typeface="+mj-lt"/>
              <a:buAutoNum type="alphaLcPeriod"/>
            </a:pPr>
            <a:r>
              <a:rPr lang="en-US" dirty="0" err="1"/>
              <a:t>Telusuri</a:t>
            </a:r>
            <a:r>
              <a:rPr lang="en-US" dirty="0"/>
              <a:t> tree </a:t>
            </a:r>
            <a:r>
              <a:rPr lang="en-US" dirty="0" err="1"/>
              <a:t>soal</a:t>
            </a:r>
            <a:r>
              <a:rPr lang="en-US" dirty="0"/>
              <a:t> 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PreOrder</a:t>
            </a:r>
            <a:endParaRPr lang="en-US" dirty="0"/>
          </a:p>
          <a:p>
            <a:pPr marL="514350" indent="-514350" fontAlgn="base">
              <a:buFont typeface="+mj-lt"/>
              <a:buAutoNum type="alphaLcPeriod"/>
            </a:pPr>
            <a:r>
              <a:rPr lang="en-US" dirty="0" err="1"/>
              <a:t>Telusuri</a:t>
            </a:r>
            <a:r>
              <a:rPr lang="en-US" dirty="0"/>
              <a:t> tree </a:t>
            </a:r>
            <a:r>
              <a:rPr lang="en-US" dirty="0" err="1"/>
              <a:t>soal</a:t>
            </a:r>
            <a:r>
              <a:rPr lang="en-US" dirty="0"/>
              <a:t> 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InOrder</a:t>
            </a:r>
            <a:endParaRPr lang="en-US" dirty="0"/>
          </a:p>
          <a:p>
            <a:pPr marL="514350" indent="-514350" fontAlgn="base">
              <a:buFont typeface="+mj-lt"/>
              <a:buAutoNum type="alphaLcPeriod"/>
            </a:pPr>
            <a:r>
              <a:rPr lang="en-US" dirty="0" err="1"/>
              <a:t>Telusuri</a:t>
            </a:r>
            <a:r>
              <a:rPr lang="en-US" dirty="0"/>
              <a:t> tree </a:t>
            </a:r>
            <a:r>
              <a:rPr lang="en-US" dirty="0" err="1"/>
              <a:t>soal</a:t>
            </a:r>
            <a:r>
              <a:rPr lang="en-US" dirty="0"/>
              <a:t> 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PostOrder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3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Tree Traversal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Traversal</dc:title>
  <dc:creator>Inge</dc:creator>
  <cp:lastModifiedBy>ITHB Dosen 01</cp:lastModifiedBy>
  <cp:revision>2</cp:revision>
  <dcterms:created xsi:type="dcterms:W3CDTF">2020-03-18T22:43:23Z</dcterms:created>
  <dcterms:modified xsi:type="dcterms:W3CDTF">2020-03-19T05:14:11Z</dcterms:modified>
</cp:coreProperties>
</file>