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6D8D-C569-81CA-DACD-7491ED6B7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B6C1-E3D1-CF9F-6394-5073A8F05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7631-17FE-E7F1-4AAD-7FAF5F42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D4B2-DD5C-4D77-B99D-551EAB6C7D76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E9AA3-0297-4255-287E-43B151BA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DBCFB-1A17-F8A2-E585-40D12F6C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DC2B-14B4-4E07-826D-CDB563EAF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32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A23C-F6EB-3386-DA4D-3E031E202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2FC58-7029-71C7-75EA-1F713DC3A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3EE6B-03B3-1BB4-F0A3-45E12381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D4B2-DD5C-4D77-B99D-551EAB6C7D76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F1FCB-F0E6-462E-611A-FD1290D0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5C8A4-8B67-536E-0005-C2EDC9A6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DC2B-14B4-4E07-826D-CDB563EAF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19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5FCF5-CA16-A02B-B019-B98AD7EE0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0FABC-7AEA-7612-1979-AA49CDFF3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766D7-D183-77A8-5B54-BE13B38D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D4B2-DD5C-4D77-B99D-551EAB6C7D76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89AB5-D93F-A052-9389-7C6ECC84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41B6E-EB45-10B1-1F1A-1AB0D139B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DC2B-14B4-4E07-826D-CDB563EAF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67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17F4-5B8F-3687-C92D-E491C587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2DB76-9658-9229-FA47-3A3C09892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17729-EFF4-10C3-11EA-D35B88A5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D4B2-DD5C-4D77-B99D-551EAB6C7D76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35211-3010-1DAA-38FF-7A0E023B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6C7CD-509B-002C-10A9-CAE69E61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DC2B-14B4-4E07-826D-CDB563EAF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5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2EDB-66ED-2ED2-350D-DE476DB6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E9269-27AB-ADEE-0F37-89532649D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B9EC8-4063-B3D6-12D3-9401578A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D4B2-DD5C-4D77-B99D-551EAB6C7D76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E9E0B-01E9-8041-55A0-0F113909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2ED1E-385E-18EF-F3DC-8CB94388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DC2B-14B4-4E07-826D-CDB563EAF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37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276D-B5A3-A79A-142C-65BC4E6E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43A2-055F-9DBC-35EC-2FA645E7E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64913-33BF-D120-C671-06E207B0A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1D11E-8C97-26B0-07E5-03C96BCC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D4B2-DD5C-4D77-B99D-551EAB6C7D76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8D75-8786-D0E8-0AC3-7A0BBE72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7CC74-A69B-A061-7189-1CB253B3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DC2B-14B4-4E07-826D-CDB563EAF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28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3A60-F834-BADE-BC14-44AB04B2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1A2C3-97B9-1564-BB19-AB4E700D5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EF7F9-3B68-948A-1838-7CDE85988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7DFF3-F100-BCC6-6326-904DC8820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18A05-82F9-91E3-50A8-F9FB4453A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8CA9F-5CC4-67D3-0A75-FA26DE9E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D4B2-DD5C-4D77-B99D-551EAB6C7D76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32AC3-7B1F-3787-516B-EE4E5CC2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F44AE-FCA9-EF94-DD27-85F896CA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DC2B-14B4-4E07-826D-CDB563EAF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97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CC14-87BC-6EB9-94E8-EA49C5E6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6545D-61D7-271F-B5F4-0C9F22DA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D4B2-DD5C-4D77-B99D-551EAB6C7D76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8AC9A-D7E0-A4A1-A7C7-B0A937CD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5B4E0-7B94-7D78-B87C-59CFDFA3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DC2B-14B4-4E07-826D-CDB563EAF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95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C7387-40F6-B2D0-516D-75BCA4AC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D4B2-DD5C-4D77-B99D-551EAB6C7D76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F0D5F1-5447-2423-C90D-817F138D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3728B-AB9B-8975-FB5B-CB3AAD7F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DC2B-14B4-4E07-826D-CDB563EAF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94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734B-9F15-8599-2ABB-9A985A8D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12AE1-33CA-B051-FEE3-47409B892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46C4B-0FB7-6AA1-811A-C5A3FC0F6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69126-0C6F-6F07-3275-2350B090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D4B2-DD5C-4D77-B99D-551EAB6C7D76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F1547-12D7-04BD-1D98-84CA8257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AD644-2C37-2A47-9F34-AB852F9B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DC2B-14B4-4E07-826D-CDB563EAF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25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CA82-A259-4127-6C54-1C3778F0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5E98B2-8FD0-4276-A017-6B98D9913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37651-D848-8B03-293B-5EF1A8959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6DF07-9818-9852-BD8C-A9E93928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D4B2-DD5C-4D77-B99D-551EAB6C7D76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D3704-44A6-D61E-D813-4FC997B4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36E52-0D5F-8E27-F58C-C7B85EAC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DC2B-14B4-4E07-826D-CDB563EAF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84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0FD98F-59D5-76A7-8736-FE3AC01E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E54FB-B079-07E5-9002-F1371ED1A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57D94-6FCC-E996-0B65-3F27DE2D8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FBD4B2-DD5C-4D77-B99D-551EAB6C7D76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6C5AD-0604-B6EF-87B8-EF96C48CC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5FFC0-292D-7954-D855-E3E5D34B6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17DC2B-14B4-4E07-826D-CDB563EAF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71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6369-DF0E-AF11-A849-829DBDD6F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Parcel Delivery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C96C8-402C-30E9-FA73-1A026991E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The Structure Diagram – By Theo Brown</a:t>
            </a:r>
          </a:p>
        </p:txBody>
      </p:sp>
    </p:spTree>
    <p:extLst>
      <p:ext uri="{BB962C8B-B14F-4D97-AF65-F5344CB8AC3E}">
        <p14:creationId xmlns:p14="http://schemas.microsoft.com/office/powerpoint/2010/main" val="14680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A8B287-2A92-81A6-4079-E9CBFD4897FA}"/>
              </a:ext>
            </a:extLst>
          </p:cNvPr>
          <p:cNvSpPr/>
          <p:nvPr/>
        </p:nvSpPr>
        <p:spPr>
          <a:xfrm>
            <a:off x="4946904" y="2450592"/>
            <a:ext cx="1673352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Parcel Delivery System (PDS)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7395E9-ED14-BAF4-A651-4349458F67D4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547872" y="1600200"/>
            <a:ext cx="1399032" cy="1339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BE5D912-2E8C-A36C-62E7-6F420D18BBBD}"/>
              </a:ext>
            </a:extLst>
          </p:cNvPr>
          <p:cNvSpPr/>
          <p:nvPr/>
        </p:nvSpPr>
        <p:spPr>
          <a:xfrm>
            <a:off x="1874520" y="621792"/>
            <a:ext cx="1673352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Parcel Configuration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E5C7C5-9A67-4E38-9FF7-9A536028985A}"/>
              </a:ext>
            </a:extLst>
          </p:cNvPr>
          <p:cNvSpPr/>
          <p:nvPr/>
        </p:nvSpPr>
        <p:spPr>
          <a:xfrm>
            <a:off x="1874520" y="2356104"/>
            <a:ext cx="1673352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Van Configuration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E843B3-62FE-C494-CEA2-DCB463E92C43}"/>
              </a:ext>
            </a:extLst>
          </p:cNvPr>
          <p:cNvSpPr/>
          <p:nvPr/>
        </p:nvSpPr>
        <p:spPr>
          <a:xfrm>
            <a:off x="1874520" y="3797808"/>
            <a:ext cx="1673352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Delivery Address Management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C2D3E-6098-79C9-55AA-CBECE553B3EE}"/>
              </a:ext>
            </a:extLst>
          </p:cNvPr>
          <p:cNvSpPr/>
          <p:nvPr/>
        </p:nvSpPr>
        <p:spPr>
          <a:xfrm>
            <a:off x="2264664" y="5486400"/>
            <a:ext cx="1673352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Route Management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8ED88C-E9D9-F7A9-3A09-87F4C9509B01}"/>
              </a:ext>
            </a:extLst>
          </p:cNvPr>
          <p:cNvSpPr/>
          <p:nvPr/>
        </p:nvSpPr>
        <p:spPr>
          <a:xfrm>
            <a:off x="4411218" y="5486400"/>
            <a:ext cx="1673352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Order Management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4754E0-DC46-6D27-0FC6-27CB2A87FA5B}"/>
              </a:ext>
            </a:extLst>
          </p:cNvPr>
          <p:cNvSpPr/>
          <p:nvPr/>
        </p:nvSpPr>
        <p:spPr>
          <a:xfrm>
            <a:off x="8403336" y="3797808"/>
            <a:ext cx="1673352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Depot Management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50780F-C972-723C-89E6-143B3DC19659}"/>
              </a:ext>
            </a:extLst>
          </p:cNvPr>
          <p:cNvSpPr/>
          <p:nvPr/>
        </p:nvSpPr>
        <p:spPr>
          <a:xfrm>
            <a:off x="8403336" y="2356104"/>
            <a:ext cx="1673352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Driver Management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E8A7E5-3921-0234-E748-72AA967CDDF4}"/>
              </a:ext>
            </a:extLst>
          </p:cNvPr>
          <p:cNvSpPr/>
          <p:nvPr/>
        </p:nvSpPr>
        <p:spPr>
          <a:xfrm>
            <a:off x="8403336" y="621792"/>
            <a:ext cx="1673352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Driver Reliability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EACD4-3C43-3886-D110-9E26518F36FB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flipH="1" flipV="1">
            <a:off x="3547872" y="2845308"/>
            <a:ext cx="1399032" cy="94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7B059A-3E2E-CCB0-F91A-32AD9CAF8906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 flipH="1">
            <a:off x="3547872" y="2939796"/>
            <a:ext cx="1399032" cy="1347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BE2061-828D-328B-7BBB-730F371B136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3101340" y="3429000"/>
            <a:ext cx="2682240" cy="2057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9416B2-547F-DD0B-661A-79C0324C42C2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5247894" y="3429000"/>
            <a:ext cx="535686" cy="2057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13F937-0337-8735-B94B-30DE2641EFCC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6620256" y="2939796"/>
            <a:ext cx="1783080" cy="1347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009C0A-5125-F203-494B-A9DB9DCE9976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6620256" y="2845308"/>
            <a:ext cx="1783080" cy="94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C2F98F-126D-3069-F305-35CB6984CAD5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6620256" y="1110996"/>
            <a:ext cx="1783080" cy="182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B572DA2-1D7A-9D0A-2C7E-20D467D76D9C}"/>
              </a:ext>
            </a:extLst>
          </p:cNvPr>
          <p:cNvSpPr/>
          <p:nvPr/>
        </p:nvSpPr>
        <p:spPr>
          <a:xfrm>
            <a:off x="6716268" y="5269992"/>
            <a:ext cx="1673352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Simulation Management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934EBD-75BF-D8FE-C59A-BCB6CC07F641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5783580" y="3429000"/>
            <a:ext cx="1769364" cy="1840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58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478B07-356B-2CFF-7535-FED1B7EC6CE5}"/>
              </a:ext>
            </a:extLst>
          </p:cNvPr>
          <p:cNvSpPr/>
          <p:nvPr/>
        </p:nvSpPr>
        <p:spPr>
          <a:xfrm>
            <a:off x="82296" y="-2"/>
            <a:ext cx="2810256" cy="21031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noProof="0" dirty="0"/>
              <a:t>User enters </a:t>
            </a:r>
            <a:r>
              <a:rPr lang="en-GB" noProof="0" dirty="0">
                <a:highlight>
                  <a:srgbClr val="FF0000"/>
                </a:highlight>
              </a:rPr>
              <a:t>driver reliability </a:t>
            </a:r>
            <a:r>
              <a:rPr lang="en-GB" noProof="0" dirty="0"/>
              <a:t>values e.g. On time delivery for next day delivery, sick days a year, turn up to work or not, average parcel condition, how long it takes to get to nearest depot etc.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FA11D-BB0F-A0D4-1A14-80DA25C6321F}"/>
              </a:ext>
            </a:extLst>
          </p:cNvPr>
          <p:cNvSpPr/>
          <p:nvPr/>
        </p:nvSpPr>
        <p:spPr>
          <a:xfrm>
            <a:off x="9255295" y="2165559"/>
            <a:ext cx="2810256" cy="1444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noProof="0" dirty="0"/>
              <a:t>User enters </a:t>
            </a:r>
            <a:r>
              <a:rPr lang="en-GB" noProof="0" dirty="0">
                <a:highlight>
                  <a:srgbClr val="FF0000"/>
                </a:highlight>
              </a:rPr>
              <a:t>parcel details </a:t>
            </a:r>
            <a:r>
              <a:rPr lang="en-GB" noProof="0" dirty="0"/>
              <a:t>e.g. address of delivery, contents of parcel, size of parcel, depot storage name etc.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4DFF618-2464-0AF9-3B79-7038E33D353D}"/>
              </a:ext>
            </a:extLst>
          </p:cNvPr>
          <p:cNvSpPr/>
          <p:nvPr/>
        </p:nvSpPr>
        <p:spPr>
          <a:xfrm>
            <a:off x="2880360" y="603504"/>
            <a:ext cx="240879" cy="2377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DA1D5A-34E0-64C2-455E-73F3DB053D02}"/>
              </a:ext>
            </a:extLst>
          </p:cNvPr>
          <p:cNvSpPr/>
          <p:nvPr/>
        </p:nvSpPr>
        <p:spPr>
          <a:xfrm>
            <a:off x="6312582" y="0"/>
            <a:ext cx="2810256" cy="2029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noProof="0" dirty="0"/>
              <a:t>User enters </a:t>
            </a:r>
            <a:r>
              <a:rPr lang="en-GB" noProof="0" dirty="0">
                <a:highlight>
                  <a:srgbClr val="FF0000"/>
                </a:highlight>
              </a:rPr>
              <a:t>address of deliveries</a:t>
            </a:r>
            <a:r>
              <a:rPr lang="en-GB" noProof="0" dirty="0"/>
              <a:t> e.g. name of receiver, postcode, house number, what parcel they are expecting, when they expect it (next day or not) etc.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8D09076-F50E-7A71-7192-9D8B11D82646}"/>
              </a:ext>
            </a:extLst>
          </p:cNvPr>
          <p:cNvSpPr/>
          <p:nvPr/>
        </p:nvSpPr>
        <p:spPr>
          <a:xfrm>
            <a:off x="5946647" y="603504"/>
            <a:ext cx="295831" cy="2377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6C463E-00AD-E424-AC5C-7654A3E69592}"/>
              </a:ext>
            </a:extLst>
          </p:cNvPr>
          <p:cNvSpPr/>
          <p:nvPr/>
        </p:nvSpPr>
        <p:spPr>
          <a:xfrm>
            <a:off x="9381744" y="0"/>
            <a:ext cx="2810256" cy="15620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noProof="0" dirty="0"/>
              <a:t>User enters </a:t>
            </a:r>
            <a:r>
              <a:rPr lang="en-GB" noProof="0" dirty="0">
                <a:highlight>
                  <a:srgbClr val="FF0000"/>
                </a:highlight>
              </a:rPr>
              <a:t>depot details </a:t>
            </a:r>
            <a:r>
              <a:rPr lang="en-GB" noProof="0" dirty="0"/>
              <a:t>e.g. name of depot, location of depot etc. </a:t>
            </a:r>
          </a:p>
          <a:p>
            <a:r>
              <a:rPr lang="en-GB" noProof="0" dirty="0"/>
              <a:t>how much parcel storage the depot has is displayed as %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4EFF210-FB64-5F85-7682-D0D12E7C19C1}"/>
              </a:ext>
            </a:extLst>
          </p:cNvPr>
          <p:cNvSpPr/>
          <p:nvPr/>
        </p:nvSpPr>
        <p:spPr>
          <a:xfrm>
            <a:off x="9134856" y="603504"/>
            <a:ext cx="240879" cy="2377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A831534-CA20-8898-127F-57499DAC8713}"/>
              </a:ext>
            </a:extLst>
          </p:cNvPr>
          <p:cNvSpPr/>
          <p:nvPr/>
        </p:nvSpPr>
        <p:spPr>
          <a:xfrm rot="5400000">
            <a:off x="10485119" y="1744936"/>
            <a:ext cx="603503" cy="2377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A0486C-F96C-A7EF-2205-52E8BBBE8530}"/>
              </a:ext>
            </a:extLst>
          </p:cNvPr>
          <p:cNvSpPr/>
          <p:nvPr/>
        </p:nvSpPr>
        <p:spPr>
          <a:xfrm>
            <a:off x="3121239" y="2267710"/>
            <a:ext cx="2810256" cy="1444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noProof="0" dirty="0"/>
              <a:t> User enters </a:t>
            </a:r>
            <a:r>
              <a:rPr lang="en-GB" noProof="0" dirty="0">
                <a:highlight>
                  <a:srgbClr val="FF0000"/>
                </a:highlight>
              </a:rPr>
              <a:t>order details </a:t>
            </a:r>
            <a:r>
              <a:rPr lang="en-GB" noProof="0" dirty="0"/>
              <a:t>e.g. how many parcels for each person, which ones etc.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A2FA95-0432-3D59-0025-060E1F7C113E}"/>
              </a:ext>
            </a:extLst>
          </p:cNvPr>
          <p:cNvSpPr/>
          <p:nvPr/>
        </p:nvSpPr>
        <p:spPr>
          <a:xfrm>
            <a:off x="6192142" y="2148839"/>
            <a:ext cx="2810256" cy="1444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noProof="0" dirty="0"/>
              <a:t>User enters </a:t>
            </a:r>
            <a:r>
              <a:rPr lang="en-GB" noProof="0" dirty="0">
                <a:highlight>
                  <a:srgbClr val="FF0000"/>
                </a:highlight>
              </a:rPr>
              <a:t>driver details </a:t>
            </a:r>
            <a:r>
              <a:rPr lang="en-GB" noProof="0" dirty="0"/>
              <a:t>e.g. first name, last name, DOB, closest depot, what van they drive etc.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99C5F-1012-AFCB-DAD8-82C966ACC2F0}"/>
              </a:ext>
            </a:extLst>
          </p:cNvPr>
          <p:cNvSpPr/>
          <p:nvPr/>
        </p:nvSpPr>
        <p:spPr>
          <a:xfrm>
            <a:off x="3128815" y="71581"/>
            <a:ext cx="2810256" cy="1444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noProof="0" dirty="0"/>
              <a:t>User enters </a:t>
            </a:r>
            <a:r>
              <a:rPr lang="en-GB" noProof="0" dirty="0">
                <a:highlight>
                  <a:srgbClr val="FF0000"/>
                </a:highlight>
              </a:rPr>
              <a:t>van details </a:t>
            </a:r>
            <a:r>
              <a:rPr lang="en-GB" noProof="0" dirty="0"/>
              <a:t>e.g. size, make, model, reg plate, year of manufacture etc.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9494501-1CEF-3EED-3D87-C881C2EC3583}"/>
              </a:ext>
            </a:extLst>
          </p:cNvPr>
          <p:cNvSpPr/>
          <p:nvPr/>
        </p:nvSpPr>
        <p:spPr>
          <a:xfrm rot="10800000">
            <a:off x="5935065" y="2752343"/>
            <a:ext cx="240879" cy="2377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4C8F08-6D2B-5227-942E-EBAF81570D9B}"/>
              </a:ext>
            </a:extLst>
          </p:cNvPr>
          <p:cNvSpPr/>
          <p:nvPr/>
        </p:nvSpPr>
        <p:spPr>
          <a:xfrm>
            <a:off x="57781" y="2267710"/>
            <a:ext cx="2810256" cy="1444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noProof="0" dirty="0"/>
              <a:t>User enters </a:t>
            </a:r>
            <a:r>
              <a:rPr lang="en-GB" noProof="0" dirty="0">
                <a:highlight>
                  <a:srgbClr val="FF0000"/>
                </a:highlight>
              </a:rPr>
              <a:t>route details </a:t>
            </a:r>
            <a:r>
              <a:rPr lang="en-GB" noProof="0" dirty="0"/>
              <a:t>e.g. how many orders, locations of the orders and selects the driver etc.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4E57AE3-D641-B3D2-73F7-DC0733FE0E62}"/>
              </a:ext>
            </a:extLst>
          </p:cNvPr>
          <p:cNvSpPr/>
          <p:nvPr/>
        </p:nvSpPr>
        <p:spPr>
          <a:xfrm rot="10800000">
            <a:off x="9002398" y="2769063"/>
            <a:ext cx="240879" cy="2377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099DFA1-6D29-E896-EB28-03C74432A023}"/>
              </a:ext>
            </a:extLst>
          </p:cNvPr>
          <p:cNvSpPr/>
          <p:nvPr/>
        </p:nvSpPr>
        <p:spPr>
          <a:xfrm rot="5400000">
            <a:off x="1223598" y="3714030"/>
            <a:ext cx="240879" cy="2377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3A74FF-6BD0-2906-64F2-04B35F1E5F8C}"/>
              </a:ext>
            </a:extLst>
          </p:cNvPr>
          <p:cNvSpPr/>
          <p:nvPr/>
        </p:nvSpPr>
        <p:spPr>
          <a:xfrm>
            <a:off x="82296" y="3953340"/>
            <a:ext cx="2810256" cy="1880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noProof="0" dirty="0"/>
              <a:t>User enters </a:t>
            </a:r>
            <a:r>
              <a:rPr lang="en-GB" noProof="0" dirty="0">
                <a:highlight>
                  <a:srgbClr val="FF0000"/>
                </a:highlight>
              </a:rPr>
              <a:t>Simulation Management.</a:t>
            </a:r>
            <a:r>
              <a:rPr lang="en-GB" noProof="0" dirty="0"/>
              <a:t> </a:t>
            </a:r>
            <a:r>
              <a:rPr lang="en-GB" dirty="0"/>
              <a:t>From here, the user can run the probability of delivery and customer satisfaction models. </a:t>
            </a:r>
            <a:endParaRPr lang="en-GB" noProof="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17544AE-330C-682D-A594-20645EC563CA}"/>
              </a:ext>
            </a:extLst>
          </p:cNvPr>
          <p:cNvSpPr/>
          <p:nvPr/>
        </p:nvSpPr>
        <p:spPr>
          <a:xfrm>
            <a:off x="2881928" y="4847882"/>
            <a:ext cx="240879" cy="2377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D14914-D8EC-6F54-C711-71D58B912992}"/>
              </a:ext>
            </a:extLst>
          </p:cNvPr>
          <p:cNvSpPr/>
          <p:nvPr/>
        </p:nvSpPr>
        <p:spPr>
          <a:xfrm>
            <a:off x="3136391" y="3953339"/>
            <a:ext cx="2810256" cy="1880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noProof="0" dirty="0"/>
              <a:t>User clicks “Run” button and a simulation of the van going to each stop on a map plays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FB784E5-EFC1-D708-E356-499ED7B8DA08}"/>
              </a:ext>
            </a:extLst>
          </p:cNvPr>
          <p:cNvSpPr/>
          <p:nvPr/>
        </p:nvSpPr>
        <p:spPr>
          <a:xfrm rot="10800000">
            <a:off x="2868037" y="2889500"/>
            <a:ext cx="240879" cy="2377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6278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3101-EB53-2D01-DD08-3D4A5C5E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AC842-16BA-9ABB-8708-96E374AC8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8676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B052-6C2E-7A45-A8BD-01E78A71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1419B-D194-D2E2-7200-A4F14A51B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The areas will be: Parcel Configuration, Van Configuration, Address Management, Parcel Address Management, Route Management, Order Management, Depot Management, Driver Management and Driver Reliability. Each route must start at a depot. Each route must have at least one address. Each route can have multiple orders. Each order can have multiple parcels. 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4739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362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Parcel Delivery System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 Brown</dc:creator>
  <cp:lastModifiedBy>Theo Brown</cp:lastModifiedBy>
  <cp:revision>5</cp:revision>
  <dcterms:created xsi:type="dcterms:W3CDTF">2025-06-12T18:26:40Z</dcterms:created>
  <dcterms:modified xsi:type="dcterms:W3CDTF">2025-06-12T19:19:21Z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c7d8d97-9b42-412d-b5d9-3015744441bc_Enabled">
    <vt:lpwstr>true</vt:lpwstr>
  </property>
  <property fmtid="{D5CDD505-2E9C-101B-9397-08002B2CF9AE}" pid="3" name="MSIP_Label_4c7d8d97-9b42-412d-b5d9-3015744441bc_SetDate">
    <vt:lpwstr>2025-06-12T18:28:07Z</vt:lpwstr>
  </property>
  <property fmtid="{D5CDD505-2E9C-101B-9397-08002B2CF9AE}" pid="4" name="MSIP_Label_4c7d8d97-9b42-412d-b5d9-3015744441bc_Method">
    <vt:lpwstr>Privileged</vt:lpwstr>
  </property>
  <property fmtid="{D5CDD505-2E9C-101B-9397-08002B2CF9AE}" pid="5" name="MSIP_Label_4c7d8d97-9b42-412d-b5d9-3015744441bc_Name">
    <vt:lpwstr>EXTERNAL-IN-CONFIDENCE</vt:lpwstr>
  </property>
  <property fmtid="{D5CDD505-2E9C-101B-9397-08002B2CF9AE}" pid="6" name="MSIP_Label_4c7d8d97-9b42-412d-b5d9-3015744441bc_SiteId">
    <vt:lpwstr>ddfcb558-9f96-4d66-b26b-6526fc0fa32a</vt:lpwstr>
  </property>
  <property fmtid="{D5CDD505-2E9C-101B-9397-08002B2CF9AE}" pid="7" name="MSIP_Label_4c7d8d97-9b42-412d-b5d9-3015744441bc_ActionId">
    <vt:lpwstr>2f5b0720-a116-449f-b40e-79341464b750</vt:lpwstr>
  </property>
  <property fmtid="{D5CDD505-2E9C-101B-9397-08002B2CF9AE}" pid="8" name="MSIP_Label_4c7d8d97-9b42-412d-b5d9-3015744441bc_ContentBits">
    <vt:lpwstr>0</vt:lpwstr>
  </property>
  <property fmtid="{D5CDD505-2E9C-101B-9397-08002B2CF9AE}" pid="9" name="MSIP_Label_4c7d8d97-9b42-412d-b5d9-3015744441bc_Tag">
    <vt:lpwstr>10, 0, 1, 1</vt:lpwstr>
  </property>
</Properties>
</file>