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5" r:id="rId6"/>
    <p:sldId id="258" r:id="rId7"/>
    <p:sldId id="259" r:id="rId8"/>
    <p:sldId id="266" r:id="rId9"/>
    <p:sldId id="267" r:id="rId10"/>
    <p:sldId id="260" r:id="rId11"/>
    <p:sldId id="268" r:id="rId12"/>
    <p:sldId id="263" r:id="rId13"/>
    <p:sldId id="264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53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63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58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30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hape 61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7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2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9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Trishul</a:t>
            </a:r>
            <a:endParaRPr lang="en"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Mahesh</a:t>
            </a:r>
          </a:p>
          <a:p>
            <a:pPr>
              <a:spcBef>
                <a:spcPts val="0"/>
              </a:spcBef>
              <a:buNone/>
            </a:pPr>
            <a:r>
              <a:rPr lang="en" smtClean="0"/>
              <a:t>Vedant</a:t>
            </a:r>
          </a:p>
          <a:p>
            <a:pPr>
              <a:spcBef>
                <a:spcPts val="0"/>
              </a:spcBef>
              <a:buNone/>
            </a:pPr>
            <a:r>
              <a:rPr lang="en" smtClean="0"/>
              <a:t>Raghu Ram</a:t>
            </a:r>
          </a:p>
          <a:p>
            <a:pPr>
              <a:spcBef>
                <a:spcPts val="0"/>
              </a:spcBef>
              <a:buNone/>
            </a:pPr>
            <a:r>
              <a:rPr lang="en" smtClean="0"/>
              <a:t>Sri Ram</a:t>
            </a:r>
            <a:endParaRPr lang="e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Attention </a:t>
            </a:r>
            <a:r>
              <a:rPr lang="en" smtClean="0"/>
              <a:t>Areas</a:t>
            </a:r>
            <a:endParaRPr lang="en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</a:t>
            </a:r>
            <a:r>
              <a:rPr lang="en" sz="2100" b="1" smtClean="0">
                <a:solidFill>
                  <a:schemeClr val="dk1"/>
                </a:solidFill>
              </a:rPr>
              <a:t>1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The submission time must be synced with internet time and not system time, as the system can be changed to alter submission.</a:t>
            </a:r>
            <a:endParaRPr lang="en" sz="1600"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2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The submission can only be done once per question per student. Multiple Submissions will not be counted. Student has to make sure the code is working properly before submission.</a:t>
            </a:r>
            <a:endParaRPr lang="e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Thank You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36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Things to implement</a:t>
            </a:r>
            <a:endParaRPr lang="en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smtClean="0">
                <a:solidFill>
                  <a:schemeClr val="dk1"/>
                </a:solidFill>
              </a:rPr>
              <a:t>High Priority</a:t>
            </a:r>
            <a:endParaRPr lang="en" sz="2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Group Collaboration on Projects.</a:t>
            </a:r>
            <a:endParaRPr lang="en"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smtClean="0">
                <a:solidFill>
                  <a:schemeClr val="dk1"/>
                </a:solidFill>
              </a:rPr>
              <a:t>Low Priority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Courseware, reference materials from faculty.</a:t>
            </a:r>
            <a:endParaRPr lang="en" sz="1600" smtClean="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 for next meeting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Lorem ipsum dolor sit amet, consectetur adipiscing elit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Sed do eiusmod tempor incididunt ut labore</a:t>
            </a:r>
          </a:p>
          <a:p>
            <a:pPr marL="457200" lvl="0" indent="-22860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Ut enim ad minim veniam, quis nostrud exercitation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sz="1500" smtClean="0">
                <a:solidFill>
                  <a:schemeClr val="bg1"/>
                </a:solidFill>
              </a:rPr>
              <a:t>An easier way to distribute , submit and evaluate </a:t>
            </a:r>
            <a:r>
              <a:rPr lang="en" sz="1500" smtClean="0">
                <a:solidFill>
                  <a:schemeClr val="bg1"/>
                </a:solidFill>
              </a:rPr>
              <a:t>A</a:t>
            </a:r>
            <a:r>
              <a:rPr lang="en" sz="1500" smtClean="0">
                <a:solidFill>
                  <a:schemeClr val="bg1"/>
                </a:solidFill>
              </a:rPr>
              <a:t>ssignments/Projects online.</a:t>
            </a:r>
            <a:endParaRPr lang="en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Work-Flow</a:t>
            </a:r>
            <a:endParaRPr lang="e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330100" y="2336550"/>
            <a:ext cx="1766058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600" smtClean="0">
                <a:solidFill>
                  <a:schemeClr val="lt1"/>
                </a:solidFill>
              </a:rPr>
              <a:t>Students </a:t>
            </a:r>
            <a:r>
              <a:rPr lang="en" sz="1600">
                <a:solidFill>
                  <a:schemeClr val="lt1"/>
                </a:solidFill>
              </a:rPr>
              <a:t>&amp; Staff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09" name="Shape 10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0" name="Shape 110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605737" y="1180113"/>
            <a:ext cx="925962" cy="411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>
                <a:solidFill>
                  <a:schemeClr val="accent6">
                    <a:lumMod val="75000"/>
                  </a:schemeClr>
                </a:solidFill>
              </a:rPr>
              <a:t>Sign Up</a:t>
            </a:r>
            <a:endParaRPr lang="e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" sz="1600">
                <a:solidFill>
                  <a:schemeClr val="lt1"/>
                </a:solidFill>
              </a:rPr>
              <a:t>Admin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15" name="Shape 115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6" name="Shape 116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1685326" y="3532612"/>
            <a:ext cx="2197478" cy="4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>
                <a:solidFill>
                  <a:schemeClr val="accent6">
                    <a:lumMod val="75000"/>
                  </a:schemeClr>
                </a:solidFill>
              </a:rPr>
              <a:t>Admin Approves Staff</a:t>
            </a:r>
            <a:endParaRPr lang="en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" sz="1600">
                <a:solidFill>
                  <a:schemeClr val="lt1"/>
                </a:solidFill>
              </a:rPr>
              <a:t>Staff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21" name="Shape 1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694034" y="933839"/>
            <a:ext cx="1462937" cy="676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>
                <a:solidFill>
                  <a:schemeClr val="accent6">
                    <a:lumMod val="75000"/>
                  </a:schemeClr>
                </a:solidFill>
              </a:rPr>
              <a:t>Staff releases Assignment</a:t>
            </a:r>
            <a:endParaRPr lang="e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" sz="1600">
                <a:solidFill>
                  <a:schemeClr val="lt1"/>
                </a:solidFill>
              </a:rPr>
              <a:t>Student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27" name="Shape 12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8" name="Shape 128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4832595" y="3532612"/>
            <a:ext cx="2479846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>
                <a:solidFill>
                  <a:schemeClr val="accent6">
                    <a:lumMod val="75000"/>
                  </a:schemeClr>
                </a:solidFill>
              </a:rPr>
              <a:t>Students Completes and Submits the Assignment</a:t>
            </a:r>
            <a:endParaRPr lang="e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" sz="1600">
                <a:solidFill>
                  <a:schemeClr val="lt1"/>
                </a:solidFill>
              </a:rPr>
              <a:t>Staff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33" name="Shape 1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6647856" y="68443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>
                <a:solidFill>
                  <a:schemeClr val="accent6">
                    <a:lumMod val="75000"/>
                  </a:schemeClr>
                </a:solidFill>
              </a:rPr>
              <a:t>Staff Grades the Assignment and sends back the scores</a:t>
            </a:r>
            <a:endParaRPr lang="e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build="p"/>
      <p:bldP spid="111" grpId="0" build="p"/>
      <p:bldP spid="112" grpId="0" animBg="1"/>
      <p:bldP spid="113" grpId="0" build="p"/>
      <p:bldP spid="117" grpId="0" build="p"/>
      <p:bldP spid="118" grpId="0" animBg="1"/>
      <p:bldP spid="119" grpId="0" build="p"/>
      <p:bldP spid="123" grpId="0" build="p"/>
      <p:bldP spid="124" grpId="0" animBg="1"/>
      <p:bldP spid="125" grpId="0" build="p"/>
      <p:bldP spid="129" grpId="0" build="p"/>
      <p:bldP spid="130" grpId="0" animBg="1"/>
      <p:bldP spid="131" grpId="0" build="p"/>
      <p:bldP spid="1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Modules</a:t>
            </a:r>
            <a:endParaRPr lang="en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2800">
                <a:solidFill>
                  <a:schemeClr val="bg1"/>
                </a:solidFill>
              </a:rPr>
              <a:t>	</a:t>
            </a:r>
            <a:r>
              <a:rPr lang="en" sz="2800" smtClean="0">
                <a:solidFill>
                  <a:schemeClr val="bg1"/>
                </a:solidFill>
              </a:rPr>
              <a:t>Student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2800" smtClean="0">
                <a:solidFill>
                  <a:schemeClr val="bg1"/>
                </a:solidFill>
              </a:rPr>
              <a:t>	Faculty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2800" smtClean="0">
                <a:solidFill>
                  <a:schemeClr val="bg1"/>
                </a:solidFill>
              </a:rPr>
              <a:t>	Admin</a:t>
            </a:r>
            <a:endParaRPr lang="e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16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- </a:t>
            </a:r>
            <a:r>
              <a:rPr lang="en" smtClean="0"/>
              <a:t>Student Module</a:t>
            </a:r>
            <a:endParaRPr lang="en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Students can check the given Assignment Questions online and submit their code online.They can check their scores as soon as the Assignment has been graded by the </a:t>
            </a:r>
            <a:r>
              <a:rPr lang="en" sz="1600" smtClean="0"/>
              <a:t>faculty.</a:t>
            </a:r>
            <a:endParaRPr lang="en" sz="1600"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Accomplishment </a:t>
            </a:r>
            <a:r>
              <a:rPr lang="en" sz="2100" b="1" smtClean="0">
                <a:solidFill>
                  <a:schemeClr val="dk1"/>
                </a:solidFill>
              </a:rPr>
              <a:t>2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Students who are  in different tracks get segregated automatically.If a student is in Python he/she can only see Python Assignments.</a:t>
            </a:r>
            <a:endParaRPr lang="e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</a:t>
            </a:r>
            <a:r>
              <a:rPr lang="en" smtClean="0"/>
              <a:t>– Faculty Module</a:t>
            </a:r>
            <a:endParaRPr lang="en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The Faculty can directly upload a file as the question(docx,PDF etc) or they can give a URL as the question as well.</a:t>
            </a:r>
            <a:endParaRPr lang="en" sz="160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2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All the answers are sent to Faculty’s E-mail(as an Attachment) for Evaluation.They can directly run the attachment and grade it.</a:t>
            </a:r>
            <a:endParaRPr lang="e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</a:t>
            </a:r>
            <a:r>
              <a:rPr lang="en" smtClean="0"/>
              <a:t>– Admin Module</a:t>
            </a:r>
            <a:endParaRPr lang="en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Staff </a:t>
            </a:r>
            <a:r>
              <a:rPr lang="en" sz="1600" smtClean="0"/>
              <a:t>sign-up has to be </a:t>
            </a:r>
            <a:r>
              <a:rPr lang="en" sz="1600" smtClean="0"/>
              <a:t>confirmed and approved by Admin.</a:t>
            </a:r>
            <a:endParaRPr lang="en" sz="160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2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 smtClean="0"/>
              <a:t>      Admin can extend deadline dates for submissions and edit staff or student details upon request.</a:t>
            </a:r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3900348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Attention Areas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98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321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swiss-2</vt:lpstr>
      <vt:lpstr>Trishul</vt:lpstr>
      <vt:lpstr>Overview</vt:lpstr>
      <vt:lpstr>Work-Flow</vt:lpstr>
      <vt:lpstr>PowerPoint Presentation</vt:lpstr>
      <vt:lpstr>Modules</vt:lpstr>
      <vt:lpstr>Progress - Student Module</vt:lpstr>
      <vt:lpstr>Progress – Faculty Module</vt:lpstr>
      <vt:lpstr>Progress – Admin Module</vt:lpstr>
      <vt:lpstr>Attention Areas</vt:lpstr>
      <vt:lpstr>Attention Areas</vt:lpstr>
      <vt:lpstr>Thank You</vt:lpstr>
      <vt:lpstr>Things to implement</vt:lpstr>
      <vt:lpstr>Goals for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Trishul</dc:title>
  <cp:lastModifiedBy>Sai Raghu Ram</cp:lastModifiedBy>
  <cp:revision>8</cp:revision>
  <dcterms:modified xsi:type="dcterms:W3CDTF">2015-10-15T01:16:40Z</dcterms:modified>
</cp:coreProperties>
</file>