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640"/>
    <a:srgbClr val="FFCCCC"/>
    <a:srgbClr val="B45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86" y="-2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BEE6D-F3ED-49F4-A717-87B7EE07C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C1641-638C-45C6-A5E5-BE8EFD120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940C3-A65E-4920-AC41-E2AD2399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FA5CC-11EA-47F0-9D07-9AE0554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714FA-8055-4B77-873E-EBAD5A9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6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FCE58-FDA5-4E49-AEAB-79193C0B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1EBA22-D6D4-4961-862C-55E1E8FC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80DEF-AE37-45C2-8B80-24BB706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E97C3-F0A9-4620-8812-6D9C4DB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DAAEA-8893-4C6D-9FCD-B0AC9FD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6CA9F4-215E-41B3-A7FD-8C9B516D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4CA8D-D8A9-4ABC-93FF-9CB0AC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4C145-C067-4FF4-8251-5A956B1A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29E11-DB9D-49E8-BE76-9131CC5C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35B40-1A5C-40B9-84B3-63A607C1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CCAF7-2A66-401C-9AA3-85B28122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7260D-EB64-4785-B770-8FB5CD05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42A2D-74A1-4915-B300-636B0354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E411C-D1EA-40EB-B923-CAD71842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2DF4F-0CA5-4135-A0D6-685CEA5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9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66CDE-76D1-4147-9CE7-FAE1E2A1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DADDE6-1C12-4839-9BF4-A2C3CF9A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D02C3-3202-45FA-9543-1183CD85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DFF46-2E61-476E-A9F4-79AD7F2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FF81A-0874-4CB3-867E-AB8D3757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D0328-E85B-4009-9417-AD0A9880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1144A-E2A5-47C3-B8EF-1638465D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81F75-6F55-4029-B156-EDA64C53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9ECC7B-619C-4688-9FB4-55184122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4B86B-2BD8-4FAE-B9B4-3650D900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83D5A-027E-4A67-A54D-5C83789B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0324A-D3DA-4E7A-92D3-27CD2C05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02A38-744E-4EB2-B9C5-2E6B55E3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2B1089-3DAD-47C9-89E8-8D91C370B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0397B8-AE79-43E9-BC9C-CC878FA1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CF75FB-8292-4101-9236-99FD9FC87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DA5962-F2BB-4821-A5A0-E72C85A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895E15-D162-49F0-BF46-FF9FA25C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B6BB3A-036F-4FDE-A124-270E079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6B9F5-D910-437B-8ACC-90F2F2FA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2C6183-5201-49E8-A86B-D72B1095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4BEA5-2946-4803-9023-1726D3E9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C44233-26B2-444D-9D98-09D5A07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219A78-041E-4B1E-98D3-0822305B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7074CE-34EF-404D-9BBE-0EC7891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844DC2-BB57-44EA-911D-1145E53A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E74-36E9-46DB-B254-64048BAA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5FF1F-F366-4B4E-AE32-59D41157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A07CC-FD45-4126-B71C-4848E9F74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980B30-A76F-4FC7-A891-6B37D3A1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D43AB-CBAB-4E2A-B638-306AC3B9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58B38-41FE-4662-9DA0-1E468380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3258F-1382-474C-8F36-53708C72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D8CA-1097-4C18-921C-F25931DE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CDDAF4-E30E-4C18-BEF5-51D84B40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0493B9-F4C6-45E6-8864-0B201636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804F4-C461-4385-8978-B15F6698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9967E-3955-4679-AAF1-8E66910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D0AE6D-489B-43F9-BAD6-6CC6D285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D65F1-B4C2-4265-A72B-4CF73E9F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81CD8-092D-4EC9-A631-DA232423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02B9-1792-4711-8180-6417F4F89FB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D56D-EBED-4358-BE35-4374B9F2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C217A-19F6-481B-8804-437EEF053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E135-9B75-44CB-829A-7F56F5860B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43D7254-34CA-466A-A64B-09FDED29FA36}"/>
              </a:ext>
            </a:extLst>
          </p:cNvPr>
          <p:cNvGrpSpPr/>
          <p:nvPr/>
        </p:nvGrpSpPr>
        <p:grpSpPr>
          <a:xfrm>
            <a:off x="708660" y="490194"/>
            <a:ext cx="1253832" cy="1008789"/>
            <a:chOff x="708660" y="490194"/>
            <a:chExt cx="1219488" cy="100878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4B48C80-202D-4104-B56F-BA89218C84CC}"/>
                </a:ext>
              </a:extLst>
            </p:cNvPr>
            <p:cNvSpPr/>
            <p:nvPr/>
          </p:nvSpPr>
          <p:spPr>
            <a:xfrm>
              <a:off x="708660" y="490194"/>
              <a:ext cx="1219488" cy="1008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723BB18-4073-460A-A58D-0FB132DAEEA7}"/>
                </a:ext>
              </a:extLst>
            </p:cNvPr>
            <p:cNvSpPr/>
            <p:nvPr/>
          </p:nvSpPr>
          <p:spPr>
            <a:xfrm>
              <a:off x="854494" y="761243"/>
              <a:ext cx="198659" cy="1939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6A49DF1-DE29-4128-B8A2-9535F12D27FE}"/>
                </a:ext>
              </a:extLst>
            </p:cNvPr>
            <p:cNvSpPr/>
            <p:nvPr/>
          </p:nvSpPr>
          <p:spPr>
            <a:xfrm>
              <a:off x="860347" y="990085"/>
              <a:ext cx="192806" cy="188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63E6605-B99A-4B2E-828C-A0BE143BB0B5}"/>
                </a:ext>
              </a:extLst>
            </p:cNvPr>
            <p:cNvSpPr/>
            <p:nvPr/>
          </p:nvSpPr>
          <p:spPr>
            <a:xfrm>
              <a:off x="860347" y="1216190"/>
              <a:ext cx="192806" cy="1882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44071FE-720E-4A79-BE6E-9BC10469B270}"/>
                </a:ext>
              </a:extLst>
            </p:cNvPr>
            <p:cNvSpPr/>
            <p:nvPr/>
          </p:nvSpPr>
          <p:spPr>
            <a:xfrm>
              <a:off x="788667" y="570323"/>
              <a:ext cx="1056866" cy="1388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90C6CE7-1450-4318-A3FE-9D39D79A6411}"/>
                </a:ext>
              </a:extLst>
            </p:cNvPr>
            <p:cNvSpPr/>
            <p:nvPr/>
          </p:nvSpPr>
          <p:spPr>
            <a:xfrm>
              <a:off x="1136313" y="778499"/>
              <a:ext cx="709220" cy="173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3D765D9-2BEA-49A9-A110-758F8C726B40}"/>
                </a:ext>
              </a:extLst>
            </p:cNvPr>
            <p:cNvSpPr/>
            <p:nvPr/>
          </p:nvSpPr>
          <p:spPr>
            <a:xfrm>
              <a:off x="1136313" y="1001051"/>
              <a:ext cx="702215" cy="1663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AD2E77E-0050-4244-A9C4-4334E6B1B805}"/>
                </a:ext>
              </a:extLst>
            </p:cNvPr>
            <p:cNvSpPr/>
            <p:nvPr/>
          </p:nvSpPr>
          <p:spPr>
            <a:xfrm>
              <a:off x="1133211" y="1214094"/>
              <a:ext cx="702215" cy="18146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F006A7F-52A9-42AE-8D3E-1A3D39A03847}"/>
              </a:ext>
            </a:extLst>
          </p:cNvPr>
          <p:cNvGrpSpPr/>
          <p:nvPr/>
        </p:nvGrpSpPr>
        <p:grpSpPr>
          <a:xfrm>
            <a:off x="2290269" y="433782"/>
            <a:ext cx="1143180" cy="1093575"/>
            <a:chOff x="2290269" y="433782"/>
            <a:chExt cx="1143180" cy="109357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35E91FE-D1F4-4BA2-8452-5CA23F664D8C}"/>
                </a:ext>
              </a:extLst>
            </p:cNvPr>
            <p:cNvSpPr/>
            <p:nvPr/>
          </p:nvSpPr>
          <p:spPr>
            <a:xfrm>
              <a:off x="2340908" y="490195"/>
              <a:ext cx="1092541" cy="9615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359A3A4-C1B1-47DC-A9E1-A802B52F3919}"/>
                </a:ext>
              </a:extLst>
            </p:cNvPr>
            <p:cNvSpPr/>
            <p:nvPr/>
          </p:nvSpPr>
          <p:spPr>
            <a:xfrm>
              <a:off x="2657681" y="586138"/>
              <a:ext cx="720642" cy="206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C2ACDE9-3798-4283-9EFB-EBD2F84C27A4}"/>
                </a:ext>
              </a:extLst>
            </p:cNvPr>
            <p:cNvSpPr/>
            <p:nvPr/>
          </p:nvSpPr>
          <p:spPr>
            <a:xfrm>
              <a:off x="2659800" y="871347"/>
              <a:ext cx="708279" cy="206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FA69B0E7-DFAA-4B1D-99BE-66CC95568396}"/>
                </a:ext>
              </a:extLst>
            </p:cNvPr>
            <p:cNvSpPr/>
            <p:nvPr/>
          </p:nvSpPr>
          <p:spPr>
            <a:xfrm>
              <a:off x="2662159" y="1172718"/>
              <a:ext cx="708279" cy="2068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BCB53617-73D0-412C-B3BB-2C76CE080DF5}"/>
                </a:ext>
              </a:extLst>
            </p:cNvPr>
            <p:cNvSpPr/>
            <p:nvPr/>
          </p:nvSpPr>
          <p:spPr>
            <a:xfrm>
              <a:off x="2402340" y="583018"/>
              <a:ext cx="195617" cy="2155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C75DAD4-016B-42EC-9235-FEC9816999D6}"/>
                </a:ext>
              </a:extLst>
            </p:cNvPr>
            <p:cNvSpPr/>
            <p:nvPr/>
          </p:nvSpPr>
          <p:spPr>
            <a:xfrm>
              <a:off x="2400943" y="862730"/>
              <a:ext cx="195617" cy="2155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996FA70-57BC-498B-B944-F71AF347A295}"/>
                </a:ext>
              </a:extLst>
            </p:cNvPr>
            <p:cNvSpPr/>
            <p:nvPr/>
          </p:nvSpPr>
          <p:spPr>
            <a:xfrm>
              <a:off x="2410024" y="1164101"/>
              <a:ext cx="195617" cy="2155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Signo de multiplicación 25">
              <a:extLst>
                <a:ext uri="{FF2B5EF4-FFF2-40B4-BE49-F238E27FC236}">
                  <a16:creationId xmlns:a16="http://schemas.microsoft.com/office/drawing/2014/main" id="{2775E17A-8256-416F-93DF-264E02CE15A8}"/>
                </a:ext>
              </a:extLst>
            </p:cNvPr>
            <p:cNvSpPr/>
            <p:nvPr/>
          </p:nvSpPr>
          <p:spPr>
            <a:xfrm>
              <a:off x="2298188" y="1018757"/>
              <a:ext cx="411308" cy="508600"/>
            </a:xfrm>
            <a:prstGeom prst="mathMultiply">
              <a:avLst>
                <a:gd name="adj1" fmla="val 1333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igno de multiplicación 26">
              <a:extLst>
                <a:ext uri="{FF2B5EF4-FFF2-40B4-BE49-F238E27FC236}">
                  <a16:creationId xmlns:a16="http://schemas.microsoft.com/office/drawing/2014/main" id="{EA955437-2755-4AAE-8650-10366332F4D6}"/>
                </a:ext>
              </a:extLst>
            </p:cNvPr>
            <p:cNvSpPr/>
            <p:nvPr/>
          </p:nvSpPr>
          <p:spPr>
            <a:xfrm>
              <a:off x="2290269" y="433782"/>
              <a:ext cx="411308" cy="508600"/>
            </a:xfrm>
            <a:prstGeom prst="mathMultiply">
              <a:avLst>
                <a:gd name="adj1" fmla="val 1333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4D0DDC1-1C2A-427C-AF37-B6B6DFAFE385}"/>
              </a:ext>
            </a:extLst>
          </p:cNvPr>
          <p:cNvGrpSpPr/>
          <p:nvPr/>
        </p:nvGrpSpPr>
        <p:grpSpPr>
          <a:xfrm>
            <a:off x="740918" y="1764070"/>
            <a:ext cx="1270576" cy="1049806"/>
            <a:chOff x="740918" y="1764070"/>
            <a:chExt cx="1270576" cy="1049806"/>
          </a:xfrm>
        </p:grpSpPr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9A0ED6AF-4C0D-401B-A6CF-11D13F6964D8}"/>
                </a:ext>
              </a:extLst>
            </p:cNvPr>
            <p:cNvGrpSpPr/>
            <p:nvPr/>
          </p:nvGrpSpPr>
          <p:grpSpPr>
            <a:xfrm>
              <a:off x="740918" y="1805087"/>
              <a:ext cx="1253832" cy="1008789"/>
              <a:chOff x="708660" y="490194"/>
              <a:chExt cx="1219488" cy="1008789"/>
            </a:xfrm>
          </p:grpSpPr>
          <p:sp>
            <p:nvSpPr>
              <p:cNvPr id="146" name="Rectángulo 145">
                <a:extLst>
                  <a:ext uri="{FF2B5EF4-FFF2-40B4-BE49-F238E27FC236}">
                    <a16:creationId xmlns:a16="http://schemas.microsoft.com/office/drawing/2014/main" id="{22A102A8-5970-4A38-BD3A-459C383DF71D}"/>
                  </a:ext>
                </a:extLst>
              </p:cNvPr>
              <p:cNvSpPr/>
              <p:nvPr/>
            </p:nvSpPr>
            <p:spPr>
              <a:xfrm>
                <a:off x="708660" y="490194"/>
                <a:ext cx="1219488" cy="100878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ADB76173-3543-42F9-83AE-623BC69F3DFC}"/>
                  </a:ext>
                </a:extLst>
              </p:cNvPr>
              <p:cNvSpPr/>
              <p:nvPr/>
            </p:nvSpPr>
            <p:spPr>
              <a:xfrm>
                <a:off x="854494" y="761243"/>
                <a:ext cx="198659" cy="19397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7B5863C6-B3EA-45DD-9BD2-4D8A62FFA540}"/>
                  </a:ext>
                </a:extLst>
              </p:cNvPr>
              <p:cNvSpPr/>
              <p:nvPr/>
            </p:nvSpPr>
            <p:spPr>
              <a:xfrm>
                <a:off x="860347" y="990085"/>
                <a:ext cx="192806" cy="188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78527234-291D-4E5D-A578-B155F1CB8BC6}"/>
                  </a:ext>
                </a:extLst>
              </p:cNvPr>
              <p:cNvSpPr/>
              <p:nvPr/>
            </p:nvSpPr>
            <p:spPr>
              <a:xfrm>
                <a:off x="860347" y="1216190"/>
                <a:ext cx="192806" cy="18826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ángulo 149">
                <a:extLst>
                  <a:ext uri="{FF2B5EF4-FFF2-40B4-BE49-F238E27FC236}">
                    <a16:creationId xmlns:a16="http://schemas.microsoft.com/office/drawing/2014/main" id="{2864F07B-90E7-4103-AFB2-4A387E72FEA3}"/>
                  </a:ext>
                </a:extLst>
              </p:cNvPr>
              <p:cNvSpPr/>
              <p:nvPr/>
            </p:nvSpPr>
            <p:spPr>
              <a:xfrm>
                <a:off x="788667" y="570323"/>
                <a:ext cx="1056866" cy="13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ángulo 150">
                <a:extLst>
                  <a:ext uri="{FF2B5EF4-FFF2-40B4-BE49-F238E27FC236}">
                    <a16:creationId xmlns:a16="http://schemas.microsoft.com/office/drawing/2014/main" id="{5C00F815-4A2D-4256-A926-AAEE9A336CB2}"/>
                  </a:ext>
                </a:extLst>
              </p:cNvPr>
              <p:cNvSpPr/>
              <p:nvPr/>
            </p:nvSpPr>
            <p:spPr>
              <a:xfrm>
                <a:off x="1136313" y="778499"/>
                <a:ext cx="709220" cy="1738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ángulo 151">
                <a:extLst>
                  <a:ext uri="{FF2B5EF4-FFF2-40B4-BE49-F238E27FC236}">
                    <a16:creationId xmlns:a16="http://schemas.microsoft.com/office/drawing/2014/main" id="{659247B1-5847-4D70-98F4-6488974EA3AF}"/>
                  </a:ext>
                </a:extLst>
              </p:cNvPr>
              <p:cNvSpPr/>
              <p:nvPr/>
            </p:nvSpPr>
            <p:spPr>
              <a:xfrm>
                <a:off x="1136313" y="1001051"/>
                <a:ext cx="702215" cy="1663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ángulo 152">
                <a:extLst>
                  <a:ext uri="{FF2B5EF4-FFF2-40B4-BE49-F238E27FC236}">
                    <a16:creationId xmlns:a16="http://schemas.microsoft.com/office/drawing/2014/main" id="{90967C29-B156-4803-9C71-BF5FFF0F95CD}"/>
                  </a:ext>
                </a:extLst>
              </p:cNvPr>
              <p:cNvSpPr/>
              <p:nvPr/>
            </p:nvSpPr>
            <p:spPr>
              <a:xfrm>
                <a:off x="1133211" y="1214094"/>
                <a:ext cx="702215" cy="1814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EAD0E05B-2541-42A2-94C9-128A150ED035}"/>
                </a:ext>
              </a:extLst>
            </p:cNvPr>
            <p:cNvGrpSpPr/>
            <p:nvPr/>
          </p:nvGrpSpPr>
          <p:grpSpPr>
            <a:xfrm>
              <a:off x="1097094" y="1764070"/>
              <a:ext cx="914400" cy="914400"/>
              <a:chOff x="1213368" y="1677186"/>
              <a:chExt cx="914400" cy="914400"/>
            </a:xfrm>
          </p:grpSpPr>
          <p:grpSp>
            <p:nvGrpSpPr>
              <p:cNvPr id="51" name="Gráfico 49" descr="Pincel grande">
                <a:extLst>
                  <a:ext uri="{FF2B5EF4-FFF2-40B4-BE49-F238E27FC236}">
                    <a16:creationId xmlns:a16="http://schemas.microsoft.com/office/drawing/2014/main" id="{23109A70-15D8-4DDE-9AD0-93A1470EED82}"/>
                  </a:ext>
                </a:extLst>
              </p:cNvPr>
              <p:cNvGrpSpPr/>
              <p:nvPr/>
            </p:nvGrpSpPr>
            <p:grpSpPr>
              <a:xfrm>
                <a:off x="1213368" y="1677186"/>
                <a:ext cx="914400" cy="914400"/>
                <a:chOff x="1213368" y="1677186"/>
                <a:chExt cx="914400" cy="914400"/>
              </a:xfrm>
            </p:grpSpPr>
            <p:sp>
              <p:nvSpPr>
                <p:cNvPr id="52" name="Forma libre: forma 51">
                  <a:extLst>
                    <a:ext uri="{FF2B5EF4-FFF2-40B4-BE49-F238E27FC236}">
                      <a16:creationId xmlns:a16="http://schemas.microsoft.com/office/drawing/2014/main" id="{676851E7-9420-46FF-9008-10AD41169ACF}"/>
                    </a:ext>
                  </a:extLst>
                </p:cNvPr>
                <p:cNvSpPr/>
                <p:nvPr/>
              </p:nvSpPr>
              <p:spPr>
                <a:xfrm>
                  <a:off x="1567698" y="1753291"/>
                  <a:ext cx="476250" cy="476250"/>
                </a:xfrm>
                <a:custGeom>
                  <a:avLst/>
                  <a:gdLst>
                    <a:gd name="connsiteX0" fmla="*/ 442912 w 476250"/>
                    <a:gd name="connsiteY0" fmla="*/ 67723 h 476250"/>
                    <a:gd name="connsiteX1" fmla="*/ 417195 w 476250"/>
                    <a:gd name="connsiteY1" fmla="*/ 67723 h 476250"/>
                    <a:gd name="connsiteX2" fmla="*/ 417195 w 476250"/>
                    <a:gd name="connsiteY2" fmla="*/ 42005 h 476250"/>
                    <a:gd name="connsiteX3" fmla="*/ 442912 w 476250"/>
                    <a:gd name="connsiteY3" fmla="*/ 42005 h 476250"/>
                    <a:gd name="connsiteX4" fmla="*/ 442912 w 476250"/>
                    <a:gd name="connsiteY4" fmla="*/ 67723 h 476250"/>
                    <a:gd name="connsiteX5" fmla="*/ 468630 w 476250"/>
                    <a:gd name="connsiteY5" fmla="*/ 16288 h 476250"/>
                    <a:gd name="connsiteX6" fmla="*/ 405765 w 476250"/>
                    <a:gd name="connsiteY6" fmla="*/ 5810 h 476250"/>
                    <a:gd name="connsiteX7" fmla="*/ 355283 w 476250"/>
                    <a:gd name="connsiteY7" fmla="*/ 52483 h 476250"/>
                    <a:gd name="connsiteX8" fmla="*/ 191452 w 476250"/>
                    <a:gd name="connsiteY8" fmla="*/ 261080 h 476250"/>
                    <a:gd name="connsiteX9" fmla="*/ 64770 w 476250"/>
                    <a:gd name="connsiteY9" fmla="*/ 135350 h 476250"/>
                    <a:gd name="connsiteX10" fmla="*/ 38100 w 476250"/>
                    <a:gd name="connsiteY10" fmla="*/ 135350 h 476250"/>
                    <a:gd name="connsiteX11" fmla="*/ 0 w 476250"/>
                    <a:gd name="connsiteY11" fmla="*/ 173450 h 476250"/>
                    <a:gd name="connsiteX12" fmla="*/ 311468 w 476250"/>
                    <a:gd name="connsiteY12" fmla="*/ 484918 h 476250"/>
                    <a:gd name="connsiteX13" fmla="*/ 349568 w 476250"/>
                    <a:gd name="connsiteY13" fmla="*/ 446818 h 476250"/>
                    <a:gd name="connsiteX14" fmla="*/ 349568 w 476250"/>
                    <a:gd name="connsiteY14" fmla="*/ 420148 h 476250"/>
                    <a:gd name="connsiteX15" fmla="*/ 223838 w 476250"/>
                    <a:gd name="connsiteY15" fmla="*/ 293465 h 476250"/>
                    <a:gd name="connsiteX16" fmla="*/ 432435 w 476250"/>
                    <a:gd name="connsiteY16" fmla="*/ 129635 h 476250"/>
                    <a:gd name="connsiteX17" fmla="*/ 479108 w 476250"/>
                    <a:gd name="connsiteY17" fmla="*/ 79153 h 476250"/>
                    <a:gd name="connsiteX18" fmla="*/ 468630 w 476250"/>
                    <a:gd name="connsiteY18" fmla="*/ 16288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6250" h="476250">
                      <a:moveTo>
                        <a:pt x="442912" y="67723"/>
                      </a:moveTo>
                      <a:cubicBezTo>
                        <a:pt x="435293" y="75343"/>
                        <a:pt x="423862" y="75343"/>
                        <a:pt x="417195" y="67723"/>
                      </a:cubicBezTo>
                      <a:cubicBezTo>
                        <a:pt x="409575" y="60103"/>
                        <a:pt x="409575" y="48673"/>
                        <a:pt x="417195" y="42005"/>
                      </a:cubicBezTo>
                      <a:cubicBezTo>
                        <a:pt x="424815" y="35338"/>
                        <a:pt x="436245" y="34385"/>
                        <a:pt x="442912" y="42005"/>
                      </a:cubicBezTo>
                      <a:cubicBezTo>
                        <a:pt x="449580" y="49625"/>
                        <a:pt x="449580" y="61055"/>
                        <a:pt x="442912" y="67723"/>
                      </a:cubicBezTo>
                      <a:close/>
                      <a:moveTo>
                        <a:pt x="468630" y="16288"/>
                      </a:moveTo>
                      <a:cubicBezTo>
                        <a:pt x="451485" y="-857"/>
                        <a:pt x="426720" y="-4667"/>
                        <a:pt x="405765" y="5810"/>
                      </a:cubicBezTo>
                      <a:cubicBezTo>
                        <a:pt x="394335" y="10573"/>
                        <a:pt x="355283" y="52483"/>
                        <a:pt x="355283" y="52483"/>
                      </a:cubicBezTo>
                      <a:cubicBezTo>
                        <a:pt x="297180" y="110585"/>
                        <a:pt x="220027" y="205835"/>
                        <a:pt x="191452" y="261080"/>
                      </a:cubicBezTo>
                      <a:lnTo>
                        <a:pt x="64770" y="135350"/>
                      </a:lnTo>
                      <a:cubicBezTo>
                        <a:pt x="57150" y="127730"/>
                        <a:pt x="45720" y="127730"/>
                        <a:pt x="38100" y="135350"/>
                      </a:cubicBezTo>
                      <a:lnTo>
                        <a:pt x="0" y="173450"/>
                      </a:lnTo>
                      <a:lnTo>
                        <a:pt x="311468" y="484918"/>
                      </a:lnTo>
                      <a:lnTo>
                        <a:pt x="349568" y="446818"/>
                      </a:lnTo>
                      <a:cubicBezTo>
                        <a:pt x="357187" y="439198"/>
                        <a:pt x="357187" y="427768"/>
                        <a:pt x="349568" y="420148"/>
                      </a:cubicBezTo>
                      <a:lnTo>
                        <a:pt x="223838" y="293465"/>
                      </a:lnTo>
                      <a:cubicBezTo>
                        <a:pt x="280035" y="263938"/>
                        <a:pt x="374333" y="187738"/>
                        <a:pt x="432435" y="129635"/>
                      </a:cubicBezTo>
                      <a:cubicBezTo>
                        <a:pt x="432435" y="129635"/>
                        <a:pt x="474345" y="89630"/>
                        <a:pt x="479108" y="79153"/>
                      </a:cubicBezTo>
                      <a:cubicBezTo>
                        <a:pt x="489585" y="58198"/>
                        <a:pt x="485775" y="33433"/>
                        <a:pt x="468630" y="1628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orma libre: forma 52">
                  <a:extLst>
                    <a:ext uri="{FF2B5EF4-FFF2-40B4-BE49-F238E27FC236}">
                      <a16:creationId xmlns:a16="http://schemas.microsoft.com/office/drawing/2014/main" id="{C0D45514-430D-48D9-B04A-D4C17EE0FF2B}"/>
                    </a:ext>
                  </a:extLst>
                </p:cNvPr>
                <p:cNvSpPr/>
                <p:nvPr/>
              </p:nvSpPr>
              <p:spPr>
                <a:xfrm>
                  <a:off x="1289568" y="1956268"/>
                  <a:ext cx="552450" cy="552450"/>
                </a:xfrm>
                <a:custGeom>
                  <a:avLst/>
                  <a:gdLst>
                    <a:gd name="connsiteX0" fmla="*/ 5715 w 552450"/>
                    <a:gd name="connsiteY0" fmla="*/ 242888 h 552450"/>
                    <a:gd name="connsiteX1" fmla="*/ 5715 w 552450"/>
                    <a:gd name="connsiteY1" fmla="*/ 269558 h 552450"/>
                    <a:gd name="connsiteX2" fmla="*/ 239077 w 552450"/>
                    <a:gd name="connsiteY2" fmla="*/ 502920 h 552450"/>
                    <a:gd name="connsiteX3" fmla="*/ 407670 w 552450"/>
                    <a:gd name="connsiteY3" fmla="*/ 334328 h 552450"/>
                    <a:gd name="connsiteX4" fmla="*/ 421005 w 552450"/>
                    <a:gd name="connsiteY4" fmla="*/ 347663 h 552450"/>
                    <a:gd name="connsiteX5" fmla="*/ 264795 w 552450"/>
                    <a:gd name="connsiteY5" fmla="*/ 528638 h 552450"/>
                    <a:gd name="connsiteX6" fmla="*/ 290513 w 552450"/>
                    <a:gd name="connsiteY6" fmla="*/ 554355 h 552450"/>
                    <a:gd name="connsiteX7" fmla="*/ 317183 w 552450"/>
                    <a:gd name="connsiteY7" fmla="*/ 554355 h 552450"/>
                    <a:gd name="connsiteX8" fmla="*/ 560070 w 552450"/>
                    <a:gd name="connsiteY8" fmla="*/ 311468 h 552450"/>
                    <a:gd name="connsiteX9" fmla="*/ 248602 w 552450"/>
                    <a:gd name="connsiteY9" fmla="*/ 0 h 552450"/>
                    <a:gd name="connsiteX10" fmla="*/ 5715 w 552450"/>
                    <a:gd name="connsiteY10" fmla="*/ 242888 h 55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2450" h="552450">
                      <a:moveTo>
                        <a:pt x="5715" y="242888"/>
                      </a:moveTo>
                      <a:cubicBezTo>
                        <a:pt x="-1905" y="250508"/>
                        <a:pt x="-1905" y="261938"/>
                        <a:pt x="5715" y="269558"/>
                      </a:cubicBezTo>
                      <a:lnTo>
                        <a:pt x="239077" y="502920"/>
                      </a:lnTo>
                      <a:lnTo>
                        <a:pt x="407670" y="334328"/>
                      </a:lnTo>
                      <a:lnTo>
                        <a:pt x="421005" y="347663"/>
                      </a:lnTo>
                      <a:lnTo>
                        <a:pt x="264795" y="528638"/>
                      </a:lnTo>
                      <a:lnTo>
                        <a:pt x="290513" y="554355"/>
                      </a:lnTo>
                      <a:cubicBezTo>
                        <a:pt x="298133" y="561975"/>
                        <a:pt x="309563" y="561975"/>
                        <a:pt x="317183" y="554355"/>
                      </a:cubicBezTo>
                      <a:lnTo>
                        <a:pt x="560070" y="311468"/>
                      </a:lnTo>
                      <a:lnTo>
                        <a:pt x="248602" y="0"/>
                      </a:lnTo>
                      <a:lnTo>
                        <a:pt x="5715" y="24288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168C86A0-220B-42BD-ADBC-368AEBE2BA51}"/>
                  </a:ext>
                </a:extLst>
              </p:cNvPr>
              <p:cNvSpPr/>
              <p:nvPr/>
            </p:nvSpPr>
            <p:spPr>
              <a:xfrm>
                <a:off x="1286229" y="1954926"/>
                <a:ext cx="425517" cy="383936"/>
              </a:xfrm>
              <a:custGeom>
                <a:avLst/>
                <a:gdLst>
                  <a:gd name="connsiteX0" fmla="*/ 248602 w 425517"/>
                  <a:gd name="connsiteY0" fmla="*/ 0 h 383936"/>
                  <a:gd name="connsiteX1" fmla="*/ 425517 w 425517"/>
                  <a:gd name="connsiteY1" fmla="*/ 176915 h 383936"/>
                  <a:gd name="connsiteX2" fmla="*/ 418022 w 425517"/>
                  <a:gd name="connsiteY2" fmla="*/ 182461 h 383936"/>
                  <a:gd name="connsiteX3" fmla="*/ 408967 w 425517"/>
                  <a:gd name="connsiteY3" fmla="*/ 187904 h 383936"/>
                  <a:gd name="connsiteX4" fmla="*/ 401347 w 425517"/>
                  <a:gd name="connsiteY4" fmla="*/ 193619 h 383936"/>
                  <a:gd name="connsiteX5" fmla="*/ 391822 w 425517"/>
                  <a:gd name="connsiteY5" fmla="*/ 199334 h 383936"/>
                  <a:gd name="connsiteX6" fmla="*/ 380392 w 425517"/>
                  <a:gd name="connsiteY6" fmla="*/ 206954 h 383936"/>
                  <a:gd name="connsiteX7" fmla="*/ 372772 w 425517"/>
                  <a:gd name="connsiteY7" fmla="*/ 208859 h 383936"/>
                  <a:gd name="connsiteX8" fmla="*/ 365152 w 425517"/>
                  <a:gd name="connsiteY8" fmla="*/ 212669 h 383936"/>
                  <a:gd name="connsiteX9" fmla="*/ 342292 w 425517"/>
                  <a:gd name="connsiteY9" fmla="*/ 226004 h 383936"/>
                  <a:gd name="connsiteX10" fmla="*/ 325147 w 425517"/>
                  <a:gd name="connsiteY10" fmla="*/ 239339 h 383936"/>
                  <a:gd name="connsiteX11" fmla="*/ 311812 w 425517"/>
                  <a:gd name="connsiteY11" fmla="*/ 246959 h 383936"/>
                  <a:gd name="connsiteX12" fmla="*/ 306097 w 425517"/>
                  <a:gd name="connsiteY12" fmla="*/ 248864 h 383936"/>
                  <a:gd name="connsiteX13" fmla="*/ 300382 w 425517"/>
                  <a:gd name="connsiteY13" fmla="*/ 252674 h 383936"/>
                  <a:gd name="connsiteX14" fmla="*/ 285142 w 425517"/>
                  <a:gd name="connsiteY14" fmla="*/ 264104 h 383936"/>
                  <a:gd name="connsiteX15" fmla="*/ 269902 w 425517"/>
                  <a:gd name="connsiteY15" fmla="*/ 271724 h 383936"/>
                  <a:gd name="connsiteX16" fmla="*/ 254662 w 425517"/>
                  <a:gd name="connsiteY16" fmla="*/ 277439 h 383936"/>
                  <a:gd name="connsiteX17" fmla="*/ 248947 w 425517"/>
                  <a:gd name="connsiteY17" fmla="*/ 283154 h 383936"/>
                  <a:gd name="connsiteX18" fmla="*/ 243232 w 425517"/>
                  <a:gd name="connsiteY18" fmla="*/ 285059 h 383936"/>
                  <a:gd name="connsiteX19" fmla="*/ 235612 w 425517"/>
                  <a:gd name="connsiteY19" fmla="*/ 288869 h 383936"/>
                  <a:gd name="connsiteX20" fmla="*/ 227992 w 425517"/>
                  <a:gd name="connsiteY20" fmla="*/ 294584 h 383936"/>
                  <a:gd name="connsiteX21" fmla="*/ 212752 w 425517"/>
                  <a:gd name="connsiteY21" fmla="*/ 304109 h 383936"/>
                  <a:gd name="connsiteX22" fmla="*/ 203227 w 425517"/>
                  <a:gd name="connsiteY22" fmla="*/ 311729 h 383936"/>
                  <a:gd name="connsiteX23" fmla="*/ 197512 w 425517"/>
                  <a:gd name="connsiteY23" fmla="*/ 317444 h 383936"/>
                  <a:gd name="connsiteX24" fmla="*/ 187987 w 425517"/>
                  <a:gd name="connsiteY24" fmla="*/ 323159 h 383936"/>
                  <a:gd name="connsiteX25" fmla="*/ 176557 w 425517"/>
                  <a:gd name="connsiteY25" fmla="*/ 334589 h 383936"/>
                  <a:gd name="connsiteX26" fmla="*/ 163222 w 425517"/>
                  <a:gd name="connsiteY26" fmla="*/ 344114 h 383936"/>
                  <a:gd name="connsiteX27" fmla="*/ 151792 w 425517"/>
                  <a:gd name="connsiteY27" fmla="*/ 355544 h 383936"/>
                  <a:gd name="connsiteX28" fmla="*/ 140362 w 425517"/>
                  <a:gd name="connsiteY28" fmla="*/ 366974 h 383936"/>
                  <a:gd name="connsiteX29" fmla="*/ 134647 w 425517"/>
                  <a:gd name="connsiteY29" fmla="*/ 370784 h 383936"/>
                  <a:gd name="connsiteX30" fmla="*/ 121312 w 425517"/>
                  <a:gd name="connsiteY30" fmla="*/ 382214 h 383936"/>
                  <a:gd name="connsiteX31" fmla="*/ 120093 w 425517"/>
                  <a:gd name="connsiteY31" fmla="*/ 383936 h 383936"/>
                  <a:gd name="connsiteX32" fmla="*/ 5715 w 425517"/>
                  <a:gd name="connsiteY32" fmla="*/ 269558 h 383936"/>
                  <a:gd name="connsiteX33" fmla="*/ 5715 w 425517"/>
                  <a:gd name="connsiteY33" fmla="*/ 242888 h 38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5517" h="383936">
                    <a:moveTo>
                      <a:pt x="248602" y="0"/>
                    </a:moveTo>
                    <a:lnTo>
                      <a:pt x="425517" y="176915"/>
                    </a:lnTo>
                    <a:lnTo>
                      <a:pt x="418022" y="182461"/>
                    </a:lnTo>
                    <a:cubicBezTo>
                      <a:pt x="415973" y="183629"/>
                      <a:pt x="413763" y="184707"/>
                      <a:pt x="408967" y="187904"/>
                    </a:cubicBezTo>
                    <a:cubicBezTo>
                      <a:pt x="406325" y="189665"/>
                      <a:pt x="403989" y="191858"/>
                      <a:pt x="401347" y="193619"/>
                    </a:cubicBezTo>
                    <a:cubicBezTo>
                      <a:pt x="398266" y="195673"/>
                      <a:pt x="394946" y="197346"/>
                      <a:pt x="391822" y="199334"/>
                    </a:cubicBezTo>
                    <a:cubicBezTo>
                      <a:pt x="387959" y="201792"/>
                      <a:pt x="384488" y="204906"/>
                      <a:pt x="380392" y="206954"/>
                    </a:cubicBezTo>
                    <a:cubicBezTo>
                      <a:pt x="378050" y="208125"/>
                      <a:pt x="375223" y="207940"/>
                      <a:pt x="372772" y="208859"/>
                    </a:cubicBezTo>
                    <a:cubicBezTo>
                      <a:pt x="370113" y="209856"/>
                      <a:pt x="367627" y="211277"/>
                      <a:pt x="365152" y="212669"/>
                    </a:cubicBezTo>
                    <a:cubicBezTo>
                      <a:pt x="357463" y="216994"/>
                      <a:pt x="349632" y="221111"/>
                      <a:pt x="342292" y="226004"/>
                    </a:cubicBezTo>
                    <a:cubicBezTo>
                      <a:pt x="329406" y="234595"/>
                      <a:pt x="344930" y="223952"/>
                      <a:pt x="325147" y="239339"/>
                    </a:cubicBezTo>
                    <a:cubicBezTo>
                      <a:pt x="321234" y="242383"/>
                      <a:pt x="316314" y="245029"/>
                      <a:pt x="311812" y="246959"/>
                    </a:cubicBezTo>
                    <a:cubicBezTo>
                      <a:pt x="309966" y="247750"/>
                      <a:pt x="307893" y="247966"/>
                      <a:pt x="306097" y="248864"/>
                    </a:cubicBezTo>
                    <a:cubicBezTo>
                      <a:pt x="304049" y="249888"/>
                      <a:pt x="302234" y="251327"/>
                      <a:pt x="300382" y="252674"/>
                    </a:cubicBezTo>
                    <a:cubicBezTo>
                      <a:pt x="295247" y="256409"/>
                      <a:pt x="290822" y="261264"/>
                      <a:pt x="285142" y="264104"/>
                    </a:cubicBezTo>
                    <a:cubicBezTo>
                      <a:pt x="280062" y="266644"/>
                      <a:pt x="275290" y="269928"/>
                      <a:pt x="269902" y="271724"/>
                    </a:cubicBezTo>
                    <a:cubicBezTo>
                      <a:pt x="260943" y="274710"/>
                      <a:pt x="266051" y="272883"/>
                      <a:pt x="254662" y="277439"/>
                    </a:cubicBezTo>
                    <a:cubicBezTo>
                      <a:pt x="252757" y="279344"/>
                      <a:pt x="251189" y="281660"/>
                      <a:pt x="248947" y="283154"/>
                    </a:cubicBezTo>
                    <a:cubicBezTo>
                      <a:pt x="247276" y="284268"/>
                      <a:pt x="245078" y="284268"/>
                      <a:pt x="243232" y="285059"/>
                    </a:cubicBezTo>
                    <a:cubicBezTo>
                      <a:pt x="240622" y="286178"/>
                      <a:pt x="238020" y="287364"/>
                      <a:pt x="235612" y="288869"/>
                    </a:cubicBezTo>
                    <a:cubicBezTo>
                      <a:pt x="232920" y="290552"/>
                      <a:pt x="230634" y="292823"/>
                      <a:pt x="227992" y="294584"/>
                    </a:cubicBezTo>
                    <a:cubicBezTo>
                      <a:pt x="223008" y="297907"/>
                      <a:pt x="217430" y="300367"/>
                      <a:pt x="212752" y="304109"/>
                    </a:cubicBezTo>
                    <a:cubicBezTo>
                      <a:pt x="209577" y="306649"/>
                      <a:pt x="206287" y="309052"/>
                      <a:pt x="203227" y="311729"/>
                    </a:cubicBezTo>
                    <a:cubicBezTo>
                      <a:pt x="201200" y="313503"/>
                      <a:pt x="199667" y="315828"/>
                      <a:pt x="197512" y="317444"/>
                    </a:cubicBezTo>
                    <a:cubicBezTo>
                      <a:pt x="194550" y="319666"/>
                      <a:pt x="190853" y="320814"/>
                      <a:pt x="187987" y="323159"/>
                    </a:cubicBezTo>
                    <a:cubicBezTo>
                      <a:pt x="183817" y="326571"/>
                      <a:pt x="180868" y="331356"/>
                      <a:pt x="176557" y="334589"/>
                    </a:cubicBezTo>
                    <a:cubicBezTo>
                      <a:pt x="167105" y="341678"/>
                      <a:pt x="171579" y="338543"/>
                      <a:pt x="163222" y="344114"/>
                    </a:cubicBezTo>
                    <a:cubicBezTo>
                      <a:pt x="155947" y="355027"/>
                      <a:pt x="163607" y="344911"/>
                      <a:pt x="151792" y="355544"/>
                    </a:cubicBezTo>
                    <a:cubicBezTo>
                      <a:pt x="147787" y="359148"/>
                      <a:pt x="144172" y="363164"/>
                      <a:pt x="140362" y="366974"/>
                    </a:cubicBezTo>
                    <a:cubicBezTo>
                      <a:pt x="138743" y="368593"/>
                      <a:pt x="136385" y="369294"/>
                      <a:pt x="134647" y="370784"/>
                    </a:cubicBezTo>
                    <a:cubicBezTo>
                      <a:pt x="118479" y="384642"/>
                      <a:pt x="134432" y="373467"/>
                      <a:pt x="121312" y="382214"/>
                    </a:cubicBezTo>
                    <a:lnTo>
                      <a:pt x="120093" y="383936"/>
                    </a:lnTo>
                    <a:lnTo>
                      <a:pt x="5715" y="269558"/>
                    </a:lnTo>
                    <a:cubicBezTo>
                      <a:pt x="-1905" y="261938"/>
                      <a:pt x="-1905" y="250508"/>
                      <a:pt x="5715" y="242888"/>
                    </a:cubicBezTo>
                    <a:close/>
                  </a:path>
                </a:pathLst>
              </a:custGeom>
              <a:solidFill>
                <a:srgbClr val="EE86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87EB4E5-7B6D-4CBA-8D04-01076D292DB8}"/>
              </a:ext>
            </a:extLst>
          </p:cNvPr>
          <p:cNvGrpSpPr/>
          <p:nvPr/>
        </p:nvGrpSpPr>
        <p:grpSpPr>
          <a:xfrm>
            <a:off x="2506770" y="1751562"/>
            <a:ext cx="1200371" cy="1114602"/>
            <a:chOff x="2506770" y="1751562"/>
            <a:chExt cx="1200371" cy="1114602"/>
          </a:xfrm>
        </p:grpSpPr>
        <p:grpSp>
          <p:nvGrpSpPr>
            <p:cNvPr id="120" name="Grupo 119">
              <a:extLst>
                <a:ext uri="{FF2B5EF4-FFF2-40B4-BE49-F238E27FC236}">
                  <a16:creationId xmlns:a16="http://schemas.microsoft.com/office/drawing/2014/main" id="{2C28C71E-6A53-4331-BE11-1E52987DE6AC}"/>
                </a:ext>
              </a:extLst>
            </p:cNvPr>
            <p:cNvGrpSpPr/>
            <p:nvPr/>
          </p:nvGrpSpPr>
          <p:grpSpPr>
            <a:xfrm>
              <a:off x="2506770" y="1772589"/>
              <a:ext cx="1143180" cy="1093575"/>
              <a:chOff x="2290269" y="433782"/>
              <a:chExt cx="1143180" cy="1093575"/>
            </a:xfrm>
          </p:grpSpPr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3C86F40D-8025-4FDD-AB38-3BCC79F52AFB}"/>
                  </a:ext>
                </a:extLst>
              </p:cNvPr>
              <p:cNvSpPr/>
              <p:nvPr/>
            </p:nvSpPr>
            <p:spPr>
              <a:xfrm>
                <a:off x="2340908" y="490195"/>
                <a:ext cx="1092541" cy="96153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C2AF0505-CC42-4926-9542-2E41DC94010D}"/>
                  </a:ext>
                </a:extLst>
              </p:cNvPr>
              <p:cNvSpPr/>
              <p:nvPr/>
            </p:nvSpPr>
            <p:spPr>
              <a:xfrm>
                <a:off x="2657681" y="586138"/>
                <a:ext cx="720642" cy="2068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8A017D90-5DC1-4B45-8FD4-0AFECDAAD866}"/>
                  </a:ext>
                </a:extLst>
              </p:cNvPr>
              <p:cNvSpPr/>
              <p:nvPr/>
            </p:nvSpPr>
            <p:spPr>
              <a:xfrm>
                <a:off x="2659800" y="871347"/>
                <a:ext cx="708279" cy="2068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4E93285-A5A8-449C-B6F7-5B0C8C42AFDC}"/>
                  </a:ext>
                </a:extLst>
              </p:cNvPr>
              <p:cNvSpPr/>
              <p:nvPr/>
            </p:nvSpPr>
            <p:spPr>
              <a:xfrm>
                <a:off x="2662159" y="1172718"/>
                <a:ext cx="708279" cy="2068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ángulo 129">
                <a:extLst>
                  <a:ext uri="{FF2B5EF4-FFF2-40B4-BE49-F238E27FC236}">
                    <a16:creationId xmlns:a16="http://schemas.microsoft.com/office/drawing/2014/main" id="{285FC462-79F2-454D-BB8C-015167A6D496}"/>
                  </a:ext>
                </a:extLst>
              </p:cNvPr>
              <p:cNvSpPr/>
              <p:nvPr/>
            </p:nvSpPr>
            <p:spPr>
              <a:xfrm>
                <a:off x="2402340" y="583018"/>
                <a:ext cx="195617" cy="2155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8A7543E3-650B-4FA6-AD93-1DDE2E67EDE5}"/>
                  </a:ext>
                </a:extLst>
              </p:cNvPr>
              <p:cNvSpPr/>
              <p:nvPr/>
            </p:nvSpPr>
            <p:spPr>
              <a:xfrm>
                <a:off x="2400943" y="862730"/>
                <a:ext cx="195617" cy="2155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7" name="Rectángulo 136">
                <a:extLst>
                  <a:ext uri="{FF2B5EF4-FFF2-40B4-BE49-F238E27FC236}">
                    <a16:creationId xmlns:a16="http://schemas.microsoft.com/office/drawing/2014/main" id="{52821FE0-17A1-400F-A2C2-284FA7CC1E2D}"/>
                  </a:ext>
                </a:extLst>
              </p:cNvPr>
              <p:cNvSpPr/>
              <p:nvPr/>
            </p:nvSpPr>
            <p:spPr>
              <a:xfrm>
                <a:off x="2410024" y="1164101"/>
                <a:ext cx="195617" cy="2155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9" name="Signo de multiplicación 138">
                <a:extLst>
                  <a:ext uri="{FF2B5EF4-FFF2-40B4-BE49-F238E27FC236}">
                    <a16:creationId xmlns:a16="http://schemas.microsoft.com/office/drawing/2014/main" id="{CCEA6EE9-A861-41E9-8389-D9C79AAAFF83}"/>
                  </a:ext>
                </a:extLst>
              </p:cNvPr>
              <p:cNvSpPr/>
              <p:nvPr/>
            </p:nvSpPr>
            <p:spPr>
              <a:xfrm>
                <a:off x="2298188" y="1018757"/>
                <a:ext cx="411308" cy="508600"/>
              </a:xfrm>
              <a:prstGeom prst="mathMultiply">
                <a:avLst>
                  <a:gd name="adj1" fmla="val 1333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Signo de multiplicación 143">
                <a:extLst>
                  <a:ext uri="{FF2B5EF4-FFF2-40B4-BE49-F238E27FC236}">
                    <a16:creationId xmlns:a16="http://schemas.microsoft.com/office/drawing/2014/main" id="{ACBD0EFA-A5D1-4E56-8CC2-CE138997BDDC}"/>
                  </a:ext>
                </a:extLst>
              </p:cNvPr>
              <p:cNvSpPr/>
              <p:nvPr/>
            </p:nvSpPr>
            <p:spPr>
              <a:xfrm>
                <a:off x="2290269" y="433782"/>
                <a:ext cx="411308" cy="508600"/>
              </a:xfrm>
              <a:prstGeom prst="mathMultiply">
                <a:avLst>
                  <a:gd name="adj1" fmla="val 13330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4965FF9C-904E-4DF1-8A06-8C1EA4D931AA}"/>
                </a:ext>
              </a:extLst>
            </p:cNvPr>
            <p:cNvGrpSpPr/>
            <p:nvPr/>
          </p:nvGrpSpPr>
          <p:grpSpPr>
            <a:xfrm>
              <a:off x="2792741" y="1751562"/>
              <a:ext cx="914400" cy="914400"/>
              <a:chOff x="1213368" y="1677186"/>
              <a:chExt cx="914400" cy="914400"/>
            </a:xfrm>
          </p:grpSpPr>
          <p:grpSp>
            <p:nvGrpSpPr>
              <p:cNvPr id="59" name="Gráfico 49" descr="Pincel grande">
                <a:extLst>
                  <a:ext uri="{FF2B5EF4-FFF2-40B4-BE49-F238E27FC236}">
                    <a16:creationId xmlns:a16="http://schemas.microsoft.com/office/drawing/2014/main" id="{541A2907-89F7-4514-8D7A-48F265E37924}"/>
                  </a:ext>
                </a:extLst>
              </p:cNvPr>
              <p:cNvGrpSpPr/>
              <p:nvPr/>
            </p:nvGrpSpPr>
            <p:grpSpPr>
              <a:xfrm>
                <a:off x="1213368" y="1677186"/>
                <a:ext cx="914400" cy="914400"/>
                <a:chOff x="1213368" y="1677186"/>
                <a:chExt cx="914400" cy="914400"/>
              </a:xfrm>
            </p:grpSpPr>
            <p:sp>
              <p:nvSpPr>
                <p:cNvPr id="61" name="Forma libre: forma 60">
                  <a:extLst>
                    <a:ext uri="{FF2B5EF4-FFF2-40B4-BE49-F238E27FC236}">
                      <a16:creationId xmlns:a16="http://schemas.microsoft.com/office/drawing/2014/main" id="{B1194878-7349-46BE-879D-EA9BCD319EE4}"/>
                    </a:ext>
                  </a:extLst>
                </p:cNvPr>
                <p:cNvSpPr/>
                <p:nvPr/>
              </p:nvSpPr>
              <p:spPr>
                <a:xfrm>
                  <a:off x="1567698" y="1753291"/>
                  <a:ext cx="476250" cy="476250"/>
                </a:xfrm>
                <a:custGeom>
                  <a:avLst/>
                  <a:gdLst>
                    <a:gd name="connsiteX0" fmla="*/ 442912 w 476250"/>
                    <a:gd name="connsiteY0" fmla="*/ 67723 h 476250"/>
                    <a:gd name="connsiteX1" fmla="*/ 417195 w 476250"/>
                    <a:gd name="connsiteY1" fmla="*/ 67723 h 476250"/>
                    <a:gd name="connsiteX2" fmla="*/ 417195 w 476250"/>
                    <a:gd name="connsiteY2" fmla="*/ 42005 h 476250"/>
                    <a:gd name="connsiteX3" fmla="*/ 442912 w 476250"/>
                    <a:gd name="connsiteY3" fmla="*/ 42005 h 476250"/>
                    <a:gd name="connsiteX4" fmla="*/ 442912 w 476250"/>
                    <a:gd name="connsiteY4" fmla="*/ 67723 h 476250"/>
                    <a:gd name="connsiteX5" fmla="*/ 468630 w 476250"/>
                    <a:gd name="connsiteY5" fmla="*/ 16288 h 476250"/>
                    <a:gd name="connsiteX6" fmla="*/ 405765 w 476250"/>
                    <a:gd name="connsiteY6" fmla="*/ 5810 h 476250"/>
                    <a:gd name="connsiteX7" fmla="*/ 355283 w 476250"/>
                    <a:gd name="connsiteY7" fmla="*/ 52483 h 476250"/>
                    <a:gd name="connsiteX8" fmla="*/ 191452 w 476250"/>
                    <a:gd name="connsiteY8" fmla="*/ 261080 h 476250"/>
                    <a:gd name="connsiteX9" fmla="*/ 64770 w 476250"/>
                    <a:gd name="connsiteY9" fmla="*/ 135350 h 476250"/>
                    <a:gd name="connsiteX10" fmla="*/ 38100 w 476250"/>
                    <a:gd name="connsiteY10" fmla="*/ 135350 h 476250"/>
                    <a:gd name="connsiteX11" fmla="*/ 0 w 476250"/>
                    <a:gd name="connsiteY11" fmla="*/ 173450 h 476250"/>
                    <a:gd name="connsiteX12" fmla="*/ 311468 w 476250"/>
                    <a:gd name="connsiteY12" fmla="*/ 484918 h 476250"/>
                    <a:gd name="connsiteX13" fmla="*/ 349568 w 476250"/>
                    <a:gd name="connsiteY13" fmla="*/ 446818 h 476250"/>
                    <a:gd name="connsiteX14" fmla="*/ 349568 w 476250"/>
                    <a:gd name="connsiteY14" fmla="*/ 420148 h 476250"/>
                    <a:gd name="connsiteX15" fmla="*/ 223838 w 476250"/>
                    <a:gd name="connsiteY15" fmla="*/ 293465 h 476250"/>
                    <a:gd name="connsiteX16" fmla="*/ 432435 w 476250"/>
                    <a:gd name="connsiteY16" fmla="*/ 129635 h 476250"/>
                    <a:gd name="connsiteX17" fmla="*/ 479108 w 476250"/>
                    <a:gd name="connsiteY17" fmla="*/ 79153 h 476250"/>
                    <a:gd name="connsiteX18" fmla="*/ 468630 w 476250"/>
                    <a:gd name="connsiteY18" fmla="*/ 16288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6250" h="476250">
                      <a:moveTo>
                        <a:pt x="442912" y="67723"/>
                      </a:moveTo>
                      <a:cubicBezTo>
                        <a:pt x="435293" y="75343"/>
                        <a:pt x="423862" y="75343"/>
                        <a:pt x="417195" y="67723"/>
                      </a:cubicBezTo>
                      <a:cubicBezTo>
                        <a:pt x="409575" y="60103"/>
                        <a:pt x="409575" y="48673"/>
                        <a:pt x="417195" y="42005"/>
                      </a:cubicBezTo>
                      <a:cubicBezTo>
                        <a:pt x="424815" y="35338"/>
                        <a:pt x="436245" y="34385"/>
                        <a:pt x="442912" y="42005"/>
                      </a:cubicBezTo>
                      <a:cubicBezTo>
                        <a:pt x="449580" y="49625"/>
                        <a:pt x="449580" y="61055"/>
                        <a:pt x="442912" y="67723"/>
                      </a:cubicBezTo>
                      <a:close/>
                      <a:moveTo>
                        <a:pt x="468630" y="16288"/>
                      </a:moveTo>
                      <a:cubicBezTo>
                        <a:pt x="451485" y="-857"/>
                        <a:pt x="426720" y="-4667"/>
                        <a:pt x="405765" y="5810"/>
                      </a:cubicBezTo>
                      <a:cubicBezTo>
                        <a:pt x="394335" y="10573"/>
                        <a:pt x="355283" y="52483"/>
                        <a:pt x="355283" y="52483"/>
                      </a:cubicBezTo>
                      <a:cubicBezTo>
                        <a:pt x="297180" y="110585"/>
                        <a:pt x="220027" y="205835"/>
                        <a:pt x="191452" y="261080"/>
                      </a:cubicBezTo>
                      <a:lnTo>
                        <a:pt x="64770" y="135350"/>
                      </a:lnTo>
                      <a:cubicBezTo>
                        <a:pt x="57150" y="127730"/>
                        <a:pt x="45720" y="127730"/>
                        <a:pt x="38100" y="135350"/>
                      </a:cubicBezTo>
                      <a:lnTo>
                        <a:pt x="0" y="173450"/>
                      </a:lnTo>
                      <a:lnTo>
                        <a:pt x="311468" y="484918"/>
                      </a:lnTo>
                      <a:lnTo>
                        <a:pt x="349568" y="446818"/>
                      </a:lnTo>
                      <a:cubicBezTo>
                        <a:pt x="357187" y="439198"/>
                        <a:pt x="357187" y="427768"/>
                        <a:pt x="349568" y="420148"/>
                      </a:cubicBezTo>
                      <a:lnTo>
                        <a:pt x="223838" y="293465"/>
                      </a:lnTo>
                      <a:cubicBezTo>
                        <a:pt x="280035" y="263938"/>
                        <a:pt x="374333" y="187738"/>
                        <a:pt x="432435" y="129635"/>
                      </a:cubicBezTo>
                      <a:cubicBezTo>
                        <a:pt x="432435" y="129635"/>
                        <a:pt x="474345" y="89630"/>
                        <a:pt x="479108" y="79153"/>
                      </a:cubicBezTo>
                      <a:cubicBezTo>
                        <a:pt x="489585" y="58198"/>
                        <a:pt x="485775" y="33433"/>
                        <a:pt x="468630" y="1628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Forma libre: forma 61">
                  <a:extLst>
                    <a:ext uri="{FF2B5EF4-FFF2-40B4-BE49-F238E27FC236}">
                      <a16:creationId xmlns:a16="http://schemas.microsoft.com/office/drawing/2014/main" id="{250221FC-6760-4C95-82BB-910828190693}"/>
                    </a:ext>
                  </a:extLst>
                </p:cNvPr>
                <p:cNvSpPr/>
                <p:nvPr/>
              </p:nvSpPr>
              <p:spPr>
                <a:xfrm>
                  <a:off x="1289568" y="1956268"/>
                  <a:ext cx="552450" cy="552450"/>
                </a:xfrm>
                <a:custGeom>
                  <a:avLst/>
                  <a:gdLst>
                    <a:gd name="connsiteX0" fmla="*/ 5715 w 552450"/>
                    <a:gd name="connsiteY0" fmla="*/ 242888 h 552450"/>
                    <a:gd name="connsiteX1" fmla="*/ 5715 w 552450"/>
                    <a:gd name="connsiteY1" fmla="*/ 269558 h 552450"/>
                    <a:gd name="connsiteX2" fmla="*/ 239077 w 552450"/>
                    <a:gd name="connsiteY2" fmla="*/ 502920 h 552450"/>
                    <a:gd name="connsiteX3" fmla="*/ 407670 w 552450"/>
                    <a:gd name="connsiteY3" fmla="*/ 334328 h 552450"/>
                    <a:gd name="connsiteX4" fmla="*/ 421005 w 552450"/>
                    <a:gd name="connsiteY4" fmla="*/ 347663 h 552450"/>
                    <a:gd name="connsiteX5" fmla="*/ 264795 w 552450"/>
                    <a:gd name="connsiteY5" fmla="*/ 528638 h 552450"/>
                    <a:gd name="connsiteX6" fmla="*/ 290513 w 552450"/>
                    <a:gd name="connsiteY6" fmla="*/ 554355 h 552450"/>
                    <a:gd name="connsiteX7" fmla="*/ 317183 w 552450"/>
                    <a:gd name="connsiteY7" fmla="*/ 554355 h 552450"/>
                    <a:gd name="connsiteX8" fmla="*/ 560070 w 552450"/>
                    <a:gd name="connsiteY8" fmla="*/ 311468 h 552450"/>
                    <a:gd name="connsiteX9" fmla="*/ 248602 w 552450"/>
                    <a:gd name="connsiteY9" fmla="*/ 0 h 552450"/>
                    <a:gd name="connsiteX10" fmla="*/ 5715 w 552450"/>
                    <a:gd name="connsiteY10" fmla="*/ 242888 h 55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2450" h="552450">
                      <a:moveTo>
                        <a:pt x="5715" y="242888"/>
                      </a:moveTo>
                      <a:cubicBezTo>
                        <a:pt x="-1905" y="250508"/>
                        <a:pt x="-1905" y="261938"/>
                        <a:pt x="5715" y="269558"/>
                      </a:cubicBezTo>
                      <a:lnTo>
                        <a:pt x="239077" y="502920"/>
                      </a:lnTo>
                      <a:lnTo>
                        <a:pt x="407670" y="334328"/>
                      </a:lnTo>
                      <a:lnTo>
                        <a:pt x="421005" y="347663"/>
                      </a:lnTo>
                      <a:lnTo>
                        <a:pt x="264795" y="528638"/>
                      </a:lnTo>
                      <a:lnTo>
                        <a:pt x="290513" y="554355"/>
                      </a:lnTo>
                      <a:cubicBezTo>
                        <a:pt x="298133" y="561975"/>
                        <a:pt x="309563" y="561975"/>
                        <a:pt x="317183" y="554355"/>
                      </a:cubicBezTo>
                      <a:lnTo>
                        <a:pt x="560070" y="311468"/>
                      </a:lnTo>
                      <a:lnTo>
                        <a:pt x="248602" y="0"/>
                      </a:lnTo>
                      <a:lnTo>
                        <a:pt x="5715" y="24288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50648B1F-9F43-4E2B-BD87-52E1FD22F6B0}"/>
                  </a:ext>
                </a:extLst>
              </p:cNvPr>
              <p:cNvSpPr/>
              <p:nvPr/>
            </p:nvSpPr>
            <p:spPr>
              <a:xfrm>
                <a:off x="1286229" y="1954926"/>
                <a:ext cx="425517" cy="383936"/>
              </a:xfrm>
              <a:custGeom>
                <a:avLst/>
                <a:gdLst>
                  <a:gd name="connsiteX0" fmla="*/ 248602 w 425517"/>
                  <a:gd name="connsiteY0" fmla="*/ 0 h 383936"/>
                  <a:gd name="connsiteX1" fmla="*/ 425517 w 425517"/>
                  <a:gd name="connsiteY1" fmla="*/ 176915 h 383936"/>
                  <a:gd name="connsiteX2" fmla="*/ 418022 w 425517"/>
                  <a:gd name="connsiteY2" fmla="*/ 182461 h 383936"/>
                  <a:gd name="connsiteX3" fmla="*/ 408967 w 425517"/>
                  <a:gd name="connsiteY3" fmla="*/ 187904 h 383936"/>
                  <a:gd name="connsiteX4" fmla="*/ 401347 w 425517"/>
                  <a:gd name="connsiteY4" fmla="*/ 193619 h 383936"/>
                  <a:gd name="connsiteX5" fmla="*/ 391822 w 425517"/>
                  <a:gd name="connsiteY5" fmla="*/ 199334 h 383936"/>
                  <a:gd name="connsiteX6" fmla="*/ 380392 w 425517"/>
                  <a:gd name="connsiteY6" fmla="*/ 206954 h 383936"/>
                  <a:gd name="connsiteX7" fmla="*/ 372772 w 425517"/>
                  <a:gd name="connsiteY7" fmla="*/ 208859 h 383936"/>
                  <a:gd name="connsiteX8" fmla="*/ 365152 w 425517"/>
                  <a:gd name="connsiteY8" fmla="*/ 212669 h 383936"/>
                  <a:gd name="connsiteX9" fmla="*/ 342292 w 425517"/>
                  <a:gd name="connsiteY9" fmla="*/ 226004 h 383936"/>
                  <a:gd name="connsiteX10" fmla="*/ 325147 w 425517"/>
                  <a:gd name="connsiteY10" fmla="*/ 239339 h 383936"/>
                  <a:gd name="connsiteX11" fmla="*/ 311812 w 425517"/>
                  <a:gd name="connsiteY11" fmla="*/ 246959 h 383936"/>
                  <a:gd name="connsiteX12" fmla="*/ 306097 w 425517"/>
                  <a:gd name="connsiteY12" fmla="*/ 248864 h 383936"/>
                  <a:gd name="connsiteX13" fmla="*/ 300382 w 425517"/>
                  <a:gd name="connsiteY13" fmla="*/ 252674 h 383936"/>
                  <a:gd name="connsiteX14" fmla="*/ 285142 w 425517"/>
                  <a:gd name="connsiteY14" fmla="*/ 264104 h 383936"/>
                  <a:gd name="connsiteX15" fmla="*/ 269902 w 425517"/>
                  <a:gd name="connsiteY15" fmla="*/ 271724 h 383936"/>
                  <a:gd name="connsiteX16" fmla="*/ 254662 w 425517"/>
                  <a:gd name="connsiteY16" fmla="*/ 277439 h 383936"/>
                  <a:gd name="connsiteX17" fmla="*/ 248947 w 425517"/>
                  <a:gd name="connsiteY17" fmla="*/ 283154 h 383936"/>
                  <a:gd name="connsiteX18" fmla="*/ 243232 w 425517"/>
                  <a:gd name="connsiteY18" fmla="*/ 285059 h 383936"/>
                  <a:gd name="connsiteX19" fmla="*/ 235612 w 425517"/>
                  <a:gd name="connsiteY19" fmla="*/ 288869 h 383936"/>
                  <a:gd name="connsiteX20" fmla="*/ 227992 w 425517"/>
                  <a:gd name="connsiteY20" fmla="*/ 294584 h 383936"/>
                  <a:gd name="connsiteX21" fmla="*/ 212752 w 425517"/>
                  <a:gd name="connsiteY21" fmla="*/ 304109 h 383936"/>
                  <a:gd name="connsiteX22" fmla="*/ 203227 w 425517"/>
                  <a:gd name="connsiteY22" fmla="*/ 311729 h 383936"/>
                  <a:gd name="connsiteX23" fmla="*/ 197512 w 425517"/>
                  <a:gd name="connsiteY23" fmla="*/ 317444 h 383936"/>
                  <a:gd name="connsiteX24" fmla="*/ 187987 w 425517"/>
                  <a:gd name="connsiteY24" fmla="*/ 323159 h 383936"/>
                  <a:gd name="connsiteX25" fmla="*/ 176557 w 425517"/>
                  <a:gd name="connsiteY25" fmla="*/ 334589 h 383936"/>
                  <a:gd name="connsiteX26" fmla="*/ 163222 w 425517"/>
                  <a:gd name="connsiteY26" fmla="*/ 344114 h 383936"/>
                  <a:gd name="connsiteX27" fmla="*/ 151792 w 425517"/>
                  <a:gd name="connsiteY27" fmla="*/ 355544 h 383936"/>
                  <a:gd name="connsiteX28" fmla="*/ 140362 w 425517"/>
                  <a:gd name="connsiteY28" fmla="*/ 366974 h 383936"/>
                  <a:gd name="connsiteX29" fmla="*/ 134647 w 425517"/>
                  <a:gd name="connsiteY29" fmla="*/ 370784 h 383936"/>
                  <a:gd name="connsiteX30" fmla="*/ 121312 w 425517"/>
                  <a:gd name="connsiteY30" fmla="*/ 382214 h 383936"/>
                  <a:gd name="connsiteX31" fmla="*/ 120093 w 425517"/>
                  <a:gd name="connsiteY31" fmla="*/ 383936 h 383936"/>
                  <a:gd name="connsiteX32" fmla="*/ 5715 w 425517"/>
                  <a:gd name="connsiteY32" fmla="*/ 269558 h 383936"/>
                  <a:gd name="connsiteX33" fmla="*/ 5715 w 425517"/>
                  <a:gd name="connsiteY33" fmla="*/ 242888 h 38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5517" h="383936">
                    <a:moveTo>
                      <a:pt x="248602" y="0"/>
                    </a:moveTo>
                    <a:lnTo>
                      <a:pt x="425517" y="176915"/>
                    </a:lnTo>
                    <a:lnTo>
                      <a:pt x="418022" y="182461"/>
                    </a:lnTo>
                    <a:cubicBezTo>
                      <a:pt x="415973" y="183629"/>
                      <a:pt x="413763" y="184707"/>
                      <a:pt x="408967" y="187904"/>
                    </a:cubicBezTo>
                    <a:cubicBezTo>
                      <a:pt x="406325" y="189665"/>
                      <a:pt x="403989" y="191858"/>
                      <a:pt x="401347" y="193619"/>
                    </a:cubicBezTo>
                    <a:cubicBezTo>
                      <a:pt x="398266" y="195673"/>
                      <a:pt x="394946" y="197346"/>
                      <a:pt x="391822" y="199334"/>
                    </a:cubicBezTo>
                    <a:cubicBezTo>
                      <a:pt x="387959" y="201792"/>
                      <a:pt x="384488" y="204906"/>
                      <a:pt x="380392" y="206954"/>
                    </a:cubicBezTo>
                    <a:cubicBezTo>
                      <a:pt x="378050" y="208125"/>
                      <a:pt x="375223" y="207940"/>
                      <a:pt x="372772" y="208859"/>
                    </a:cubicBezTo>
                    <a:cubicBezTo>
                      <a:pt x="370113" y="209856"/>
                      <a:pt x="367627" y="211277"/>
                      <a:pt x="365152" y="212669"/>
                    </a:cubicBezTo>
                    <a:cubicBezTo>
                      <a:pt x="357463" y="216994"/>
                      <a:pt x="349632" y="221111"/>
                      <a:pt x="342292" y="226004"/>
                    </a:cubicBezTo>
                    <a:cubicBezTo>
                      <a:pt x="329406" y="234595"/>
                      <a:pt x="344930" y="223952"/>
                      <a:pt x="325147" y="239339"/>
                    </a:cubicBezTo>
                    <a:cubicBezTo>
                      <a:pt x="321234" y="242383"/>
                      <a:pt x="316314" y="245029"/>
                      <a:pt x="311812" y="246959"/>
                    </a:cubicBezTo>
                    <a:cubicBezTo>
                      <a:pt x="309966" y="247750"/>
                      <a:pt x="307893" y="247966"/>
                      <a:pt x="306097" y="248864"/>
                    </a:cubicBezTo>
                    <a:cubicBezTo>
                      <a:pt x="304049" y="249888"/>
                      <a:pt x="302234" y="251327"/>
                      <a:pt x="300382" y="252674"/>
                    </a:cubicBezTo>
                    <a:cubicBezTo>
                      <a:pt x="295247" y="256409"/>
                      <a:pt x="290822" y="261264"/>
                      <a:pt x="285142" y="264104"/>
                    </a:cubicBezTo>
                    <a:cubicBezTo>
                      <a:pt x="280062" y="266644"/>
                      <a:pt x="275290" y="269928"/>
                      <a:pt x="269902" y="271724"/>
                    </a:cubicBezTo>
                    <a:cubicBezTo>
                      <a:pt x="260943" y="274710"/>
                      <a:pt x="266051" y="272883"/>
                      <a:pt x="254662" y="277439"/>
                    </a:cubicBezTo>
                    <a:cubicBezTo>
                      <a:pt x="252757" y="279344"/>
                      <a:pt x="251189" y="281660"/>
                      <a:pt x="248947" y="283154"/>
                    </a:cubicBezTo>
                    <a:cubicBezTo>
                      <a:pt x="247276" y="284268"/>
                      <a:pt x="245078" y="284268"/>
                      <a:pt x="243232" y="285059"/>
                    </a:cubicBezTo>
                    <a:cubicBezTo>
                      <a:pt x="240622" y="286178"/>
                      <a:pt x="238020" y="287364"/>
                      <a:pt x="235612" y="288869"/>
                    </a:cubicBezTo>
                    <a:cubicBezTo>
                      <a:pt x="232920" y="290552"/>
                      <a:pt x="230634" y="292823"/>
                      <a:pt x="227992" y="294584"/>
                    </a:cubicBezTo>
                    <a:cubicBezTo>
                      <a:pt x="223008" y="297907"/>
                      <a:pt x="217430" y="300367"/>
                      <a:pt x="212752" y="304109"/>
                    </a:cubicBezTo>
                    <a:cubicBezTo>
                      <a:pt x="209577" y="306649"/>
                      <a:pt x="206287" y="309052"/>
                      <a:pt x="203227" y="311729"/>
                    </a:cubicBezTo>
                    <a:cubicBezTo>
                      <a:pt x="201200" y="313503"/>
                      <a:pt x="199667" y="315828"/>
                      <a:pt x="197512" y="317444"/>
                    </a:cubicBezTo>
                    <a:cubicBezTo>
                      <a:pt x="194550" y="319666"/>
                      <a:pt x="190853" y="320814"/>
                      <a:pt x="187987" y="323159"/>
                    </a:cubicBezTo>
                    <a:cubicBezTo>
                      <a:pt x="183817" y="326571"/>
                      <a:pt x="180868" y="331356"/>
                      <a:pt x="176557" y="334589"/>
                    </a:cubicBezTo>
                    <a:cubicBezTo>
                      <a:pt x="167105" y="341678"/>
                      <a:pt x="171579" y="338543"/>
                      <a:pt x="163222" y="344114"/>
                    </a:cubicBezTo>
                    <a:cubicBezTo>
                      <a:pt x="155947" y="355027"/>
                      <a:pt x="163607" y="344911"/>
                      <a:pt x="151792" y="355544"/>
                    </a:cubicBezTo>
                    <a:cubicBezTo>
                      <a:pt x="147787" y="359148"/>
                      <a:pt x="144172" y="363164"/>
                      <a:pt x="140362" y="366974"/>
                    </a:cubicBezTo>
                    <a:cubicBezTo>
                      <a:pt x="138743" y="368593"/>
                      <a:pt x="136385" y="369294"/>
                      <a:pt x="134647" y="370784"/>
                    </a:cubicBezTo>
                    <a:cubicBezTo>
                      <a:pt x="118479" y="384642"/>
                      <a:pt x="134432" y="373467"/>
                      <a:pt x="121312" y="382214"/>
                    </a:cubicBezTo>
                    <a:lnTo>
                      <a:pt x="120093" y="383936"/>
                    </a:lnTo>
                    <a:lnTo>
                      <a:pt x="5715" y="269558"/>
                    </a:lnTo>
                    <a:cubicBezTo>
                      <a:pt x="-1905" y="261938"/>
                      <a:pt x="-1905" y="250508"/>
                      <a:pt x="5715" y="242888"/>
                    </a:cubicBezTo>
                    <a:close/>
                  </a:path>
                </a:pathLst>
              </a:custGeom>
              <a:solidFill>
                <a:srgbClr val="EE86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0B71E3D-9669-41DB-9240-87B867A50F81}"/>
              </a:ext>
            </a:extLst>
          </p:cNvPr>
          <p:cNvGrpSpPr/>
          <p:nvPr/>
        </p:nvGrpSpPr>
        <p:grpSpPr>
          <a:xfrm>
            <a:off x="4038587" y="522649"/>
            <a:ext cx="1352484" cy="772508"/>
            <a:chOff x="4038587" y="522649"/>
            <a:chExt cx="1352484" cy="772508"/>
          </a:xfrm>
        </p:grpSpPr>
        <p:pic>
          <p:nvPicPr>
            <p:cNvPr id="64" name="Gráfico 63" descr="Marca de verificación">
              <a:extLst>
                <a:ext uri="{FF2B5EF4-FFF2-40B4-BE49-F238E27FC236}">
                  <a16:creationId xmlns:a16="http://schemas.microsoft.com/office/drawing/2014/main" id="{0D3D3169-7E37-41B8-8B88-8F1D66217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4087" y="531891"/>
              <a:ext cx="496984" cy="671600"/>
            </a:xfrm>
            <a:prstGeom prst="rect">
              <a:avLst/>
            </a:prstGeom>
          </p:spPr>
        </p:pic>
        <p:sp>
          <p:nvSpPr>
            <p:cNvPr id="65" name="Signo de multiplicación 64">
              <a:extLst>
                <a:ext uri="{FF2B5EF4-FFF2-40B4-BE49-F238E27FC236}">
                  <a16:creationId xmlns:a16="http://schemas.microsoft.com/office/drawing/2014/main" id="{F9DC0DF2-10B4-410D-87E7-5707C72EBDF4}"/>
                </a:ext>
              </a:extLst>
            </p:cNvPr>
            <p:cNvSpPr/>
            <p:nvPr/>
          </p:nvSpPr>
          <p:spPr>
            <a:xfrm>
              <a:off x="4038587" y="522649"/>
              <a:ext cx="676656" cy="772508"/>
            </a:xfrm>
            <a:prstGeom prst="mathMultiply">
              <a:avLst>
                <a:gd name="adj1" fmla="val 88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773E9A0A-7E48-464B-A48F-DF775205273E}"/>
                </a:ext>
              </a:extLst>
            </p:cNvPr>
            <p:cNvSpPr/>
            <p:nvPr/>
          </p:nvSpPr>
          <p:spPr>
            <a:xfrm rot="1449980">
              <a:off x="4740644" y="572978"/>
              <a:ext cx="60960" cy="67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14446C6A-1CDD-4819-9C6E-FAD71F5BCCD5}"/>
              </a:ext>
            </a:extLst>
          </p:cNvPr>
          <p:cNvSpPr/>
          <p:nvPr/>
        </p:nvSpPr>
        <p:spPr>
          <a:xfrm>
            <a:off x="6171437" y="1289788"/>
            <a:ext cx="440518" cy="4301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EF8A631-A43D-4D6A-A62F-254CCF6B17FC}"/>
              </a:ext>
            </a:extLst>
          </p:cNvPr>
          <p:cNvGrpSpPr/>
          <p:nvPr/>
        </p:nvGrpSpPr>
        <p:grpSpPr>
          <a:xfrm>
            <a:off x="6020564" y="132740"/>
            <a:ext cx="1402299" cy="999702"/>
            <a:chOff x="6020564" y="132740"/>
            <a:chExt cx="1402299" cy="999702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AB401C62-A594-45F2-99CA-21FFCFBA40EC}"/>
                </a:ext>
              </a:extLst>
            </p:cNvPr>
            <p:cNvSpPr/>
            <p:nvPr/>
          </p:nvSpPr>
          <p:spPr>
            <a:xfrm>
              <a:off x="6153356" y="256031"/>
              <a:ext cx="1269507" cy="3000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6BABDC6-A5B7-43FD-86C5-EEEAF8C89FD7}"/>
                </a:ext>
              </a:extLst>
            </p:cNvPr>
            <p:cNvSpPr/>
            <p:nvPr/>
          </p:nvSpPr>
          <p:spPr>
            <a:xfrm>
              <a:off x="6171437" y="702298"/>
              <a:ext cx="440518" cy="43014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A2DB939-783A-40CF-92F7-7B2EE70256B1}"/>
                </a:ext>
              </a:extLst>
            </p:cNvPr>
            <p:cNvSpPr/>
            <p:nvPr/>
          </p:nvSpPr>
          <p:spPr>
            <a:xfrm>
              <a:off x="6261778" y="798687"/>
              <a:ext cx="254845" cy="24884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DF9F947D-005B-40F2-B269-670BD2700EC1}"/>
                </a:ext>
              </a:extLst>
            </p:cNvPr>
            <p:cNvSpPr/>
            <p:nvPr/>
          </p:nvSpPr>
          <p:spPr>
            <a:xfrm rot="2801781">
              <a:off x="6212083" y="515993"/>
              <a:ext cx="363042" cy="341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5" name="Gráfico 74" descr="Borrador">
              <a:extLst>
                <a:ext uri="{FF2B5EF4-FFF2-40B4-BE49-F238E27FC236}">
                  <a16:creationId xmlns:a16="http://schemas.microsoft.com/office/drawing/2014/main" id="{D90348A9-3B74-4B2B-A294-FF5728B5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020564" y="132740"/>
              <a:ext cx="914400" cy="9144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853857 h 914400"/>
                <a:gd name="connsiteX3" fmla="*/ 668838 w 914400"/>
                <a:gd name="connsiteY3" fmla="*/ 603613 h 914400"/>
                <a:gd name="connsiteX4" fmla="*/ 361822 w 914400"/>
                <a:gd name="connsiteY4" fmla="*/ 904885 h 914400"/>
                <a:gd name="connsiteX5" fmla="*/ 371160 w 914400"/>
                <a:gd name="connsiteY5" fmla="*/ 914400 h 914400"/>
                <a:gd name="connsiteX6" fmla="*/ 0 w 914400"/>
                <a:gd name="connsiteY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853857"/>
                  </a:lnTo>
                  <a:lnTo>
                    <a:pt x="668838" y="603613"/>
                  </a:lnTo>
                  <a:lnTo>
                    <a:pt x="361822" y="904885"/>
                  </a:lnTo>
                  <a:lnTo>
                    <a:pt x="371160" y="914400"/>
                  </a:lnTo>
                  <a:lnTo>
                    <a:pt x="0" y="914400"/>
                  </a:lnTo>
                  <a:close/>
                </a:path>
              </a:pathLst>
            </a:custGeom>
          </p:spPr>
        </p:pic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22CCE124-B97F-46D4-8AF9-9C7E66E69C58}"/>
                </a:ext>
              </a:extLst>
            </p:cNvPr>
            <p:cNvSpPr/>
            <p:nvPr/>
          </p:nvSpPr>
          <p:spPr>
            <a:xfrm>
              <a:off x="6762828" y="709171"/>
              <a:ext cx="660035" cy="4163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D14F66C-C665-49D4-B52A-A756CECE2FB1}"/>
              </a:ext>
            </a:extLst>
          </p:cNvPr>
          <p:cNvSpPr/>
          <p:nvPr/>
        </p:nvSpPr>
        <p:spPr>
          <a:xfrm>
            <a:off x="6767913" y="1303534"/>
            <a:ext cx="681400" cy="416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65DF0C15-83B3-44EE-8ED3-A24E9BC2E6ED}"/>
              </a:ext>
            </a:extLst>
          </p:cNvPr>
          <p:cNvGrpSpPr/>
          <p:nvPr/>
        </p:nvGrpSpPr>
        <p:grpSpPr>
          <a:xfrm>
            <a:off x="6172200" y="2659294"/>
            <a:ext cx="762000" cy="762000"/>
            <a:chOff x="6172200" y="2659294"/>
            <a:chExt cx="762000" cy="762000"/>
          </a:xfrm>
        </p:grpSpPr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58A71220-C59F-4337-9F22-026F39CF23C6}"/>
                </a:ext>
              </a:extLst>
            </p:cNvPr>
            <p:cNvSpPr/>
            <p:nvPr/>
          </p:nvSpPr>
          <p:spPr>
            <a:xfrm>
              <a:off x="6197917" y="2659294"/>
              <a:ext cx="704850" cy="762000"/>
            </a:xfrm>
            <a:custGeom>
              <a:avLst/>
              <a:gdLst>
                <a:gd name="connsiteX0" fmla="*/ 355283 w 704850"/>
                <a:gd name="connsiteY0" fmla="*/ 114300 h 762000"/>
                <a:gd name="connsiteX1" fmla="*/ 374333 w 704850"/>
                <a:gd name="connsiteY1" fmla="*/ 133350 h 762000"/>
                <a:gd name="connsiteX2" fmla="*/ 355283 w 704850"/>
                <a:gd name="connsiteY2" fmla="*/ 152400 h 762000"/>
                <a:gd name="connsiteX3" fmla="*/ 336233 w 704850"/>
                <a:gd name="connsiteY3" fmla="*/ 133350 h 762000"/>
                <a:gd name="connsiteX4" fmla="*/ 355283 w 704850"/>
                <a:gd name="connsiteY4" fmla="*/ 114300 h 762000"/>
                <a:gd name="connsiteX5" fmla="*/ 469583 w 704850"/>
                <a:gd name="connsiteY5" fmla="*/ 685800 h 762000"/>
                <a:gd name="connsiteX6" fmla="*/ 450533 w 704850"/>
                <a:gd name="connsiteY6" fmla="*/ 666750 h 762000"/>
                <a:gd name="connsiteX7" fmla="*/ 383858 w 704850"/>
                <a:gd name="connsiteY7" fmla="*/ 666750 h 762000"/>
                <a:gd name="connsiteX8" fmla="*/ 383858 w 704850"/>
                <a:gd name="connsiteY8" fmla="*/ 182880 h 762000"/>
                <a:gd name="connsiteX9" fmla="*/ 404813 w 704850"/>
                <a:gd name="connsiteY9" fmla="*/ 161925 h 762000"/>
                <a:gd name="connsiteX10" fmla="*/ 587693 w 704850"/>
                <a:gd name="connsiteY10" fmla="*/ 161925 h 762000"/>
                <a:gd name="connsiteX11" fmla="*/ 534353 w 704850"/>
                <a:gd name="connsiteY11" fmla="*/ 438150 h 762000"/>
                <a:gd name="connsiteX12" fmla="*/ 573405 w 704850"/>
                <a:gd name="connsiteY12" fmla="*/ 438150 h 762000"/>
                <a:gd name="connsiteX13" fmla="*/ 615315 w 704850"/>
                <a:gd name="connsiteY13" fmla="*/ 220980 h 762000"/>
                <a:gd name="connsiteX14" fmla="*/ 668655 w 704850"/>
                <a:gd name="connsiteY14" fmla="*/ 438150 h 762000"/>
                <a:gd name="connsiteX15" fmla="*/ 707708 w 704850"/>
                <a:gd name="connsiteY15" fmla="*/ 438150 h 762000"/>
                <a:gd name="connsiteX16" fmla="*/ 638175 w 704850"/>
                <a:gd name="connsiteY16" fmla="*/ 161925 h 762000"/>
                <a:gd name="connsiteX17" fmla="*/ 650558 w 704850"/>
                <a:gd name="connsiteY17" fmla="*/ 161925 h 762000"/>
                <a:gd name="connsiteX18" fmla="*/ 679133 w 704850"/>
                <a:gd name="connsiteY18" fmla="*/ 133350 h 762000"/>
                <a:gd name="connsiteX19" fmla="*/ 650558 w 704850"/>
                <a:gd name="connsiteY19" fmla="*/ 104775 h 762000"/>
                <a:gd name="connsiteX20" fmla="*/ 404813 w 704850"/>
                <a:gd name="connsiteY20" fmla="*/ 104775 h 762000"/>
                <a:gd name="connsiteX21" fmla="*/ 383858 w 704850"/>
                <a:gd name="connsiteY21" fmla="*/ 83820 h 762000"/>
                <a:gd name="connsiteX22" fmla="*/ 383858 w 704850"/>
                <a:gd name="connsiteY22" fmla="*/ 28575 h 762000"/>
                <a:gd name="connsiteX23" fmla="*/ 355283 w 704850"/>
                <a:gd name="connsiteY23" fmla="*/ 0 h 762000"/>
                <a:gd name="connsiteX24" fmla="*/ 326708 w 704850"/>
                <a:gd name="connsiteY24" fmla="*/ 28575 h 762000"/>
                <a:gd name="connsiteX25" fmla="*/ 326708 w 704850"/>
                <a:gd name="connsiteY25" fmla="*/ 83820 h 762000"/>
                <a:gd name="connsiteX26" fmla="*/ 305753 w 704850"/>
                <a:gd name="connsiteY26" fmla="*/ 104775 h 762000"/>
                <a:gd name="connsiteX27" fmla="*/ 60008 w 704850"/>
                <a:gd name="connsiteY27" fmla="*/ 104775 h 762000"/>
                <a:gd name="connsiteX28" fmla="*/ 31433 w 704850"/>
                <a:gd name="connsiteY28" fmla="*/ 133350 h 762000"/>
                <a:gd name="connsiteX29" fmla="*/ 54293 w 704850"/>
                <a:gd name="connsiteY29" fmla="*/ 160973 h 762000"/>
                <a:gd name="connsiteX30" fmla="*/ 0 w 704850"/>
                <a:gd name="connsiteY30" fmla="*/ 438150 h 762000"/>
                <a:gd name="connsiteX31" fmla="*/ 39053 w 704850"/>
                <a:gd name="connsiteY31" fmla="*/ 438150 h 762000"/>
                <a:gd name="connsiteX32" fmla="*/ 80963 w 704850"/>
                <a:gd name="connsiteY32" fmla="*/ 220980 h 762000"/>
                <a:gd name="connsiteX33" fmla="*/ 135255 w 704850"/>
                <a:gd name="connsiteY33" fmla="*/ 438150 h 762000"/>
                <a:gd name="connsiteX34" fmla="*/ 174308 w 704850"/>
                <a:gd name="connsiteY34" fmla="*/ 438150 h 762000"/>
                <a:gd name="connsiteX35" fmla="*/ 104775 w 704850"/>
                <a:gd name="connsiteY35" fmla="*/ 161925 h 762000"/>
                <a:gd name="connsiteX36" fmla="*/ 304800 w 704850"/>
                <a:gd name="connsiteY36" fmla="*/ 161925 h 762000"/>
                <a:gd name="connsiteX37" fmla="*/ 325755 w 704850"/>
                <a:gd name="connsiteY37" fmla="*/ 182880 h 762000"/>
                <a:gd name="connsiteX38" fmla="*/ 325755 w 704850"/>
                <a:gd name="connsiteY38" fmla="*/ 666750 h 762000"/>
                <a:gd name="connsiteX39" fmla="*/ 259080 w 704850"/>
                <a:gd name="connsiteY39" fmla="*/ 666750 h 762000"/>
                <a:gd name="connsiteX40" fmla="*/ 240030 w 704850"/>
                <a:gd name="connsiteY40" fmla="*/ 685800 h 762000"/>
                <a:gd name="connsiteX41" fmla="*/ 240030 w 704850"/>
                <a:gd name="connsiteY41" fmla="*/ 704850 h 762000"/>
                <a:gd name="connsiteX42" fmla="*/ 126683 w 704850"/>
                <a:gd name="connsiteY42" fmla="*/ 704850 h 762000"/>
                <a:gd name="connsiteX43" fmla="*/ 126683 w 704850"/>
                <a:gd name="connsiteY43" fmla="*/ 762000 h 762000"/>
                <a:gd name="connsiteX44" fmla="*/ 583883 w 704850"/>
                <a:gd name="connsiteY44" fmla="*/ 762000 h 762000"/>
                <a:gd name="connsiteX45" fmla="*/ 583883 w 704850"/>
                <a:gd name="connsiteY45" fmla="*/ 704850 h 762000"/>
                <a:gd name="connsiteX46" fmla="*/ 469583 w 704850"/>
                <a:gd name="connsiteY46" fmla="*/ 704850 h 762000"/>
                <a:gd name="connsiteX47" fmla="*/ 469583 w 704850"/>
                <a:gd name="connsiteY47" fmla="*/ 6858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04850" h="762000">
                  <a:moveTo>
                    <a:pt x="355283" y="114300"/>
                  </a:moveTo>
                  <a:cubicBezTo>
                    <a:pt x="365760" y="114300"/>
                    <a:pt x="374333" y="122873"/>
                    <a:pt x="374333" y="133350"/>
                  </a:cubicBezTo>
                  <a:cubicBezTo>
                    <a:pt x="374333" y="143828"/>
                    <a:pt x="365760" y="152400"/>
                    <a:pt x="355283" y="152400"/>
                  </a:cubicBezTo>
                  <a:cubicBezTo>
                    <a:pt x="344805" y="152400"/>
                    <a:pt x="336233" y="143828"/>
                    <a:pt x="336233" y="133350"/>
                  </a:cubicBezTo>
                  <a:cubicBezTo>
                    <a:pt x="336233" y="122873"/>
                    <a:pt x="344805" y="114300"/>
                    <a:pt x="355283" y="114300"/>
                  </a:cubicBezTo>
                  <a:close/>
                  <a:moveTo>
                    <a:pt x="469583" y="685800"/>
                  </a:moveTo>
                  <a:cubicBezTo>
                    <a:pt x="469583" y="675323"/>
                    <a:pt x="461010" y="666750"/>
                    <a:pt x="450533" y="666750"/>
                  </a:cubicBezTo>
                  <a:lnTo>
                    <a:pt x="383858" y="666750"/>
                  </a:lnTo>
                  <a:lnTo>
                    <a:pt x="383858" y="182880"/>
                  </a:lnTo>
                  <a:cubicBezTo>
                    <a:pt x="392430" y="178118"/>
                    <a:pt x="400050" y="170498"/>
                    <a:pt x="404813" y="161925"/>
                  </a:cubicBezTo>
                  <a:lnTo>
                    <a:pt x="587693" y="161925"/>
                  </a:lnTo>
                  <a:lnTo>
                    <a:pt x="534353" y="438150"/>
                  </a:lnTo>
                  <a:lnTo>
                    <a:pt x="573405" y="438150"/>
                  </a:lnTo>
                  <a:lnTo>
                    <a:pt x="615315" y="220980"/>
                  </a:lnTo>
                  <a:lnTo>
                    <a:pt x="668655" y="438150"/>
                  </a:lnTo>
                  <a:lnTo>
                    <a:pt x="707708" y="438150"/>
                  </a:lnTo>
                  <a:lnTo>
                    <a:pt x="638175" y="161925"/>
                  </a:lnTo>
                  <a:lnTo>
                    <a:pt x="650558" y="161925"/>
                  </a:lnTo>
                  <a:cubicBezTo>
                    <a:pt x="666750" y="161925"/>
                    <a:pt x="679133" y="149543"/>
                    <a:pt x="679133" y="133350"/>
                  </a:cubicBezTo>
                  <a:cubicBezTo>
                    <a:pt x="679133" y="117157"/>
                    <a:pt x="666750" y="104775"/>
                    <a:pt x="650558" y="104775"/>
                  </a:cubicBezTo>
                  <a:lnTo>
                    <a:pt x="404813" y="104775"/>
                  </a:lnTo>
                  <a:cubicBezTo>
                    <a:pt x="400050" y="96203"/>
                    <a:pt x="392430" y="88582"/>
                    <a:pt x="383858" y="83820"/>
                  </a:cubicBezTo>
                  <a:lnTo>
                    <a:pt x="383858" y="28575"/>
                  </a:lnTo>
                  <a:cubicBezTo>
                    <a:pt x="383858" y="12383"/>
                    <a:pt x="371475" y="0"/>
                    <a:pt x="355283" y="0"/>
                  </a:cubicBezTo>
                  <a:cubicBezTo>
                    <a:pt x="339090" y="0"/>
                    <a:pt x="326708" y="12383"/>
                    <a:pt x="326708" y="28575"/>
                  </a:cubicBezTo>
                  <a:lnTo>
                    <a:pt x="326708" y="83820"/>
                  </a:lnTo>
                  <a:cubicBezTo>
                    <a:pt x="318135" y="88582"/>
                    <a:pt x="310515" y="96203"/>
                    <a:pt x="305753" y="104775"/>
                  </a:cubicBezTo>
                  <a:lnTo>
                    <a:pt x="60008" y="104775"/>
                  </a:lnTo>
                  <a:cubicBezTo>
                    <a:pt x="43815" y="104775"/>
                    <a:pt x="31433" y="117157"/>
                    <a:pt x="31433" y="133350"/>
                  </a:cubicBezTo>
                  <a:cubicBezTo>
                    <a:pt x="31433" y="146685"/>
                    <a:pt x="40958" y="159068"/>
                    <a:pt x="54293" y="160973"/>
                  </a:cubicBezTo>
                  <a:lnTo>
                    <a:pt x="0" y="438150"/>
                  </a:lnTo>
                  <a:lnTo>
                    <a:pt x="39053" y="438150"/>
                  </a:lnTo>
                  <a:lnTo>
                    <a:pt x="80963" y="220980"/>
                  </a:lnTo>
                  <a:lnTo>
                    <a:pt x="135255" y="438150"/>
                  </a:lnTo>
                  <a:lnTo>
                    <a:pt x="174308" y="438150"/>
                  </a:lnTo>
                  <a:lnTo>
                    <a:pt x="104775" y="161925"/>
                  </a:lnTo>
                  <a:lnTo>
                    <a:pt x="304800" y="161925"/>
                  </a:lnTo>
                  <a:cubicBezTo>
                    <a:pt x="309563" y="170498"/>
                    <a:pt x="317183" y="178118"/>
                    <a:pt x="325755" y="182880"/>
                  </a:cubicBezTo>
                  <a:lnTo>
                    <a:pt x="325755" y="666750"/>
                  </a:lnTo>
                  <a:lnTo>
                    <a:pt x="259080" y="666750"/>
                  </a:lnTo>
                  <a:cubicBezTo>
                    <a:pt x="248603" y="666750"/>
                    <a:pt x="240030" y="675323"/>
                    <a:pt x="240030" y="685800"/>
                  </a:cubicBezTo>
                  <a:lnTo>
                    <a:pt x="240030" y="704850"/>
                  </a:lnTo>
                  <a:lnTo>
                    <a:pt x="126683" y="704850"/>
                  </a:lnTo>
                  <a:lnTo>
                    <a:pt x="126683" y="762000"/>
                  </a:lnTo>
                  <a:lnTo>
                    <a:pt x="583883" y="762000"/>
                  </a:lnTo>
                  <a:lnTo>
                    <a:pt x="583883" y="704850"/>
                  </a:lnTo>
                  <a:lnTo>
                    <a:pt x="469583" y="704850"/>
                  </a:lnTo>
                  <a:lnTo>
                    <a:pt x="469583" y="685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A11314C4-543F-4AF9-A4A5-CEA1C80ACBDB}"/>
                </a:ext>
              </a:extLst>
            </p:cNvPr>
            <p:cNvSpPr/>
            <p:nvPr/>
          </p:nvSpPr>
          <p:spPr>
            <a:xfrm>
              <a:off x="6172200" y="3126019"/>
              <a:ext cx="228600" cy="57150"/>
            </a:xfrm>
            <a:custGeom>
              <a:avLst/>
              <a:gdLst>
                <a:gd name="connsiteX0" fmla="*/ 228600 w 228600"/>
                <a:gd name="connsiteY0" fmla="*/ 0 h 57150"/>
                <a:gd name="connsiteX1" fmla="*/ 0 w 228600"/>
                <a:gd name="connsiteY1" fmla="*/ 0 h 57150"/>
                <a:gd name="connsiteX2" fmla="*/ 114300 w 228600"/>
                <a:gd name="connsiteY2" fmla="*/ 57150 h 57150"/>
                <a:gd name="connsiteX3" fmla="*/ 228600 w 228600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cubicBezTo>
                    <a:pt x="0" y="31432"/>
                    <a:pt x="51435" y="57150"/>
                    <a:pt x="114300" y="57150"/>
                  </a:cubicBezTo>
                  <a:cubicBezTo>
                    <a:pt x="177165" y="57150"/>
                    <a:pt x="228600" y="31432"/>
                    <a:pt x="22860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4450B20B-079A-4746-9849-CB6E52C16F69}"/>
                </a:ext>
              </a:extLst>
            </p:cNvPr>
            <p:cNvSpPr/>
            <p:nvPr/>
          </p:nvSpPr>
          <p:spPr>
            <a:xfrm>
              <a:off x="6705600" y="3126019"/>
              <a:ext cx="228600" cy="57150"/>
            </a:xfrm>
            <a:custGeom>
              <a:avLst/>
              <a:gdLst>
                <a:gd name="connsiteX0" fmla="*/ 0 w 228600"/>
                <a:gd name="connsiteY0" fmla="*/ 0 h 57150"/>
                <a:gd name="connsiteX1" fmla="*/ 114300 w 228600"/>
                <a:gd name="connsiteY1" fmla="*/ 57150 h 57150"/>
                <a:gd name="connsiteX2" fmla="*/ 228600 w 228600"/>
                <a:gd name="connsiteY2" fmla="*/ 0 h 57150"/>
                <a:gd name="connsiteX3" fmla="*/ 0 w 228600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57150">
                  <a:moveTo>
                    <a:pt x="0" y="0"/>
                  </a:moveTo>
                  <a:cubicBezTo>
                    <a:pt x="0" y="31432"/>
                    <a:pt x="51435" y="57150"/>
                    <a:pt x="114300" y="57150"/>
                  </a:cubicBezTo>
                  <a:cubicBezTo>
                    <a:pt x="177165" y="57150"/>
                    <a:pt x="228600" y="31432"/>
                    <a:pt x="228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98FF6B5C-90A9-4DA5-976D-6E5E8F9D34CD}"/>
              </a:ext>
            </a:extLst>
          </p:cNvPr>
          <p:cNvGrpSpPr/>
          <p:nvPr/>
        </p:nvGrpSpPr>
        <p:grpSpPr>
          <a:xfrm>
            <a:off x="7117947" y="2453002"/>
            <a:ext cx="1081448" cy="1174584"/>
            <a:chOff x="6020564" y="3448686"/>
            <a:chExt cx="1081448" cy="1174584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021DFA9-7327-4C67-925E-569371BD8D73}"/>
                </a:ext>
              </a:extLst>
            </p:cNvPr>
            <p:cNvGrpSpPr/>
            <p:nvPr/>
          </p:nvGrpSpPr>
          <p:grpSpPr>
            <a:xfrm>
              <a:off x="6197917" y="3649894"/>
              <a:ext cx="762000" cy="762000"/>
              <a:chOff x="6172200" y="2659294"/>
              <a:chExt cx="762000" cy="762000"/>
            </a:xfrm>
          </p:grpSpPr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3B8EF43E-CE17-4AD8-9E8D-2D24EF81B199}"/>
                  </a:ext>
                </a:extLst>
              </p:cNvPr>
              <p:cNvSpPr/>
              <p:nvPr/>
            </p:nvSpPr>
            <p:spPr>
              <a:xfrm>
                <a:off x="6197917" y="2659294"/>
                <a:ext cx="704850" cy="762000"/>
              </a:xfrm>
              <a:custGeom>
                <a:avLst/>
                <a:gdLst>
                  <a:gd name="connsiteX0" fmla="*/ 355283 w 704850"/>
                  <a:gd name="connsiteY0" fmla="*/ 114300 h 762000"/>
                  <a:gd name="connsiteX1" fmla="*/ 374333 w 704850"/>
                  <a:gd name="connsiteY1" fmla="*/ 133350 h 762000"/>
                  <a:gd name="connsiteX2" fmla="*/ 355283 w 704850"/>
                  <a:gd name="connsiteY2" fmla="*/ 152400 h 762000"/>
                  <a:gd name="connsiteX3" fmla="*/ 336233 w 704850"/>
                  <a:gd name="connsiteY3" fmla="*/ 133350 h 762000"/>
                  <a:gd name="connsiteX4" fmla="*/ 355283 w 704850"/>
                  <a:gd name="connsiteY4" fmla="*/ 114300 h 762000"/>
                  <a:gd name="connsiteX5" fmla="*/ 469583 w 704850"/>
                  <a:gd name="connsiteY5" fmla="*/ 685800 h 762000"/>
                  <a:gd name="connsiteX6" fmla="*/ 450533 w 704850"/>
                  <a:gd name="connsiteY6" fmla="*/ 666750 h 762000"/>
                  <a:gd name="connsiteX7" fmla="*/ 383858 w 704850"/>
                  <a:gd name="connsiteY7" fmla="*/ 666750 h 762000"/>
                  <a:gd name="connsiteX8" fmla="*/ 383858 w 704850"/>
                  <a:gd name="connsiteY8" fmla="*/ 182880 h 762000"/>
                  <a:gd name="connsiteX9" fmla="*/ 404813 w 704850"/>
                  <a:gd name="connsiteY9" fmla="*/ 161925 h 762000"/>
                  <a:gd name="connsiteX10" fmla="*/ 587693 w 704850"/>
                  <a:gd name="connsiteY10" fmla="*/ 161925 h 762000"/>
                  <a:gd name="connsiteX11" fmla="*/ 534353 w 704850"/>
                  <a:gd name="connsiteY11" fmla="*/ 438150 h 762000"/>
                  <a:gd name="connsiteX12" fmla="*/ 573405 w 704850"/>
                  <a:gd name="connsiteY12" fmla="*/ 438150 h 762000"/>
                  <a:gd name="connsiteX13" fmla="*/ 615315 w 704850"/>
                  <a:gd name="connsiteY13" fmla="*/ 220980 h 762000"/>
                  <a:gd name="connsiteX14" fmla="*/ 668655 w 704850"/>
                  <a:gd name="connsiteY14" fmla="*/ 438150 h 762000"/>
                  <a:gd name="connsiteX15" fmla="*/ 707708 w 704850"/>
                  <a:gd name="connsiteY15" fmla="*/ 438150 h 762000"/>
                  <a:gd name="connsiteX16" fmla="*/ 638175 w 704850"/>
                  <a:gd name="connsiteY16" fmla="*/ 161925 h 762000"/>
                  <a:gd name="connsiteX17" fmla="*/ 650558 w 704850"/>
                  <a:gd name="connsiteY17" fmla="*/ 161925 h 762000"/>
                  <a:gd name="connsiteX18" fmla="*/ 679133 w 704850"/>
                  <a:gd name="connsiteY18" fmla="*/ 133350 h 762000"/>
                  <a:gd name="connsiteX19" fmla="*/ 650558 w 704850"/>
                  <a:gd name="connsiteY19" fmla="*/ 104775 h 762000"/>
                  <a:gd name="connsiteX20" fmla="*/ 404813 w 704850"/>
                  <a:gd name="connsiteY20" fmla="*/ 104775 h 762000"/>
                  <a:gd name="connsiteX21" fmla="*/ 383858 w 704850"/>
                  <a:gd name="connsiteY21" fmla="*/ 83820 h 762000"/>
                  <a:gd name="connsiteX22" fmla="*/ 383858 w 704850"/>
                  <a:gd name="connsiteY22" fmla="*/ 28575 h 762000"/>
                  <a:gd name="connsiteX23" fmla="*/ 355283 w 704850"/>
                  <a:gd name="connsiteY23" fmla="*/ 0 h 762000"/>
                  <a:gd name="connsiteX24" fmla="*/ 326708 w 704850"/>
                  <a:gd name="connsiteY24" fmla="*/ 28575 h 762000"/>
                  <a:gd name="connsiteX25" fmla="*/ 326708 w 704850"/>
                  <a:gd name="connsiteY25" fmla="*/ 83820 h 762000"/>
                  <a:gd name="connsiteX26" fmla="*/ 305753 w 704850"/>
                  <a:gd name="connsiteY26" fmla="*/ 104775 h 762000"/>
                  <a:gd name="connsiteX27" fmla="*/ 60008 w 704850"/>
                  <a:gd name="connsiteY27" fmla="*/ 104775 h 762000"/>
                  <a:gd name="connsiteX28" fmla="*/ 31433 w 704850"/>
                  <a:gd name="connsiteY28" fmla="*/ 133350 h 762000"/>
                  <a:gd name="connsiteX29" fmla="*/ 54293 w 704850"/>
                  <a:gd name="connsiteY29" fmla="*/ 160973 h 762000"/>
                  <a:gd name="connsiteX30" fmla="*/ 0 w 704850"/>
                  <a:gd name="connsiteY30" fmla="*/ 438150 h 762000"/>
                  <a:gd name="connsiteX31" fmla="*/ 39053 w 704850"/>
                  <a:gd name="connsiteY31" fmla="*/ 438150 h 762000"/>
                  <a:gd name="connsiteX32" fmla="*/ 80963 w 704850"/>
                  <a:gd name="connsiteY32" fmla="*/ 220980 h 762000"/>
                  <a:gd name="connsiteX33" fmla="*/ 135255 w 704850"/>
                  <a:gd name="connsiteY33" fmla="*/ 438150 h 762000"/>
                  <a:gd name="connsiteX34" fmla="*/ 174308 w 704850"/>
                  <a:gd name="connsiteY34" fmla="*/ 438150 h 762000"/>
                  <a:gd name="connsiteX35" fmla="*/ 104775 w 704850"/>
                  <a:gd name="connsiteY35" fmla="*/ 161925 h 762000"/>
                  <a:gd name="connsiteX36" fmla="*/ 304800 w 704850"/>
                  <a:gd name="connsiteY36" fmla="*/ 161925 h 762000"/>
                  <a:gd name="connsiteX37" fmla="*/ 325755 w 704850"/>
                  <a:gd name="connsiteY37" fmla="*/ 182880 h 762000"/>
                  <a:gd name="connsiteX38" fmla="*/ 325755 w 704850"/>
                  <a:gd name="connsiteY38" fmla="*/ 666750 h 762000"/>
                  <a:gd name="connsiteX39" fmla="*/ 259080 w 704850"/>
                  <a:gd name="connsiteY39" fmla="*/ 666750 h 762000"/>
                  <a:gd name="connsiteX40" fmla="*/ 240030 w 704850"/>
                  <a:gd name="connsiteY40" fmla="*/ 685800 h 762000"/>
                  <a:gd name="connsiteX41" fmla="*/ 240030 w 704850"/>
                  <a:gd name="connsiteY41" fmla="*/ 704850 h 762000"/>
                  <a:gd name="connsiteX42" fmla="*/ 126683 w 704850"/>
                  <a:gd name="connsiteY42" fmla="*/ 704850 h 762000"/>
                  <a:gd name="connsiteX43" fmla="*/ 126683 w 704850"/>
                  <a:gd name="connsiteY43" fmla="*/ 762000 h 762000"/>
                  <a:gd name="connsiteX44" fmla="*/ 583883 w 704850"/>
                  <a:gd name="connsiteY44" fmla="*/ 762000 h 762000"/>
                  <a:gd name="connsiteX45" fmla="*/ 583883 w 704850"/>
                  <a:gd name="connsiteY45" fmla="*/ 704850 h 762000"/>
                  <a:gd name="connsiteX46" fmla="*/ 469583 w 704850"/>
                  <a:gd name="connsiteY46" fmla="*/ 704850 h 762000"/>
                  <a:gd name="connsiteX47" fmla="*/ 469583 w 704850"/>
                  <a:gd name="connsiteY47" fmla="*/ 6858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04850" h="762000">
                    <a:moveTo>
                      <a:pt x="355283" y="114300"/>
                    </a:moveTo>
                    <a:cubicBezTo>
                      <a:pt x="365760" y="114300"/>
                      <a:pt x="374333" y="122873"/>
                      <a:pt x="374333" y="133350"/>
                    </a:cubicBezTo>
                    <a:cubicBezTo>
                      <a:pt x="374333" y="143828"/>
                      <a:pt x="365760" y="152400"/>
                      <a:pt x="355283" y="152400"/>
                    </a:cubicBezTo>
                    <a:cubicBezTo>
                      <a:pt x="344805" y="152400"/>
                      <a:pt x="336233" y="143828"/>
                      <a:pt x="336233" y="133350"/>
                    </a:cubicBezTo>
                    <a:cubicBezTo>
                      <a:pt x="336233" y="122873"/>
                      <a:pt x="344805" y="114300"/>
                      <a:pt x="355283" y="114300"/>
                    </a:cubicBezTo>
                    <a:close/>
                    <a:moveTo>
                      <a:pt x="469583" y="685800"/>
                    </a:moveTo>
                    <a:cubicBezTo>
                      <a:pt x="469583" y="675323"/>
                      <a:pt x="461010" y="666750"/>
                      <a:pt x="450533" y="666750"/>
                    </a:cubicBezTo>
                    <a:lnTo>
                      <a:pt x="383858" y="666750"/>
                    </a:lnTo>
                    <a:lnTo>
                      <a:pt x="383858" y="182880"/>
                    </a:lnTo>
                    <a:cubicBezTo>
                      <a:pt x="392430" y="178118"/>
                      <a:pt x="400050" y="170498"/>
                      <a:pt x="404813" y="161925"/>
                    </a:cubicBezTo>
                    <a:lnTo>
                      <a:pt x="587693" y="161925"/>
                    </a:lnTo>
                    <a:lnTo>
                      <a:pt x="534353" y="438150"/>
                    </a:lnTo>
                    <a:lnTo>
                      <a:pt x="573405" y="438150"/>
                    </a:lnTo>
                    <a:lnTo>
                      <a:pt x="615315" y="220980"/>
                    </a:lnTo>
                    <a:lnTo>
                      <a:pt x="668655" y="438150"/>
                    </a:lnTo>
                    <a:lnTo>
                      <a:pt x="707708" y="438150"/>
                    </a:lnTo>
                    <a:lnTo>
                      <a:pt x="638175" y="161925"/>
                    </a:lnTo>
                    <a:lnTo>
                      <a:pt x="650558" y="161925"/>
                    </a:lnTo>
                    <a:cubicBezTo>
                      <a:pt x="666750" y="161925"/>
                      <a:pt x="679133" y="149543"/>
                      <a:pt x="679133" y="133350"/>
                    </a:cubicBezTo>
                    <a:cubicBezTo>
                      <a:pt x="679133" y="117157"/>
                      <a:pt x="666750" y="104775"/>
                      <a:pt x="650558" y="104775"/>
                    </a:cubicBezTo>
                    <a:lnTo>
                      <a:pt x="404813" y="104775"/>
                    </a:lnTo>
                    <a:cubicBezTo>
                      <a:pt x="400050" y="96203"/>
                      <a:pt x="392430" y="88582"/>
                      <a:pt x="383858" y="83820"/>
                    </a:cubicBezTo>
                    <a:lnTo>
                      <a:pt x="383858" y="28575"/>
                    </a:lnTo>
                    <a:cubicBezTo>
                      <a:pt x="383858" y="12383"/>
                      <a:pt x="371475" y="0"/>
                      <a:pt x="355283" y="0"/>
                    </a:cubicBezTo>
                    <a:cubicBezTo>
                      <a:pt x="339090" y="0"/>
                      <a:pt x="326708" y="12383"/>
                      <a:pt x="326708" y="28575"/>
                    </a:cubicBezTo>
                    <a:lnTo>
                      <a:pt x="326708" y="83820"/>
                    </a:lnTo>
                    <a:cubicBezTo>
                      <a:pt x="318135" y="88582"/>
                      <a:pt x="310515" y="96203"/>
                      <a:pt x="305753" y="104775"/>
                    </a:cubicBezTo>
                    <a:lnTo>
                      <a:pt x="60008" y="104775"/>
                    </a:lnTo>
                    <a:cubicBezTo>
                      <a:pt x="43815" y="104775"/>
                      <a:pt x="31433" y="117157"/>
                      <a:pt x="31433" y="133350"/>
                    </a:cubicBezTo>
                    <a:cubicBezTo>
                      <a:pt x="31433" y="146685"/>
                      <a:pt x="40958" y="159068"/>
                      <a:pt x="54293" y="160973"/>
                    </a:cubicBezTo>
                    <a:lnTo>
                      <a:pt x="0" y="438150"/>
                    </a:lnTo>
                    <a:lnTo>
                      <a:pt x="39053" y="438150"/>
                    </a:lnTo>
                    <a:lnTo>
                      <a:pt x="80963" y="220980"/>
                    </a:lnTo>
                    <a:lnTo>
                      <a:pt x="135255" y="438150"/>
                    </a:lnTo>
                    <a:lnTo>
                      <a:pt x="174308" y="438150"/>
                    </a:lnTo>
                    <a:lnTo>
                      <a:pt x="104775" y="161925"/>
                    </a:lnTo>
                    <a:lnTo>
                      <a:pt x="304800" y="161925"/>
                    </a:lnTo>
                    <a:cubicBezTo>
                      <a:pt x="309563" y="170498"/>
                      <a:pt x="317183" y="178118"/>
                      <a:pt x="325755" y="182880"/>
                    </a:cubicBezTo>
                    <a:lnTo>
                      <a:pt x="325755" y="666750"/>
                    </a:lnTo>
                    <a:lnTo>
                      <a:pt x="259080" y="666750"/>
                    </a:lnTo>
                    <a:cubicBezTo>
                      <a:pt x="248603" y="666750"/>
                      <a:pt x="240030" y="675323"/>
                      <a:pt x="240030" y="685800"/>
                    </a:cubicBezTo>
                    <a:lnTo>
                      <a:pt x="240030" y="704850"/>
                    </a:lnTo>
                    <a:lnTo>
                      <a:pt x="126683" y="704850"/>
                    </a:lnTo>
                    <a:lnTo>
                      <a:pt x="126683" y="762000"/>
                    </a:lnTo>
                    <a:lnTo>
                      <a:pt x="583883" y="762000"/>
                    </a:lnTo>
                    <a:lnTo>
                      <a:pt x="583883" y="704850"/>
                    </a:lnTo>
                    <a:lnTo>
                      <a:pt x="469583" y="704850"/>
                    </a:lnTo>
                    <a:lnTo>
                      <a:pt x="469583" y="6858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orma libre: forma 90">
                <a:extLst>
                  <a:ext uri="{FF2B5EF4-FFF2-40B4-BE49-F238E27FC236}">
                    <a16:creationId xmlns:a16="http://schemas.microsoft.com/office/drawing/2014/main" id="{D2A5667E-1ADA-4431-9F2A-F25B798D446F}"/>
                  </a:ext>
                </a:extLst>
              </p:cNvPr>
              <p:cNvSpPr/>
              <p:nvPr/>
            </p:nvSpPr>
            <p:spPr>
              <a:xfrm>
                <a:off x="6172200" y="3126019"/>
                <a:ext cx="228600" cy="57150"/>
              </a:xfrm>
              <a:custGeom>
                <a:avLst/>
                <a:gdLst>
                  <a:gd name="connsiteX0" fmla="*/ 228600 w 228600"/>
                  <a:gd name="connsiteY0" fmla="*/ 0 h 57150"/>
                  <a:gd name="connsiteX1" fmla="*/ 0 w 228600"/>
                  <a:gd name="connsiteY1" fmla="*/ 0 h 57150"/>
                  <a:gd name="connsiteX2" fmla="*/ 114300 w 228600"/>
                  <a:gd name="connsiteY2" fmla="*/ 57150 h 57150"/>
                  <a:gd name="connsiteX3" fmla="*/ 228600 w 228600"/>
                  <a:gd name="connsiteY3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57150">
                    <a:moveTo>
                      <a:pt x="228600" y="0"/>
                    </a:moveTo>
                    <a:lnTo>
                      <a:pt x="0" y="0"/>
                    </a:lnTo>
                    <a:cubicBezTo>
                      <a:pt x="0" y="31432"/>
                      <a:pt x="51435" y="57150"/>
                      <a:pt x="114300" y="57150"/>
                    </a:cubicBezTo>
                    <a:cubicBezTo>
                      <a:pt x="177165" y="57150"/>
                      <a:pt x="228600" y="31432"/>
                      <a:pt x="228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orma libre: forma 91">
                <a:extLst>
                  <a:ext uri="{FF2B5EF4-FFF2-40B4-BE49-F238E27FC236}">
                    <a16:creationId xmlns:a16="http://schemas.microsoft.com/office/drawing/2014/main" id="{A9356461-16E4-49F6-A7C2-A44534051660}"/>
                  </a:ext>
                </a:extLst>
              </p:cNvPr>
              <p:cNvSpPr/>
              <p:nvPr/>
            </p:nvSpPr>
            <p:spPr>
              <a:xfrm>
                <a:off x="6705600" y="3126019"/>
                <a:ext cx="228600" cy="57150"/>
              </a:xfrm>
              <a:custGeom>
                <a:avLst/>
                <a:gdLst>
                  <a:gd name="connsiteX0" fmla="*/ 0 w 228600"/>
                  <a:gd name="connsiteY0" fmla="*/ 0 h 57150"/>
                  <a:gd name="connsiteX1" fmla="*/ 114300 w 228600"/>
                  <a:gd name="connsiteY1" fmla="*/ 57150 h 57150"/>
                  <a:gd name="connsiteX2" fmla="*/ 228600 w 228600"/>
                  <a:gd name="connsiteY2" fmla="*/ 0 h 57150"/>
                  <a:gd name="connsiteX3" fmla="*/ 0 w 228600"/>
                  <a:gd name="connsiteY3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57150">
                    <a:moveTo>
                      <a:pt x="0" y="0"/>
                    </a:moveTo>
                    <a:cubicBezTo>
                      <a:pt x="0" y="31432"/>
                      <a:pt x="51435" y="57150"/>
                      <a:pt x="114300" y="57150"/>
                    </a:cubicBezTo>
                    <a:cubicBezTo>
                      <a:pt x="177165" y="57150"/>
                      <a:pt x="228600" y="31432"/>
                      <a:pt x="228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93" name="Signo de multiplicación 92">
              <a:extLst>
                <a:ext uri="{FF2B5EF4-FFF2-40B4-BE49-F238E27FC236}">
                  <a16:creationId xmlns:a16="http://schemas.microsoft.com/office/drawing/2014/main" id="{4A60E0F8-BB23-4E3A-B85E-5722C47244D1}"/>
                </a:ext>
              </a:extLst>
            </p:cNvPr>
            <p:cNvSpPr/>
            <p:nvPr/>
          </p:nvSpPr>
          <p:spPr>
            <a:xfrm>
              <a:off x="6020564" y="3448686"/>
              <a:ext cx="1081448" cy="1174584"/>
            </a:xfrm>
            <a:prstGeom prst="mathMultiply">
              <a:avLst>
                <a:gd name="adj1" fmla="val 88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FC7E672-57DA-420B-9AF9-68C9948DD742}"/>
              </a:ext>
            </a:extLst>
          </p:cNvPr>
          <p:cNvGrpSpPr/>
          <p:nvPr/>
        </p:nvGrpSpPr>
        <p:grpSpPr>
          <a:xfrm>
            <a:off x="719144" y="3931127"/>
            <a:ext cx="1208530" cy="961534"/>
            <a:chOff x="719144" y="3931127"/>
            <a:chExt cx="1197684" cy="961534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186158FA-2DA8-4F11-9101-E7491CAAA317}"/>
                </a:ext>
              </a:extLst>
            </p:cNvPr>
            <p:cNvGrpSpPr/>
            <p:nvPr/>
          </p:nvGrpSpPr>
          <p:grpSpPr>
            <a:xfrm>
              <a:off x="719144" y="3931127"/>
              <a:ext cx="1197684" cy="961534"/>
              <a:chOff x="708659" y="490195"/>
              <a:chExt cx="1197684" cy="961534"/>
            </a:xfrm>
          </p:grpSpPr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4933F417-18CF-454A-AC75-9A5AA326305F}"/>
                  </a:ext>
                </a:extLst>
              </p:cNvPr>
              <p:cNvSpPr/>
              <p:nvPr/>
            </p:nvSpPr>
            <p:spPr>
              <a:xfrm>
                <a:off x="708659" y="490195"/>
                <a:ext cx="1197684" cy="96153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FF0FF24B-D2BF-450C-A1F8-09C4E9912922}"/>
                  </a:ext>
                </a:extLst>
              </p:cNvPr>
              <p:cNvSpPr/>
              <p:nvPr/>
            </p:nvSpPr>
            <p:spPr>
              <a:xfrm>
                <a:off x="792112" y="607053"/>
                <a:ext cx="196547" cy="2121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8EAB249A-4613-4BF5-ADEC-2952366416FC}"/>
                  </a:ext>
                </a:extLst>
              </p:cNvPr>
              <p:cNvSpPr/>
              <p:nvPr/>
            </p:nvSpPr>
            <p:spPr>
              <a:xfrm>
                <a:off x="792319" y="892701"/>
                <a:ext cx="253709" cy="21307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747E23B7-7629-45B7-9B68-C5633053EFE0}"/>
                  </a:ext>
                </a:extLst>
              </p:cNvPr>
              <p:cNvSpPr/>
              <p:nvPr/>
            </p:nvSpPr>
            <p:spPr>
              <a:xfrm>
                <a:off x="796147" y="1145844"/>
                <a:ext cx="363324" cy="20061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3242DA49-8995-4FA0-B6F9-BAB24A61F226}"/>
                </a:ext>
              </a:extLst>
            </p:cNvPr>
            <p:cNvSpPr/>
            <p:nvPr/>
          </p:nvSpPr>
          <p:spPr>
            <a:xfrm>
              <a:off x="1521070" y="4035024"/>
              <a:ext cx="311078" cy="2091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CAC18094-8162-445F-91AE-7DD6AA2BA7DD}"/>
                </a:ext>
              </a:extLst>
            </p:cNvPr>
            <p:cNvSpPr/>
            <p:nvPr/>
          </p:nvSpPr>
          <p:spPr>
            <a:xfrm>
              <a:off x="1578438" y="4331757"/>
              <a:ext cx="253710" cy="213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DF28ECA7-8516-4C59-A4FC-DE25DB1CD07D}"/>
                </a:ext>
              </a:extLst>
            </p:cNvPr>
            <p:cNvSpPr/>
            <p:nvPr/>
          </p:nvSpPr>
          <p:spPr>
            <a:xfrm>
              <a:off x="1521070" y="4599491"/>
              <a:ext cx="314828" cy="1879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5ECFF8B6-A1A5-4AFF-8269-DF9453FD5868}"/>
                </a:ext>
              </a:extLst>
            </p:cNvPr>
            <p:cNvCxnSpPr>
              <a:cxnSpLocks/>
              <a:stCxn id="101" idx="3"/>
              <a:endCxn id="105" idx="1"/>
            </p:cNvCxnSpPr>
            <p:nvPr/>
          </p:nvCxnSpPr>
          <p:spPr>
            <a:xfrm>
              <a:off x="999144" y="4154037"/>
              <a:ext cx="579294" cy="2842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5FFE100C-F891-41AB-A716-1C7B46C6E764}"/>
                </a:ext>
              </a:extLst>
            </p:cNvPr>
            <p:cNvCxnSpPr>
              <a:cxnSpLocks/>
              <a:stCxn id="102" idx="3"/>
              <a:endCxn id="104" idx="1"/>
            </p:cNvCxnSpPr>
            <p:nvPr/>
          </p:nvCxnSpPr>
          <p:spPr>
            <a:xfrm flipV="1">
              <a:off x="1056513" y="4139587"/>
              <a:ext cx="464557" cy="3005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C1EB543B-098C-4CAC-A1CE-033AFC5FD345}"/>
                </a:ext>
              </a:extLst>
            </p:cNvPr>
            <p:cNvCxnSpPr>
              <a:cxnSpLocks/>
              <a:stCxn id="103" idx="3"/>
              <a:endCxn id="106" idx="1"/>
            </p:cNvCxnSpPr>
            <p:nvPr/>
          </p:nvCxnSpPr>
          <p:spPr>
            <a:xfrm>
              <a:off x="1169956" y="4687085"/>
              <a:ext cx="351114" cy="63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EACCDF0-47FE-427E-9064-DF51242158DB}"/>
              </a:ext>
            </a:extLst>
          </p:cNvPr>
          <p:cNvGrpSpPr/>
          <p:nvPr/>
        </p:nvGrpSpPr>
        <p:grpSpPr>
          <a:xfrm>
            <a:off x="2382558" y="3931127"/>
            <a:ext cx="1050891" cy="961534"/>
            <a:chOff x="2625510" y="3931127"/>
            <a:chExt cx="1346383" cy="961534"/>
          </a:xfrm>
        </p:grpSpPr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16329C44-35FE-4A32-9B29-56A9D64F10BA}"/>
                </a:ext>
              </a:extLst>
            </p:cNvPr>
            <p:cNvGrpSpPr/>
            <p:nvPr/>
          </p:nvGrpSpPr>
          <p:grpSpPr>
            <a:xfrm>
              <a:off x="2625510" y="3931127"/>
              <a:ext cx="1346383" cy="961534"/>
              <a:chOff x="708659" y="490195"/>
              <a:chExt cx="1346383" cy="961534"/>
            </a:xfrm>
          </p:grpSpPr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1C4CE2E-F4C6-4CA1-9336-35BDB28ACE04}"/>
                  </a:ext>
                </a:extLst>
              </p:cNvPr>
              <p:cNvSpPr/>
              <p:nvPr/>
            </p:nvSpPr>
            <p:spPr>
              <a:xfrm>
                <a:off x="708659" y="490195"/>
                <a:ext cx="1346383" cy="96153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9F8ED72D-8E6C-43CC-80D8-C716074F752C}"/>
                  </a:ext>
                </a:extLst>
              </p:cNvPr>
              <p:cNvSpPr/>
              <p:nvPr/>
            </p:nvSpPr>
            <p:spPr>
              <a:xfrm>
                <a:off x="778637" y="628167"/>
                <a:ext cx="1195676" cy="24896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65D638E-FD03-451F-A3CA-7CDEB1EDF26A}"/>
                  </a:ext>
                </a:extLst>
              </p:cNvPr>
              <p:cNvSpPr/>
              <p:nvPr/>
            </p:nvSpPr>
            <p:spPr>
              <a:xfrm>
                <a:off x="780660" y="997364"/>
                <a:ext cx="423763" cy="2806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6552E27-289D-4E70-A589-454CC148A001}"/>
                  </a:ext>
                </a:extLst>
              </p:cNvPr>
              <p:cNvSpPr/>
              <p:nvPr/>
            </p:nvSpPr>
            <p:spPr>
              <a:xfrm>
                <a:off x="1646383" y="997364"/>
                <a:ext cx="329951" cy="2806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F6410961-82BE-4901-856C-66BD95A8D725}"/>
                </a:ext>
              </a:extLst>
            </p:cNvPr>
            <p:cNvSpPr/>
            <p:nvPr/>
          </p:nvSpPr>
          <p:spPr>
            <a:xfrm>
              <a:off x="3118268" y="4438296"/>
              <a:ext cx="444967" cy="2806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AF30AF1E-63D2-4265-A32D-B0E34195C562}"/>
              </a:ext>
            </a:extLst>
          </p:cNvPr>
          <p:cNvGrpSpPr/>
          <p:nvPr/>
        </p:nvGrpSpPr>
        <p:grpSpPr>
          <a:xfrm>
            <a:off x="4605791" y="4030381"/>
            <a:ext cx="1056190" cy="796861"/>
            <a:chOff x="4693615" y="4357350"/>
            <a:chExt cx="1056190" cy="796861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EA983A70-B980-446F-852F-7FBC35255510}"/>
                </a:ext>
              </a:extLst>
            </p:cNvPr>
            <p:cNvSpPr/>
            <p:nvPr/>
          </p:nvSpPr>
          <p:spPr>
            <a:xfrm>
              <a:off x="4693615" y="4433722"/>
              <a:ext cx="200472" cy="287684"/>
            </a:xfrm>
            <a:prstGeom prst="rect">
              <a:avLst/>
            </a:prstGeom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6E865518-CCDC-47AE-BF96-DF957E0CD6C8}"/>
                </a:ext>
              </a:extLst>
            </p:cNvPr>
            <p:cNvSpPr/>
            <p:nvPr/>
          </p:nvSpPr>
          <p:spPr>
            <a:xfrm>
              <a:off x="4894087" y="4433722"/>
              <a:ext cx="602607" cy="28768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3597E444-C522-420B-BE2B-C27B363C222D}"/>
                </a:ext>
              </a:extLst>
            </p:cNvPr>
            <p:cNvSpPr/>
            <p:nvPr/>
          </p:nvSpPr>
          <p:spPr>
            <a:xfrm>
              <a:off x="5511903" y="4433722"/>
              <a:ext cx="237902" cy="287684"/>
            </a:xfrm>
            <a:prstGeom prst="rect">
              <a:avLst/>
            </a:prstGeom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Flecha: hacia abajo 134">
              <a:extLst>
                <a:ext uri="{FF2B5EF4-FFF2-40B4-BE49-F238E27FC236}">
                  <a16:creationId xmlns:a16="http://schemas.microsoft.com/office/drawing/2014/main" id="{9465C3C2-1334-4D4E-9D0F-CB202CC408FB}"/>
                </a:ext>
              </a:extLst>
            </p:cNvPr>
            <p:cNvSpPr/>
            <p:nvPr/>
          </p:nvSpPr>
          <p:spPr>
            <a:xfrm rot="9219084">
              <a:off x="5354955" y="4616571"/>
              <a:ext cx="330666" cy="537640"/>
            </a:xfrm>
            <a:prstGeom prst="downArrow">
              <a:avLst>
                <a:gd name="adj1" fmla="val 38938"/>
                <a:gd name="adj2" fmla="val 10537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10AC414-FCD9-433C-8295-4970092A63AF}"/>
                </a:ext>
              </a:extLst>
            </p:cNvPr>
            <p:cNvSpPr/>
            <p:nvPr/>
          </p:nvSpPr>
          <p:spPr>
            <a:xfrm>
              <a:off x="4814446" y="4357350"/>
              <a:ext cx="576625" cy="2876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0" name="Imagen 13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0C35680-4F52-42B3-857D-2783A9F34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9200" y="3886981"/>
            <a:ext cx="1033663" cy="8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73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de Castro</dc:creator>
  <cp:lastModifiedBy>Juan Pablo de Castro</cp:lastModifiedBy>
  <cp:revision>9</cp:revision>
  <dcterms:created xsi:type="dcterms:W3CDTF">2020-06-26T08:06:55Z</dcterms:created>
  <dcterms:modified xsi:type="dcterms:W3CDTF">2020-06-26T09:09:54Z</dcterms:modified>
</cp:coreProperties>
</file>