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BB7A-07E1-4FA9-974E-4427244C5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s-MX" b="1"/>
              <a:t>PAID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B5C40-189B-40E6-8E5E-C501256D5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s-MX" b="1" i="1"/>
              <a:t>Una aplicación hecha a tu medida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6" name="Imagen 2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AD55342D-E570-4CBE-9DD4-993619437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9F24910A-9DE2-42D1-87C7-260A4C601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950" y="1149292"/>
            <a:ext cx="705528" cy="70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1D89-1585-4320-85FF-A1202941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1" dirty="0"/>
              <a:t>¿QUÉ ES PAID?</a:t>
            </a:r>
          </a:p>
        </p:txBody>
      </p:sp>
      <p:pic>
        <p:nvPicPr>
          <p:cNvPr id="7" name="Marcador de contenido 6" descr="Icono&#10;&#10;Descripción generada automáticamente">
            <a:extLst>
              <a:ext uri="{FF2B5EF4-FFF2-40B4-BE49-F238E27FC236}">
                <a16:creationId xmlns:a16="http://schemas.microsoft.com/office/drawing/2014/main" id="{13EDCAB1-704D-4057-9545-726977BAB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048" y="1419796"/>
            <a:ext cx="5192786" cy="5192786"/>
          </a:xfrm>
        </p:spPr>
      </p:pic>
    </p:spTree>
    <p:extLst>
      <p:ext uri="{BB962C8B-B14F-4D97-AF65-F5344CB8AC3E}">
        <p14:creationId xmlns:p14="http://schemas.microsoft.com/office/powerpoint/2010/main" val="15150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817DA-F942-4E34-B172-580F6380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/>
              <a:t>CARACTERÍSTICAS</a:t>
            </a:r>
            <a:endParaRPr lang="es-MX" b="1" dirty="0"/>
          </a:p>
        </p:txBody>
      </p:sp>
      <p:pic>
        <p:nvPicPr>
          <p:cNvPr id="5" name="Marcador de contenido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55E8BEB1-82DC-4237-B1E2-DB8FEBF71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175" y="1654689"/>
            <a:ext cx="4750593" cy="4750593"/>
          </a:xfr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D859432E-5AD0-477E-A503-84452739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85" y="805343"/>
            <a:ext cx="1535186" cy="1535186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B24568EF-84D2-4FD1-AAE0-3BBCEA6B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171" y="3100756"/>
            <a:ext cx="1865321" cy="18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9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D237-C535-4323-A630-58035FF3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22307" cy="1400530"/>
          </a:xfrm>
        </p:spPr>
        <p:txBody>
          <a:bodyPr/>
          <a:lstStyle/>
          <a:p>
            <a:r>
              <a:rPr lang="es-MX" b="1" dirty="0"/>
              <a:t>CUENTAS ASOCIABLES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9350649B-E35E-402C-8EA7-19225959F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5562" y="869224"/>
            <a:ext cx="1269402" cy="1269402"/>
          </a:xfr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DB667572-9869-417A-9050-8AFB66AE9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023" y="4842155"/>
            <a:ext cx="1605792" cy="1605792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04A8274D-42AD-4CF8-B405-DCB24EA05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833" y="1503925"/>
            <a:ext cx="4876190" cy="4876190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D113A0FB-599E-4E38-993A-DDBAD6B1B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510" y="3542251"/>
            <a:ext cx="1826703" cy="1826703"/>
          </a:xfrm>
          <a:prstGeom prst="rect">
            <a:avLst/>
          </a:prstGeom>
        </p:spPr>
      </p:pic>
      <p:pic>
        <p:nvPicPr>
          <p:cNvPr id="15" name="Imagen 14" descr="Logotipo, Icono&#10;&#10;Descripción generada automáticamente">
            <a:extLst>
              <a:ext uri="{FF2B5EF4-FFF2-40B4-BE49-F238E27FC236}">
                <a16:creationId xmlns:a16="http://schemas.microsoft.com/office/drawing/2014/main" id="{496E3FE9-14EE-4280-9630-E57F5048A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347" y="2261697"/>
            <a:ext cx="1434517" cy="14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8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49D83-C87E-4D9C-8C3B-62A0E20C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80362" cy="1400530"/>
          </a:xfrm>
        </p:spPr>
        <p:txBody>
          <a:bodyPr/>
          <a:lstStyle/>
          <a:p>
            <a:r>
              <a:rPr lang="es-MX" b="1" dirty="0"/>
              <a:t>Interfaz y Uso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2CB5FBE-429E-4B07-BEF7-D5807457B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833" y="1853248"/>
            <a:ext cx="2322333" cy="4195762"/>
          </a:xfrm>
        </p:spPr>
      </p:pic>
    </p:spTree>
    <p:extLst>
      <p:ext uri="{BB962C8B-B14F-4D97-AF65-F5344CB8AC3E}">
        <p14:creationId xmlns:p14="http://schemas.microsoft.com/office/powerpoint/2010/main" val="21726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47190-EC37-43C9-96F5-C7D1F6FA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13918" cy="1400530"/>
          </a:xfrm>
        </p:spPr>
        <p:txBody>
          <a:bodyPr/>
          <a:lstStyle/>
          <a:p>
            <a:r>
              <a:rPr lang="es-MX" b="1" dirty="0"/>
              <a:t>Interfaz y Uso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0A1E683-5B75-4819-9235-9FDD7962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801" y="1853248"/>
            <a:ext cx="2295680" cy="4195762"/>
          </a:xfr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9B2D94A-7EE8-4C02-AB73-E2EBD19B3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521" y="1853248"/>
            <a:ext cx="230766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D09D5-FECE-49DE-9550-547E2305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0696" cy="1400530"/>
          </a:xfrm>
        </p:spPr>
        <p:txBody>
          <a:bodyPr/>
          <a:lstStyle/>
          <a:p>
            <a:r>
              <a:rPr lang="es-MX" b="1" dirty="0"/>
              <a:t>Interfaz y Uso</a:t>
            </a:r>
            <a:endParaRPr lang="es-MX" dirty="0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666FA20-BC9F-424C-B003-118F8B339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706" y="1853248"/>
            <a:ext cx="2294557" cy="4195762"/>
          </a:xfrm>
        </p:spPr>
      </p:pic>
      <p:pic>
        <p:nvPicPr>
          <p:cNvPr id="7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CE319BA6-2CFD-430E-ACA7-58B270A3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39" y="2354098"/>
            <a:ext cx="2294242" cy="319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60D88-4ABC-43CA-B2C0-7EEC2796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0696" cy="1400530"/>
          </a:xfrm>
        </p:spPr>
        <p:txBody>
          <a:bodyPr/>
          <a:lstStyle/>
          <a:p>
            <a:r>
              <a:rPr lang="es-MX" b="1" dirty="0"/>
              <a:t>Interfaz y Uso</a:t>
            </a:r>
            <a:endParaRPr lang="es-MX" dirty="0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0BB6578-C7BC-4926-9E4B-C8C46A1E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433" y="1853248"/>
            <a:ext cx="2280435" cy="4195762"/>
          </a:xfrm>
        </p:spPr>
      </p:pic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0E7F8FE-F970-425F-9601-16C744FD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34" y="1853248"/>
            <a:ext cx="228968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93FB8-0B99-4F7A-8895-79AD8561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/>
              <a:t>FIN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n 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1A6D1829-FA32-4F94-A589-00D2CE90E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2132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28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PAID</vt:lpstr>
      <vt:lpstr>¿QUÉ ES PAID?</vt:lpstr>
      <vt:lpstr>CARACTERÍSTICAS</vt:lpstr>
      <vt:lpstr>CUENTAS ASOCIABLES</vt:lpstr>
      <vt:lpstr>Interfaz y Uso</vt:lpstr>
      <vt:lpstr>Interfaz y Uso</vt:lpstr>
      <vt:lpstr>Interfaz y Uso</vt:lpstr>
      <vt:lpstr>Interfaz y Uso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PAID</dc:title>
  <dc:creator>SEBASTIAN IGNACIO CASTANEDA BRITO</dc:creator>
  <cp:lastModifiedBy>SEBASTIAN IGNACIO CASTANEDA BRITO</cp:lastModifiedBy>
  <cp:revision>3</cp:revision>
  <dcterms:created xsi:type="dcterms:W3CDTF">2021-10-09T04:17:00Z</dcterms:created>
  <dcterms:modified xsi:type="dcterms:W3CDTF">2021-10-09T08:25:34Z</dcterms:modified>
</cp:coreProperties>
</file>