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Comforta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Comfortaa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Comforta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081f27df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081f27df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081f27df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081f27df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081f27df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081f27df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081f27df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c081f27df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081f27df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081f27df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081f27df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081f27df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0" y="744575"/>
            <a:ext cx="8622600" cy="15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APPLE QUALITY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2140000" y="2743425"/>
            <a:ext cx="60174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GB" sz="1460">
                <a:latin typeface="Comfortaa"/>
                <a:ea typeface="Comfortaa"/>
                <a:cs typeface="Comfortaa"/>
                <a:sym typeface="Comfortaa"/>
              </a:rPr>
              <a:t>One quality apple a day  keeps you away from the doctor</a:t>
            </a:r>
            <a:endParaRPr b="1" sz="146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