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794469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7794469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794469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794469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7794469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7794469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794469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7794469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57575" y="4187500"/>
            <a:ext cx="82833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VANGUARD </a:t>
            </a:r>
            <a:r>
              <a:rPr b="1" lang="en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3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60500" y="2715925"/>
            <a:ext cx="3389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Jedson Shangi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78775" y="388750"/>
            <a:ext cx="2202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Jedson W Shangi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3" name="Google Shape;163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3" name="Google Shape;173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155850" y="94500"/>
            <a:ext cx="40452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115950" y="1577750"/>
            <a:ext cx="41403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new user interface was a success and so we should switch to the the new user interface</a:t>
            </a:r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7" name="Google Shape;177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8" name="Google Shape;178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7" name="Google Shape;187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8" name="Google Shape;188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78475" y="946975"/>
            <a:ext cx="75858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Vanguard is an American registered investment advisor based in Malvern, Pennsylvania, with about $7.7 trillion in global assets under management, as of April 2023. It is the largest provider of mutual funds and the second_largest provider of exchange_traded funds in the world after BlackRock’s iShares.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78475" y="289075"/>
            <a:ext cx="3837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69125" y="3767925"/>
            <a:ext cx="51834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Would the new user interface lead to a higher user completion rate?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68925" y="3149950"/>
            <a:ext cx="2262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28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475" y="2711300"/>
            <a:ext cx="1928800" cy="23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568925" y="2312600"/>
            <a:ext cx="2472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Founder John c. Bogle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6110400" y="1584925"/>
            <a:ext cx="1824300" cy="16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Experiment groups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451300" y="1573625"/>
            <a:ext cx="1938900" cy="17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Foot-prints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54625" y="1475225"/>
            <a:ext cx="2217000" cy="19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Clients Demographic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070175" y="159500"/>
            <a:ext cx="37281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data sets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634250" y="3827725"/>
            <a:ext cx="1688688" cy="40872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70609 clients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120375" y="1345675"/>
            <a:ext cx="2841000" cy="24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clear that the undisclosed gender type is the most active on the new user interface however the difference is not big compared to the the males and females.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671375" y="154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</a:t>
            </a:r>
            <a:r>
              <a:rPr lang="en"/>
              <a:t>A </a:t>
            </a:r>
            <a:r>
              <a:rPr lang="en"/>
              <a:t>TOVERVIEW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265500" y="229276"/>
            <a:ext cx="4045200" cy="4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00" y="0"/>
            <a:ext cx="4734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09200" cy="50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92125" cy="52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75" y="1164388"/>
            <a:ext cx="3867150" cy="290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>
            <a:stCxn id="133" idx="3"/>
          </p:cNvCxnSpPr>
          <p:nvPr/>
        </p:nvCxnSpPr>
        <p:spPr>
          <a:xfrm>
            <a:off x="3962925" y="2615512"/>
            <a:ext cx="6225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25" y="1116425"/>
            <a:ext cx="4106400" cy="40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69450" y="149500"/>
            <a:ext cx="8831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Clients took longer at completing the first step and this could be due to so many factors such as unfamiliarity to the user interface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7350"/>
            <a:ext cx="4518826" cy="44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" y="618000"/>
            <a:ext cx="4366001" cy="45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29275" y="59800"/>
            <a:ext cx="8742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more error rates in the test group but also more completion rates here.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Time Shortage</a:t>
            </a:r>
            <a:endParaRPr b="1"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Limited time to digest all the lessons in a short period of time. </a:t>
            </a:r>
            <a:endParaRPr sz="1600"/>
          </a:p>
        </p:txBody>
      </p:sp>
      <p:sp>
        <p:nvSpPr>
          <p:cNvPr id="152" name="Google Shape;152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2904050" y="2070575"/>
            <a:ext cx="2628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Visualization issues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Starting testing is and visualization is a an issue</a:t>
            </a:r>
            <a:endParaRPr sz="1600"/>
          </a:p>
        </p:txBody>
      </p:sp>
      <p:sp>
        <p:nvSpPr>
          <p:cNvPr id="155" name="Google Shape;155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5805375" y="2070575"/>
            <a:ext cx="2920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Programming Background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Still having to catch up so many topics from the past and this keeps affecting my projects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