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E884-0086-4383-A0AB-71833BF1B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F6FEC-19B2-4A05-961B-5EF6FF831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D5431-143F-4F43-B8C6-4B27633B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459B-BD12-4EFD-870F-7A363F23685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9582F-B92D-43BA-A62D-7D693905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6704-4297-486D-A6B2-D6FB792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008-C59D-4B16-AF8B-FE4677ED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3D88-52B7-47BD-B847-A8412B98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FE17B-E0FC-421C-8ADE-098287D51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B5C5-490C-4DD0-AA03-ADDCF1CA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459B-BD12-4EFD-870F-7A363F23685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DB64-1841-4A9D-A645-5E40EE1A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7848-D9D2-43AA-9667-41A116E4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008-C59D-4B16-AF8B-FE4677ED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EC0BA-E4CB-47B8-9B95-0374F3B7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E6A11-497E-4AB2-826D-D8D412030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52A2-ACEE-486C-8E1D-2D2F41D8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459B-BD12-4EFD-870F-7A363F23685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BA7B-E12C-4DAB-944C-25E4B750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0039-CF15-42E1-A149-1BFA0D55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008-C59D-4B16-AF8B-FE4677ED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075B-C092-47A9-820F-74FFFC4C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70976-65DC-4BCC-BFE0-8CC5DF76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D193-6308-454F-8661-1B61969B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459B-BD12-4EFD-870F-7A363F23685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5EFD1-0738-4B11-8EFE-C581B570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7D546-F699-4AE6-8452-5262FAE7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008-C59D-4B16-AF8B-FE4677ED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8351-9EFC-46A3-A2CB-C4CF05DD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CA8CC-6495-4200-9D8B-F2FD27AA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74D6-ECBE-4BA6-8DC4-A3745E20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459B-BD12-4EFD-870F-7A363F23685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EB927-E5C7-4442-898F-D55B857A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81D9-9E4B-4ABC-8026-C039796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008-C59D-4B16-AF8B-FE4677ED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0251-EF7C-448B-A17E-3EA90367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2C84-E5F6-4542-A6EF-D2B640B7A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9F92C-08A2-4E57-8C3D-B5454377F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E93F1-B7C1-4A04-8F7A-99869327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459B-BD12-4EFD-870F-7A363F23685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E50D6-3992-4BC4-BC4F-B7EC1D0F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0F0D9-729A-48BC-A539-DB555165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008-C59D-4B16-AF8B-FE4677ED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7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52DD-3358-4FEE-9F67-CC816BA1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7E41-6B26-423E-B19F-99CCED5F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A5972-96A2-4D6C-B1F5-FD3B9E466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B0843-826B-49E1-9A2F-5D5FE1D75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EC57F-1117-4B9C-BAE8-B79FA77C2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06A00-D3CD-475D-AFE9-3E3EE744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459B-BD12-4EFD-870F-7A363F23685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A213F-27A9-4BC8-B646-58B29AF6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9A5FF-36BF-412D-BB2D-F94A4951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008-C59D-4B16-AF8B-FE4677ED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9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CC86-B832-4AF6-AA86-2D99450E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0FE74-2C3D-4CE1-8BB0-55166A5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459B-BD12-4EFD-870F-7A363F23685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555D3-E6D2-48BD-8436-DBBFD20D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3E8F-1935-4ECE-BE56-47A45C7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008-C59D-4B16-AF8B-FE4677ED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BB5EB-1878-4E13-A4A6-C8F1F99E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459B-BD12-4EFD-870F-7A363F23685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38310-8568-4D03-A1A6-85862709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25C07-3F5A-427E-8E23-9E066536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008-C59D-4B16-AF8B-FE4677ED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9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FA51-76AF-4904-84BA-498A7AB6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62DD-F24D-402B-BE4E-019EF4C2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FEDF5-0F57-494D-BBF1-5DB3E6827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57A1-D837-4B82-BA87-E06E8096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459B-BD12-4EFD-870F-7A363F23685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CD09-1CAA-440F-9F99-C1C792F6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71AE0-D845-4EF2-905B-9B428F30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008-C59D-4B16-AF8B-FE4677ED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03B2-CD68-426F-99BD-F5920119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A3AE5-DB66-43AF-B0ED-8D7019874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72B85-333E-4B98-90EE-7D7C3780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A029-8D65-403F-A9E8-B792C32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459B-BD12-4EFD-870F-7A363F23685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0CAB7-548F-4EB6-99B9-AA75BC14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7B8F-34D6-492E-BC86-24484242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008-C59D-4B16-AF8B-FE4677ED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33EA7-2F2D-468E-937F-ADF93878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FB702-0FA7-499F-AD52-F16FA8C10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A586-480F-4F5E-A821-360FA69C6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459B-BD12-4EFD-870F-7A363F23685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F262-468B-4B08-9B16-248B1CE0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32A4-55DC-4BF1-A557-8E1F02789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0008-C59D-4B16-AF8B-FE4677ED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0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6B28-596D-43D1-940A-F05EC336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1537"/>
          </a:xfrm>
        </p:spPr>
        <p:txBody>
          <a:bodyPr>
            <a:normAutofit fontScale="90000"/>
          </a:bodyPr>
          <a:lstStyle/>
          <a:p>
            <a:r>
              <a:rPr lang="en-US" err="1"/>
              <a:t>CiRA</a:t>
            </a:r>
            <a:r>
              <a:rPr lang="en-US"/>
              <a:t> CORE Autorun (Some fix)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3BF1A1-9B02-46E2-AEDE-D19CE9AF2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7"/>
          <a:stretch/>
        </p:blipFill>
        <p:spPr>
          <a:xfrm>
            <a:off x="78918" y="1820685"/>
            <a:ext cx="12034164" cy="160831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C85343-DE97-4608-B651-8EE2D4AB7460}"/>
              </a:ext>
            </a:extLst>
          </p:cNvPr>
          <p:cNvCxnSpPr>
            <a:cxnSpLocks/>
          </p:cNvCxnSpPr>
          <p:nvPr/>
        </p:nvCxnSpPr>
        <p:spPr>
          <a:xfrm>
            <a:off x="1863725" y="2713743"/>
            <a:ext cx="11144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8A4831-4938-4393-B632-6F8FE83C3541}"/>
              </a:ext>
            </a:extLst>
          </p:cNvPr>
          <p:cNvCxnSpPr>
            <a:cxnSpLocks/>
          </p:cNvCxnSpPr>
          <p:nvPr/>
        </p:nvCxnSpPr>
        <p:spPr>
          <a:xfrm flipH="1" flipV="1">
            <a:off x="2832100" y="2803527"/>
            <a:ext cx="355600" cy="15742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9059CE-433D-4734-A98F-5A580C72EBD5}"/>
              </a:ext>
            </a:extLst>
          </p:cNvPr>
          <p:cNvSpPr txBox="1"/>
          <p:nvPr/>
        </p:nvSpPr>
        <p:spPr>
          <a:xfrm>
            <a:off x="2644775" y="4322058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cira_core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3F58DF-381A-44C6-AA72-7576C38B218E}"/>
              </a:ext>
            </a:extLst>
          </p:cNvPr>
          <p:cNvCxnSpPr>
            <a:cxnSpLocks/>
          </p:cNvCxnSpPr>
          <p:nvPr/>
        </p:nvCxnSpPr>
        <p:spPr>
          <a:xfrm flipH="1" flipV="1">
            <a:off x="4032250" y="2903822"/>
            <a:ext cx="606425" cy="13659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79BAB4-0BFE-41F3-9804-C2F50437E45C}"/>
              </a:ext>
            </a:extLst>
          </p:cNvPr>
          <p:cNvCxnSpPr>
            <a:cxnSpLocks/>
          </p:cNvCxnSpPr>
          <p:nvPr/>
        </p:nvCxnSpPr>
        <p:spPr>
          <a:xfrm>
            <a:off x="3051175" y="2713743"/>
            <a:ext cx="14700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A9301C-B19E-4A34-9D79-3D3F48ADC8BF}"/>
              </a:ext>
            </a:extLst>
          </p:cNvPr>
          <p:cNvSpPr txBox="1"/>
          <p:nvPr/>
        </p:nvSpPr>
        <p:spPr>
          <a:xfrm>
            <a:off x="4032250" y="4307641"/>
            <a:ext cx="153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cira_core_run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33F92A-E857-4010-A578-2A8522C39BF3}"/>
              </a:ext>
            </a:extLst>
          </p:cNvPr>
          <p:cNvSpPr txBox="1"/>
          <p:nvPr/>
        </p:nvSpPr>
        <p:spPr>
          <a:xfrm>
            <a:off x="369215" y="5110621"/>
            <a:ext cx="311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*For Ubuntu version (file)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275A5A-1DFD-437B-B9E6-5C0AB359FD84}"/>
              </a:ext>
            </a:extLst>
          </p:cNvPr>
          <p:cNvCxnSpPr>
            <a:cxnSpLocks/>
          </p:cNvCxnSpPr>
          <p:nvPr/>
        </p:nvCxnSpPr>
        <p:spPr>
          <a:xfrm flipV="1">
            <a:off x="9729016" y="2875971"/>
            <a:ext cx="819150" cy="14293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A035E9-40D3-4E09-A1A7-441C3D356F9C}"/>
              </a:ext>
            </a:extLst>
          </p:cNvPr>
          <p:cNvCxnSpPr>
            <a:cxnSpLocks/>
          </p:cNvCxnSpPr>
          <p:nvPr/>
        </p:nvCxnSpPr>
        <p:spPr>
          <a:xfrm flipV="1">
            <a:off x="9896475" y="2803527"/>
            <a:ext cx="1366838" cy="11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09C09B-8DB9-49D3-9DD8-07465C336E71}"/>
              </a:ext>
            </a:extLst>
          </p:cNvPr>
          <p:cNvSpPr txBox="1"/>
          <p:nvPr/>
        </p:nvSpPr>
        <p:spPr>
          <a:xfrm>
            <a:off x="8461377" y="4377760"/>
            <a:ext cx="301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If you don’t want to autorun with full screen, just delete it.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DDA55F-951C-4DA6-94A6-31FE5B9F66DC}"/>
              </a:ext>
            </a:extLst>
          </p:cNvPr>
          <p:cNvCxnSpPr>
            <a:cxnSpLocks/>
          </p:cNvCxnSpPr>
          <p:nvPr/>
        </p:nvCxnSpPr>
        <p:spPr>
          <a:xfrm>
            <a:off x="6446838" y="2801608"/>
            <a:ext cx="17256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DB1EFA-637F-4ECC-8C87-061B7F9A608C}"/>
              </a:ext>
            </a:extLst>
          </p:cNvPr>
          <p:cNvCxnSpPr>
            <a:cxnSpLocks/>
          </p:cNvCxnSpPr>
          <p:nvPr/>
        </p:nvCxnSpPr>
        <p:spPr>
          <a:xfrm flipV="1">
            <a:off x="6880633" y="2903822"/>
            <a:ext cx="160745" cy="24454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C1D928-D5C5-41DF-8C4C-E94F80F17BA7}"/>
              </a:ext>
            </a:extLst>
          </p:cNvPr>
          <p:cNvSpPr txBox="1"/>
          <p:nvPr/>
        </p:nvSpPr>
        <p:spPr>
          <a:xfrm>
            <a:off x="5695502" y="5339567"/>
            <a:ext cx="30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Directory of your project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A09D33-86D8-4522-BA69-937B31FA13D2}"/>
              </a:ext>
            </a:extLst>
          </p:cNvPr>
          <p:cNvSpPr txBox="1"/>
          <p:nvPr/>
        </p:nvSpPr>
        <p:spPr>
          <a:xfrm>
            <a:off x="475316" y="1331161"/>
            <a:ext cx="534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Open </a:t>
            </a:r>
            <a:r>
              <a:rPr lang="en-US" err="1">
                <a:solidFill>
                  <a:srgbClr val="FF0000"/>
                </a:solidFill>
              </a:rPr>
              <a:t>cira_robot_autorun</a:t>
            </a:r>
            <a:r>
              <a:rPr lang="en-US">
                <a:solidFill>
                  <a:srgbClr val="FF0000"/>
                </a:solidFill>
              </a:rPr>
              <a:t> (Ubuntu Version)</a:t>
            </a:r>
          </a:p>
        </p:txBody>
      </p:sp>
    </p:spTree>
    <p:extLst>
      <p:ext uri="{BB962C8B-B14F-4D97-AF65-F5344CB8AC3E}">
        <p14:creationId xmlns:p14="http://schemas.microsoft.com/office/powerpoint/2010/main" val="423194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6B28-596D-43D1-940A-F05EC336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1537"/>
          </a:xfrm>
        </p:spPr>
        <p:txBody>
          <a:bodyPr>
            <a:normAutofit fontScale="90000"/>
          </a:bodyPr>
          <a:lstStyle/>
          <a:p>
            <a:r>
              <a:rPr lang="en-US" err="1"/>
              <a:t>CiRA</a:t>
            </a:r>
            <a:r>
              <a:rPr lang="en-US"/>
              <a:t> CORE Autorun (Some fix)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A09D33-86D8-4522-BA69-937B31FA13D2}"/>
              </a:ext>
            </a:extLst>
          </p:cNvPr>
          <p:cNvSpPr txBox="1"/>
          <p:nvPr/>
        </p:nvSpPr>
        <p:spPr>
          <a:xfrm>
            <a:off x="475316" y="1331161"/>
            <a:ext cx="534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To autorun with </a:t>
            </a:r>
            <a:r>
              <a:rPr lang="en-US" err="1">
                <a:solidFill>
                  <a:srgbClr val="FF0000"/>
                </a:solidFill>
              </a:rPr>
              <a:t>ModBus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2" name="Picture 3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6BFFDC-CD9F-4B1C-9825-2EEAA2937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893094"/>
            <a:ext cx="7943850" cy="49649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A024439-49C0-4E3F-BEB9-F69D49F98B72}"/>
              </a:ext>
            </a:extLst>
          </p:cNvPr>
          <p:cNvSpPr txBox="1"/>
          <p:nvPr/>
        </p:nvSpPr>
        <p:spPr>
          <a:xfrm>
            <a:off x="6272361" y="1236569"/>
            <a:ext cx="715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Right click on </a:t>
            </a:r>
            <a:r>
              <a:rPr lang="en-US" err="1">
                <a:solidFill>
                  <a:srgbClr val="FF0000"/>
                </a:solidFill>
              </a:rPr>
              <a:t>CiRA</a:t>
            </a:r>
            <a:r>
              <a:rPr lang="en-US">
                <a:solidFill>
                  <a:srgbClr val="FF0000"/>
                </a:solidFill>
              </a:rPr>
              <a:t> Modbus and Open With Other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60280D-3338-4223-9775-CCDCF75DEC2A}"/>
              </a:ext>
            </a:extLst>
          </p:cNvPr>
          <p:cNvCxnSpPr>
            <a:cxnSpLocks/>
          </p:cNvCxnSpPr>
          <p:nvPr/>
        </p:nvCxnSpPr>
        <p:spPr>
          <a:xfrm flipH="1">
            <a:off x="5596562" y="1700493"/>
            <a:ext cx="856776" cy="8096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9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6B28-596D-43D1-940A-F05EC336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1537"/>
          </a:xfrm>
        </p:spPr>
        <p:txBody>
          <a:bodyPr>
            <a:normAutofit fontScale="90000"/>
          </a:bodyPr>
          <a:lstStyle/>
          <a:p>
            <a:r>
              <a:rPr lang="en-US" err="1"/>
              <a:t>CiRA</a:t>
            </a:r>
            <a:r>
              <a:rPr lang="en-US"/>
              <a:t> CORE Autorun (Some fix)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A09D33-86D8-4522-BA69-937B31FA13D2}"/>
              </a:ext>
            </a:extLst>
          </p:cNvPr>
          <p:cNvSpPr txBox="1"/>
          <p:nvPr/>
        </p:nvSpPr>
        <p:spPr>
          <a:xfrm>
            <a:off x="475316" y="1331161"/>
            <a:ext cx="534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To autorun with </a:t>
            </a:r>
            <a:r>
              <a:rPr lang="en-US" err="1">
                <a:solidFill>
                  <a:srgbClr val="FF0000"/>
                </a:solidFill>
              </a:rPr>
              <a:t>ModBus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5AB2AF-B915-4B6F-A3BC-466B8966D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786400"/>
            <a:ext cx="7972426" cy="4982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BB795F-8508-4AC3-AADC-61A3FF41E802}"/>
              </a:ext>
            </a:extLst>
          </p:cNvPr>
          <p:cNvSpPr txBox="1"/>
          <p:nvPr/>
        </p:nvSpPr>
        <p:spPr>
          <a:xfrm>
            <a:off x="5194615" y="4521213"/>
            <a:ext cx="253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Open With Text Editor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D70ADC-E3C3-47B2-8F9E-9EDFDB6D06D5}"/>
              </a:ext>
            </a:extLst>
          </p:cNvPr>
          <p:cNvCxnSpPr>
            <a:cxnSpLocks/>
          </p:cNvCxnSpPr>
          <p:nvPr/>
        </p:nvCxnSpPr>
        <p:spPr>
          <a:xfrm flipH="1" flipV="1">
            <a:off x="5865331" y="3844657"/>
            <a:ext cx="461338" cy="6765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55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6B28-596D-43D1-940A-F05EC336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1537"/>
          </a:xfrm>
        </p:spPr>
        <p:txBody>
          <a:bodyPr>
            <a:normAutofit fontScale="90000"/>
          </a:bodyPr>
          <a:lstStyle/>
          <a:p>
            <a:r>
              <a:rPr lang="en-US" err="1"/>
              <a:t>CiRA</a:t>
            </a:r>
            <a:r>
              <a:rPr lang="en-US"/>
              <a:t> CORE Autorun (Some fix)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A09D33-86D8-4522-BA69-937B31FA13D2}"/>
              </a:ext>
            </a:extLst>
          </p:cNvPr>
          <p:cNvSpPr txBox="1"/>
          <p:nvPr/>
        </p:nvSpPr>
        <p:spPr>
          <a:xfrm>
            <a:off x="475316" y="1331161"/>
            <a:ext cx="534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To autorun with </a:t>
            </a:r>
            <a:r>
              <a:rPr lang="en-US" err="1">
                <a:solidFill>
                  <a:srgbClr val="FF0000"/>
                </a:solidFill>
              </a:rPr>
              <a:t>ModBus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CB549E74-A73C-466B-9E3E-B875BC07B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61" y="1750100"/>
            <a:ext cx="8172639" cy="510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BB795F-8508-4AC3-AADC-61A3FF41E802}"/>
              </a:ext>
            </a:extLst>
          </p:cNvPr>
          <p:cNvSpPr txBox="1"/>
          <p:nvPr/>
        </p:nvSpPr>
        <p:spPr>
          <a:xfrm>
            <a:off x="5442265" y="3786657"/>
            <a:ext cx="253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Copy this command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D70ADC-E3C3-47B2-8F9E-9EDFDB6D06D5}"/>
              </a:ext>
            </a:extLst>
          </p:cNvPr>
          <p:cNvCxnSpPr>
            <a:cxnSpLocks/>
          </p:cNvCxnSpPr>
          <p:nvPr/>
        </p:nvCxnSpPr>
        <p:spPr>
          <a:xfrm flipH="1" flipV="1">
            <a:off x="5989156" y="3033901"/>
            <a:ext cx="202094" cy="75275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7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6B28-596D-43D1-940A-F05EC336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1537"/>
          </a:xfrm>
        </p:spPr>
        <p:txBody>
          <a:bodyPr>
            <a:normAutofit fontScale="90000"/>
          </a:bodyPr>
          <a:lstStyle/>
          <a:p>
            <a:r>
              <a:rPr lang="en-US" err="1"/>
              <a:t>CiRA</a:t>
            </a:r>
            <a:r>
              <a:rPr lang="en-US"/>
              <a:t> CORE Autorun (Some fix)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9059CE-433D-4734-A98F-5A580C72EBD5}"/>
              </a:ext>
            </a:extLst>
          </p:cNvPr>
          <p:cNvSpPr txBox="1"/>
          <p:nvPr/>
        </p:nvSpPr>
        <p:spPr>
          <a:xfrm>
            <a:off x="4005412" y="885884"/>
            <a:ext cx="214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Copy this command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A09D33-86D8-4522-BA69-937B31FA13D2}"/>
              </a:ext>
            </a:extLst>
          </p:cNvPr>
          <p:cNvSpPr txBox="1"/>
          <p:nvPr/>
        </p:nvSpPr>
        <p:spPr>
          <a:xfrm>
            <a:off x="475316" y="1331161"/>
            <a:ext cx="534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To autorun with </a:t>
            </a:r>
            <a:r>
              <a:rPr lang="en-US" err="1">
                <a:solidFill>
                  <a:srgbClr val="FF0000"/>
                </a:solidFill>
              </a:rPr>
              <a:t>ModBus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14C0E0-BFC6-4A5E-994E-22E3E11FD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4"/>
          <a:stretch/>
        </p:blipFill>
        <p:spPr>
          <a:xfrm>
            <a:off x="730250" y="1864905"/>
            <a:ext cx="10972800" cy="21435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8A4831-4938-4393-B632-6F8FE83C3541}"/>
              </a:ext>
            </a:extLst>
          </p:cNvPr>
          <p:cNvCxnSpPr>
            <a:cxnSpLocks/>
          </p:cNvCxnSpPr>
          <p:nvPr/>
        </p:nvCxnSpPr>
        <p:spPr>
          <a:xfrm flipH="1">
            <a:off x="3148637" y="1121684"/>
            <a:ext cx="856776" cy="8096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79BAB4-0BFE-41F3-9804-C2F50437E45C}"/>
              </a:ext>
            </a:extLst>
          </p:cNvPr>
          <p:cNvCxnSpPr>
            <a:cxnSpLocks/>
          </p:cNvCxnSpPr>
          <p:nvPr/>
        </p:nvCxnSpPr>
        <p:spPr>
          <a:xfrm>
            <a:off x="1243013" y="2195955"/>
            <a:ext cx="31813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3F58DF-381A-44C6-AA72-7576C38B218E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3307080" y="2707431"/>
            <a:ext cx="830580" cy="2698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62FFB4-80A3-412A-9FB8-6C7E2B53D684}"/>
              </a:ext>
            </a:extLst>
          </p:cNvPr>
          <p:cNvCxnSpPr>
            <a:cxnSpLocks/>
          </p:cNvCxnSpPr>
          <p:nvPr/>
        </p:nvCxnSpPr>
        <p:spPr>
          <a:xfrm>
            <a:off x="1243013" y="3148455"/>
            <a:ext cx="31813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E53EDA5-39E0-4919-95F7-F61504D65B02}"/>
              </a:ext>
            </a:extLst>
          </p:cNvPr>
          <p:cNvSpPr txBox="1"/>
          <p:nvPr/>
        </p:nvSpPr>
        <p:spPr>
          <a:xfrm>
            <a:off x="4137660" y="2522765"/>
            <a:ext cx="214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Paste the command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50221-5182-4C24-9509-7028D305509E}"/>
              </a:ext>
            </a:extLst>
          </p:cNvPr>
          <p:cNvSpPr txBox="1"/>
          <p:nvPr/>
        </p:nvSpPr>
        <p:spPr>
          <a:xfrm>
            <a:off x="6130925" y="4283981"/>
            <a:ext cx="253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Paste the command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F14141-0144-468F-8AC1-2E918F221ADF}"/>
              </a:ext>
            </a:extLst>
          </p:cNvPr>
          <p:cNvCxnSpPr>
            <a:cxnSpLocks/>
          </p:cNvCxnSpPr>
          <p:nvPr/>
        </p:nvCxnSpPr>
        <p:spPr>
          <a:xfrm flipH="1" flipV="1">
            <a:off x="6677816" y="3531225"/>
            <a:ext cx="202094" cy="75275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C42D6E-6185-4ED8-B1E3-E2EB2AD7E069}"/>
              </a:ext>
            </a:extLst>
          </p:cNvPr>
          <p:cNvCxnSpPr>
            <a:cxnSpLocks/>
          </p:cNvCxnSpPr>
          <p:nvPr/>
        </p:nvCxnSpPr>
        <p:spPr>
          <a:xfrm>
            <a:off x="4457700" y="3148455"/>
            <a:ext cx="66827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9CF8A-772E-4878-B0A4-EE8E47F68BE9}"/>
              </a:ext>
            </a:extLst>
          </p:cNvPr>
          <p:cNvCxnSpPr>
            <a:cxnSpLocks/>
          </p:cNvCxnSpPr>
          <p:nvPr/>
        </p:nvCxnSpPr>
        <p:spPr>
          <a:xfrm>
            <a:off x="1243013" y="3285615"/>
            <a:ext cx="1004220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FC45C2-5ADC-410C-93A0-2062F6F3A02A}"/>
              </a:ext>
            </a:extLst>
          </p:cNvPr>
          <p:cNvCxnSpPr>
            <a:cxnSpLocks/>
          </p:cNvCxnSpPr>
          <p:nvPr/>
        </p:nvCxnSpPr>
        <p:spPr>
          <a:xfrm>
            <a:off x="1243013" y="3429000"/>
            <a:ext cx="645318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CE4AA3-2EC4-4D8A-83CE-B71F2CA111A6}"/>
              </a:ext>
            </a:extLst>
          </p:cNvPr>
          <p:cNvCxnSpPr>
            <a:cxnSpLocks/>
          </p:cNvCxnSpPr>
          <p:nvPr/>
        </p:nvCxnSpPr>
        <p:spPr>
          <a:xfrm flipV="1">
            <a:off x="10960736" y="3576180"/>
            <a:ext cx="1588" cy="148896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EC2B54-E84F-4678-B30F-AB8D9F9358FB}"/>
              </a:ext>
            </a:extLst>
          </p:cNvPr>
          <p:cNvSpPr txBox="1"/>
          <p:nvPr/>
        </p:nvSpPr>
        <p:spPr>
          <a:xfrm>
            <a:off x="9480868" y="5065142"/>
            <a:ext cx="249459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Add all command below 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cira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 core run command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648DC0-D36A-4417-AAFB-6B97FE333B88}"/>
              </a:ext>
            </a:extLst>
          </p:cNvPr>
          <p:cNvSpPr/>
          <p:nvPr/>
        </p:nvSpPr>
        <p:spPr>
          <a:xfrm>
            <a:off x="1143000" y="2892097"/>
            <a:ext cx="10318750" cy="6578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66626E8-748B-499A-AEC9-173AFC8F3E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26775" y="3135801"/>
            <a:ext cx="1856951" cy="1064656"/>
          </a:xfrm>
          <a:prstGeom prst="curvedConnector3">
            <a:avLst>
              <a:gd name="adj1" fmla="val 9513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18C184B-DE2B-4836-A89B-2E7AA00F5EAF}"/>
              </a:ext>
            </a:extLst>
          </p:cNvPr>
          <p:cNvSpPr txBox="1"/>
          <p:nvPr/>
        </p:nvSpPr>
        <p:spPr>
          <a:xfrm>
            <a:off x="175260" y="4596605"/>
            <a:ext cx="437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 some time delay after </a:t>
            </a:r>
            <a:r>
              <a:rPr lang="en-US" err="1">
                <a:solidFill>
                  <a:srgbClr val="FF0000"/>
                </a:solidFill>
              </a:rPr>
              <a:t>cira</a:t>
            </a:r>
            <a:r>
              <a:rPr lang="en-US">
                <a:solidFill>
                  <a:srgbClr val="FF0000"/>
                </a:solidFill>
              </a:rPr>
              <a:t> core was run</a:t>
            </a:r>
          </a:p>
        </p:txBody>
      </p:sp>
    </p:spTree>
    <p:extLst>
      <p:ext uri="{BB962C8B-B14F-4D97-AF65-F5344CB8AC3E}">
        <p14:creationId xmlns:p14="http://schemas.microsoft.com/office/powerpoint/2010/main" val="33372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62232805B6CB834FA119EA918304EB33" ma:contentTypeVersion="11" ma:contentTypeDescription="สร้างเอกสารใหม่" ma:contentTypeScope="" ma:versionID="0b0da65133711fd07f6f1cc333963095">
  <xsd:schema xmlns:xsd="http://www.w3.org/2001/XMLSchema" xmlns:xs="http://www.w3.org/2001/XMLSchema" xmlns:p="http://schemas.microsoft.com/office/2006/metadata/properties" xmlns:ns3="7848d6af-97b9-4cd2-a03f-65e433385cb6" xmlns:ns4="5e9f91a5-8efb-4f1f-91ec-87492df7aee2" targetNamespace="http://schemas.microsoft.com/office/2006/metadata/properties" ma:root="true" ma:fieldsID="6721167940825135062effd1d2379214" ns3:_="" ns4:_="">
    <xsd:import namespace="7848d6af-97b9-4cd2-a03f-65e433385cb6"/>
    <xsd:import namespace="5e9f91a5-8efb-4f1f-91ec-87492df7ae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8d6af-97b9-4cd2-a03f-65e433385c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การแชร์แฮชคำแนะนำ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f91a5-8efb-4f1f-91ec-87492df7ae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5B19EA-ADDB-40B2-B2E9-D9206DDC1CC2}">
  <ds:schemaRefs>
    <ds:schemaRef ds:uri="5e9f91a5-8efb-4f1f-91ec-87492df7aee2"/>
    <ds:schemaRef ds:uri="7848d6af-97b9-4cd2-a03f-65e433385c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404D5F-4A99-47DE-9652-C97FB4F201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0C6F2D-6B27-4A53-A703-9AF38E7B5447}">
  <ds:schemaRefs>
    <ds:schemaRef ds:uri="5e9f91a5-8efb-4f1f-91ec-87492df7aee2"/>
    <ds:schemaRef ds:uri="7848d6af-97b9-4cd2-a03f-65e433385c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CiRA CORE Autorun (Some fix)</vt:lpstr>
      <vt:lpstr>CiRA CORE Autorun (Some fix)</vt:lpstr>
      <vt:lpstr>CiRA CORE Autorun (Some fix)</vt:lpstr>
      <vt:lpstr>CiRA CORE Autorun (Some fix)</vt:lpstr>
      <vt:lpstr>CiRA CORE Autorun (Some fix)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CiRA CORE Autorun (Some fix)</dc:title>
  <dc:creator>Jedtanut Semhirun (TDEM)</dc:creator>
  <cp:revision>1</cp:revision>
  <dcterms:created xsi:type="dcterms:W3CDTF">2021-09-30T01:47:03Z</dcterms:created>
  <dcterms:modified xsi:type="dcterms:W3CDTF">2021-09-30T02:22:32Z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0x01010062232805B6CB834FA119EA918304EB33</vt:lpwstr>
  </property>
</Properties>
</file>