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85" r:id="rId3"/>
    <p:sldId id="279" r:id="rId4"/>
    <p:sldId id="280" r:id="rId5"/>
    <p:sldId id="288" r:id="rId6"/>
    <p:sldId id="281" r:id="rId7"/>
    <p:sldId id="290" r:id="rId8"/>
    <p:sldId id="292" r:id="rId9"/>
    <p:sldId id="282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5" d="100"/>
          <a:sy n="75" d="100"/>
        </p:scale>
        <p:origin x="902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6384" y="548738"/>
            <a:ext cx="5839231" cy="1225296"/>
          </a:xfrm>
        </p:spPr>
        <p:txBody>
          <a:bodyPr/>
          <a:lstStyle/>
          <a:p>
            <a:r>
              <a:rPr lang="en-US" dirty="0"/>
              <a:t>Mini-Project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496" y="4211744"/>
            <a:ext cx="3493008" cy="878908"/>
          </a:xfrm>
        </p:spPr>
        <p:txBody>
          <a:bodyPr/>
          <a:lstStyle/>
          <a:p>
            <a:r>
              <a:rPr lang="en-US" dirty="0"/>
              <a:t>By Mark Nixon, Justine, and Jed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9D1640-F4F0-4B93-1F86-F1E03B41A802}"/>
              </a:ext>
            </a:extLst>
          </p:cNvPr>
          <p:cNvSpPr txBox="1">
            <a:spLocks/>
          </p:cNvSpPr>
          <p:nvPr/>
        </p:nvSpPr>
        <p:spPr>
          <a:xfrm>
            <a:off x="3328784" y="1289304"/>
            <a:ext cx="5839231" cy="1225296"/>
          </a:xfrm>
          <a:prstGeom prst="rect">
            <a:avLst/>
          </a:prstGeom>
        </p:spPr>
        <p:txBody>
          <a:bodyPr vert="horz" lIns="91440" tIns="0" rIns="91440" bIns="45720" rtlCol="0" anchor="t">
            <a:noAutofit/>
          </a:bodyPr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Computelech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 the future lives here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16504-75FA-EDA4-C00C-082DBF9CAC94}"/>
              </a:ext>
            </a:extLst>
          </p:cNvPr>
          <p:cNvSpPr txBox="1">
            <a:spLocks/>
          </p:cNvSpPr>
          <p:nvPr/>
        </p:nvSpPr>
        <p:spPr>
          <a:xfrm>
            <a:off x="4501895" y="2815712"/>
            <a:ext cx="3493008" cy="8789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partial fulfilment of </a:t>
            </a:r>
            <a:r>
              <a:rPr lang="en-US" dirty="0" err="1"/>
              <a:t>KodeGo</a:t>
            </a:r>
            <a:r>
              <a:rPr lang="en-US" dirty="0"/>
              <a:t> Bootcamp 2022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891928"/>
            <a:ext cx="10671048" cy="768096"/>
          </a:xfrm>
        </p:spPr>
        <p:txBody>
          <a:bodyPr/>
          <a:lstStyle/>
          <a:p>
            <a:r>
              <a:rPr lang="en-US" dirty="0"/>
              <a:t>GROUP 3 members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3455" y="4977987"/>
            <a:ext cx="2598737" cy="1109662"/>
          </a:xfrm>
        </p:spPr>
        <p:txBody>
          <a:bodyPr/>
          <a:lstStyle/>
          <a:p>
            <a:r>
              <a:rPr lang="en-US" dirty="0"/>
              <a:t>Mark Nixon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86888" y="5600947"/>
            <a:ext cx="2283472" cy="365125"/>
          </a:xfrm>
        </p:spPr>
        <p:txBody>
          <a:bodyPr/>
          <a:lstStyle/>
          <a:p>
            <a:r>
              <a:rPr lang="en-US" dirty="0" err="1"/>
              <a:t>marxenion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0843" y="4991303"/>
            <a:ext cx="2598737" cy="1109662"/>
          </a:xfrm>
        </p:spPr>
        <p:txBody>
          <a:bodyPr/>
          <a:lstStyle/>
          <a:p>
            <a:r>
              <a:rPr lang="en-US" dirty="0" err="1"/>
              <a:t>JUstine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6631" y="4991303"/>
            <a:ext cx="2598737" cy="1109662"/>
          </a:xfrm>
        </p:spPr>
        <p:txBody>
          <a:bodyPr/>
          <a:lstStyle/>
          <a:p>
            <a:r>
              <a:rPr lang="en-US" dirty="0" err="1"/>
              <a:t>jed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04263" y="5600947"/>
            <a:ext cx="2283472" cy="365125"/>
          </a:xfrm>
        </p:spPr>
        <p:txBody>
          <a:bodyPr/>
          <a:lstStyle/>
          <a:p>
            <a:r>
              <a:rPr lang="en-US" dirty="0" err="1"/>
              <a:t>jedxxx</a:t>
            </a:r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9CE873B-A6E5-FD93-A14A-B6F7A40FF2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857" b="2857"/>
          <a:stretch>
            <a:fillRect/>
          </a:stretch>
        </p:blipFill>
        <p:spPr>
          <a:xfrm>
            <a:off x="1225296" y="2373342"/>
            <a:ext cx="2596896" cy="2596896"/>
          </a:xfr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554F7A9C-2578-03B1-6FD2-54D11024071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125" b="3125"/>
          <a:stretch>
            <a:fillRect/>
          </a:stretch>
        </p:blipFill>
        <p:spPr>
          <a:xfrm>
            <a:off x="4792663" y="2392363"/>
            <a:ext cx="2597150" cy="2597150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4A839583-AB28-4206-5D41-7B0CC06A458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/>
          <a:srcRect t="2857" b="2857"/>
          <a:stretch>
            <a:fillRect/>
          </a:stretch>
        </p:blipFill>
        <p:spPr>
          <a:xfrm>
            <a:off x="8348663" y="2392363"/>
            <a:ext cx="2597150" cy="2597150"/>
          </a:xfrm>
        </p:spPr>
      </p:pic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E6AF246-DD62-0BC3-DC0C-19E0DAAD00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8475" y="5600351"/>
            <a:ext cx="2283472" cy="365125"/>
          </a:xfrm>
        </p:spPr>
        <p:txBody>
          <a:bodyPr/>
          <a:lstStyle/>
          <a:p>
            <a:r>
              <a:rPr lang="en-US" dirty="0"/>
              <a:t>justine077</a:t>
            </a:r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uiExpand="1" build="p" animBg="1"/>
      <p:bldP spid="5" grpId="0" build="p"/>
      <p:bldP spid="6" grpId="0" uiExpand="1" build="p" animBg="1"/>
      <p:bldP spid="9" grpId="0" uiExpand="1" build="p" animBg="1"/>
      <p:bldP spid="11" grpId="0" build="p"/>
      <p:bldP spid="4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133856"/>
            <a:ext cx="5693664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577592"/>
            <a:ext cx="5693664" cy="37186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Road 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Site Map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Technologies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​Summary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Outroduction</a:t>
            </a:r>
            <a:endParaRPr lang="en-US" dirty="0"/>
          </a:p>
          <a:p>
            <a:r>
              <a:rPr lang="en-US" dirty="0"/>
              <a:t>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648" y="934720"/>
            <a:ext cx="6766560" cy="76809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2407461"/>
            <a:ext cx="6766560" cy="41998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Purpose </a:t>
            </a:r>
          </a:p>
          <a:p>
            <a:r>
              <a:rPr lang="en-US" sz="2000" b="1" dirty="0"/>
              <a:t>	</a:t>
            </a:r>
            <a:r>
              <a:rPr lang="en-US" sz="2000" dirty="0"/>
              <a:t>To provide modern concepts and quality education   through e-learning.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Audience </a:t>
            </a:r>
          </a:p>
          <a:p>
            <a:r>
              <a:rPr lang="en-US" sz="2000" b="1" dirty="0"/>
              <a:t>	</a:t>
            </a:r>
            <a:r>
              <a:rPr lang="en-US" sz="2000" dirty="0"/>
              <a:t>Any user who are interested in learning topics that will benefit them to their studies.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	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2BB456-84AB-B610-7715-745734DF5B05}"/>
              </a:ext>
            </a:extLst>
          </p:cNvPr>
          <p:cNvSpPr txBox="1">
            <a:spLocks/>
          </p:cNvSpPr>
          <p:nvPr/>
        </p:nvSpPr>
        <p:spPr>
          <a:xfrm>
            <a:off x="4178808" y="4338058"/>
            <a:ext cx="6766560" cy="2026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Research &amp; goal setting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428454"/>
          </a:xfrm>
        </p:spPr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Gather information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Conduct research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Contents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Pre-planning with sitemap &amp; roadmap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Constructing design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Client approval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and DESIGN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Page layouts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Review layouts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Client approval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Build structure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Review and test for errors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Approval of constructed layout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Testing and deployment</a:t>
            </a:r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Final review and approval of the client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Launching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dirty="0"/>
              <a:t>Ongoing Support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8B971-7951-9F9F-3F6B-76F1974C93D9}"/>
              </a:ext>
            </a:extLst>
          </p:cNvPr>
          <p:cNvSpPr txBox="1">
            <a:spLocks/>
          </p:cNvSpPr>
          <p:nvPr/>
        </p:nvSpPr>
        <p:spPr>
          <a:xfrm>
            <a:off x="2895600" y="662614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 Black" panose="020B0604020202020204" pitchFamily="34" charset="0"/>
                <a:cs typeface="Arial Black" panose="020B0604020202020204" pitchFamily="34" charset="0"/>
              </a:rPr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2461"/>
            <a:ext cx="6400800" cy="76809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Site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A1715-E0DB-378B-6DB9-81C249609D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" r="1045"/>
          <a:stretch/>
        </p:blipFill>
        <p:spPr>
          <a:xfrm>
            <a:off x="2625233" y="1452879"/>
            <a:ext cx="6941534" cy="48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594360"/>
            <a:ext cx="8165592" cy="768096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EE9874-7DE1-1255-6030-F394A994D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258" y="1791191"/>
            <a:ext cx="1298202" cy="171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1B6C6D-46D1-8398-05D2-1D78B51E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20" y="1791191"/>
            <a:ext cx="1719580" cy="171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4579C79-F52F-8452-A4EF-7BB961657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02" y="1791191"/>
            <a:ext cx="1538605" cy="166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89D8123-E303-3EDC-732A-33C261E06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938" y="3867491"/>
            <a:ext cx="1466841" cy="116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81151CB-FD9D-341B-0663-891029345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172" y="5330584"/>
            <a:ext cx="1375607" cy="103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test stories published on SheetDB">
            <a:extLst>
              <a:ext uri="{FF2B5EF4-FFF2-40B4-BE49-F238E27FC236}">
                <a16:creationId xmlns:a16="http://schemas.microsoft.com/office/drawing/2014/main" id="{54F19283-7B9A-397F-CE14-761C76C7A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265" y="3870319"/>
            <a:ext cx="1168889" cy="116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E42BE4E-B00A-01D0-6202-2AAF4388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765" y="3867491"/>
            <a:ext cx="1168889" cy="114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EBDB267-32B4-F973-13B0-3D739C9B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74" y="5580794"/>
            <a:ext cx="1952469" cy="5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B3A7A97-0261-9FE6-027C-2360FE0A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945" y="5330584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551688"/>
            <a:ext cx="6766560" cy="768096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76" y="1791208"/>
            <a:ext cx="7580884" cy="4772152"/>
          </a:xfrm>
        </p:spPr>
        <p:txBody>
          <a:bodyPr/>
          <a:lstStyle/>
          <a:p>
            <a:pPr algn="just"/>
            <a:r>
              <a:rPr lang="en-US" sz="2000" b="0" dirty="0">
                <a:solidFill>
                  <a:schemeClr val="tx1"/>
                </a:solidFill>
                <a:effectLst/>
              </a:rPr>
              <a:t>	The </a:t>
            </a:r>
            <a:r>
              <a:rPr lang="en-US" sz="2000" b="0" dirty="0" err="1">
                <a:solidFill>
                  <a:schemeClr val="tx1"/>
                </a:solidFill>
                <a:effectLst/>
              </a:rPr>
              <a:t>ComputElech</a:t>
            </a:r>
            <a:r>
              <a:rPr lang="en-US" sz="2000" b="0" dirty="0">
                <a:solidFill>
                  <a:schemeClr val="tx1"/>
                </a:solidFill>
                <a:effectLst/>
              </a:rPr>
              <a:t> website is an e-learning website that helps you to learn and to test your knowledge about the fundamentals of selected courses such as Mathematics, ICT, and EIM.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effectLst/>
              </a:rPr>
              <a:t>Meta information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</a:rPr>
              <a:t>Font: Abril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Fatface</a:t>
            </a:r>
            <a:r>
              <a:rPr lang="en-US" sz="2000" dirty="0">
                <a:solidFill>
                  <a:schemeClr val="tx1"/>
                </a:solidFill>
                <a:effectLst/>
              </a:rPr>
              <a:t> &amp; Po</a:t>
            </a:r>
            <a:r>
              <a:rPr lang="en-US" sz="2000" dirty="0">
                <a:solidFill>
                  <a:schemeClr val="tx1"/>
                </a:solidFill>
              </a:rPr>
              <a:t>ppins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</a:rPr>
              <a:t>Color theme: White, </a:t>
            </a:r>
            <a:r>
              <a:rPr lang="en-US" sz="2000" dirty="0">
                <a:solidFill>
                  <a:schemeClr val="tx1"/>
                </a:solidFill>
              </a:rPr>
              <a:t>Blue, and Cyan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</a:rPr>
              <a:t>Feature &amp; functionality: Responsiveness, Dark mode theme, Tutorial Navigation, Interactive quizzes and Feedback form with API.</a:t>
            </a: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isn't about what you know; it's about what you can figure out.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79976" y="4257675"/>
            <a:ext cx="3932238" cy="588963"/>
          </a:xfrm>
        </p:spPr>
        <p:txBody>
          <a:bodyPr/>
          <a:lstStyle/>
          <a:p>
            <a:r>
              <a:rPr lang="en-US" dirty="0"/>
              <a:t>Chris Pine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45496" y="3122486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232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Courier New</vt:lpstr>
      <vt:lpstr>Sabon Next LT</vt:lpstr>
      <vt:lpstr>Office Theme</vt:lpstr>
      <vt:lpstr>Mini-Project 2</vt:lpstr>
      <vt:lpstr>GROUP 3 members</vt:lpstr>
      <vt:lpstr>AGENDAs</vt:lpstr>
      <vt:lpstr>Introduction</vt:lpstr>
      <vt:lpstr>PowerPoint Presentation</vt:lpstr>
      <vt:lpstr>Site map</vt:lpstr>
      <vt:lpstr>Technologies used</vt:lpstr>
      <vt:lpstr>SUMMARY </vt:lpstr>
      <vt:lpstr>Programming isn't about what you know; it's about what you can figure out.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2 (Computelech)</dc:title>
  <dc:subject/>
  <dc:creator>Mark Nixon Legaspi</dc:creator>
  <cp:lastModifiedBy>Mark Nixon Legaspi</cp:lastModifiedBy>
  <cp:revision>4</cp:revision>
  <dcterms:created xsi:type="dcterms:W3CDTF">2022-08-22T08:03:42Z</dcterms:created>
  <dcterms:modified xsi:type="dcterms:W3CDTF">2022-08-22T16:19:21Z</dcterms:modified>
</cp:coreProperties>
</file>