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9"/>
  </p:notesMasterIdLst>
  <p:sldIdLst>
    <p:sldId id="256" r:id="rId2"/>
    <p:sldId id="265" r:id="rId3"/>
    <p:sldId id="274" r:id="rId4"/>
    <p:sldId id="259" r:id="rId5"/>
    <p:sldId id="263" r:id="rId6"/>
    <p:sldId id="273" r:id="rId7"/>
    <p:sldId id="271" r:id="rId8"/>
  </p:sldIdLst>
  <p:sldSz cx="18288000" cy="10287000"/>
  <p:notesSz cx="6858000" cy="9144000"/>
  <p:embeddedFontLst>
    <p:embeddedFont>
      <p:font typeface="Merriweather" panose="000005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B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368" autoAdjust="0"/>
    <p:restoredTop sz="94662"/>
  </p:normalViewPr>
  <p:slideViewPr>
    <p:cSldViewPr snapToGrid="0">
      <p:cViewPr>
        <p:scale>
          <a:sx n="33" d="100"/>
          <a:sy n="33" d="100"/>
        </p:scale>
        <p:origin x="852" y="4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8" name="Google Shape;6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4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2" name="Google Shape;90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1" name="Google Shape;8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698700" y="1154100"/>
            <a:ext cx="168906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3"/>
          <p:cNvSpPr txBox="1">
            <a:spLocks noGrp="1"/>
          </p:cNvSpPr>
          <p:nvPr>
            <p:ph type="subTitle" idx="1"/>
          </p:nvPr>
        </p:nvSpPr>
        <p:spPr>
          <a:xfrm>
            <a:off x="5943600" y="4410075"/>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32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grpSp>
        <p:nvGrpSpPr>
          <p:cNvPr id="12" name="Google Shape;12;p3"/>
          <p:cNvGrpSpPr/>
          <p:nvPr/>
        </p:nvGrpSpPr>
        <p:grpSpPr>
          <a:xfrm>
            <a:off x="0" y="9077473"/>
            <a:ext cx="6630526" cy="1213372"/>
            <a:chOff x="0" y="-47625"/>
            <a:chExt cx="1746300" cy="319569"/>
          </a:xfrm>
        </p:grpSpPr>
        <p:sp>
          <p:nvSpPr>
            <p:cNvPr id="13" name="Google Shape;13;p3"/>
            <p:cNvSpPr/>
            <p:nvPr/>
          </p:nvSpPr>
          <p:spPr>
            <a:xfrm>
              <a:off x="0" y="0"/>
              <a:ext cx="1746173" cy="271944"/>
            </a:xfrm>
            <a:custGeom>
              <a:avLst/>
              <a:gdLst/>
              <a:ahLst/>
              <a:cxnLst/>
              <a:rect l="l" t="t" r="r" b="b"/>
              <a:pathLst>
                <a:path w="1746173" h="271944" extrusionOk="0">
                  <a:moveTo>
                    <a:pt x="0" y="0"/>
                  </a:moveTo>
                  <a:lnTo>
                    <a:pt x="1746173" y="0"/>
                  </a:lnTo>
                  <a:lnTo>
                    <a:pt x="1746173" y="271944"/>
                  </a:lnTo>
                  <a:lnTo>
                    <a:pt x="0" y="271944"/>
                  </a:lnTo>
                  <a:close/>
                </a:path>
              </a:pathLst>
            </a:custGeom>
            <a:solidFill>
              <a:srgbClr val="FFBD59"/>
            </a:solidFill>
            <a:ln>
              <a:noFill/>
            </a:ln>
          </p:spPr>
        </p:sp>
        <p:sp>
          <p:nvSpPr>
            <p:cNvPr id="14" name="Google Shape;14;p3"/>
            <p:cNvSpPr txBox="1"/>
            <p:nvPr/>
          </p:nvSpPr>
          <p:spPr>
            <a:xfrm>
              <a:off x="0" y="-47625"/>
              <a:ext cx="17463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 name="Google Shape;15;p3"/>
          <p:cNvGrpSpPr/>
          <p:nvPr/>
        </p:nvGrpSpPr>
        <p:grpSpPr>
          <a:xfrm>
            <a:off x="6630000" y="9077473"/>
            <a:ext cx="11658381" cy="1213372"/>
            <a:chOff x="0" y="-47625"/>
            <a:chExt cx="3070500" cy="319569"/>
          </a:xfrm>
        </p:grpSpPr>
        <p:sp>
          <p:nvSpPr>
            <p:cNvPr id="16" name="Google Shape;16;p3"/>
            <p:cNvSpPr/>
            <p:nvPr/>
          </p:nvSpPr>
          <p:spPr>
            <a:xfrm>
              <a:off x="0" y="0"/>
              <a:ext cx="3070420" cy="271944"/>
            </a:xfrm>
            <a:custGeom>
              <a:avLst/>
              <a:gdLst/>
              <a:ahLst/>
              <a:cxnLst/>
              <a:rect l="l" t="t" r="r" b="b"/>
              <a:pathLst>
                <a:path w="3070420" h="271944" extrusionOk="0">
                  <a:moveTo>
                    <a:pt x="0" y="0"/>
                  </a:moveTo>
                  <a:lnTo>
                    <a:pt x="3070420" y="0"/>
                  </a:lnTo>
                  <a:lnTo>
                    <a:pt x="3070420" y="271944"/>
                  </a:lnTo>
                  <a:lnTo>
                    <a:pt x="0" y="271944"/>
                  </a:lnTo>
                  <a:close/>
                </a:path>
              </a:pathLst>
            </a:custGeom>
            <a:solidFill>
              <a:srgbClr val="2235B8"/>
            </a:solidFill>
            <a:ln>
              <a:noFill/>
            </a:ln>
          </p:spPr>
        </p:sp>
        <p:sp>
          <p:nvSpPr>
            <p:cNvPr id="17" name="Google Shape;17;p3"/>
            <p:cNvSpPr txBox="1"/>
            <p:nvPr/>
          </p:nvSpPr>
          <p:spPr>
            <a:xfrm>
              <a:off x="0" y="-47625"/>
              <a:ext cx="30705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 name="Google Shape;18;p3"/>
          <p:cNvGrpSpPr/>
          <p:nvPr/>
        </p:nvGrpSpPr>
        <p:grpSpPr>
          <a:xfrm rot="5400000">
            <a:off x="16965054" y="513950"/>
            <a:ext cx="1235377" cy="1029507"/>
            <a:chOff x="78908" y="78908"/>
            <a:chExt cx="1647169" cy="1372676"/>
          </a:xfrm>
        </p:grpSpPr>
        <p:grpSp>
          <p:nvGrpSpPr>
            <p:cNvPr id="19" name="Google Shape;19;p3"/>
            <p:cNvGrpSpPr/>
            <p:nvPr/>
          </p:nvGrpSpPr>
          <p:grpSpPr>
            <a:xfrm>
              <a:off x="78908" y="742550"/>
              <a:ext cx="709034" cy="709034"/>
              <a:chOff x="73988" y="73988"/>
              <a:chExt cx="664823" cy="664823"/>
            </a:xfrm>
          </p:grpSpPr>
          <p:sp>
            <p:nvSpPr>
              <p:cNvPr id="20" name="Google Shape;20;p3"/>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 name="Google Shape;22;p3"/>
            <p:cNvGrpSpPr/>
            <p:nvPr/>
          </p:nvGrpSpPr>
          <p:grpSpPr>
            <a:xfrm>
              <a:off x="1017043" y="742550"/>
              <a:ext cx="709034" cy="709034"/>
              <a:chOff x="73988" y="73988"/>
              <a:chExt cx="664823" cy="664823"/>
            </a:xfrm>
          </p:grpSpPr>
          <p:sp>
            <p:nvSpPr>
              <p:cNvPr id="23" name="Google Shape;23;p3"/>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 name="Google Shape;25;p3"/>
            <p:cNvGrpSpPr/>
            <p:nvPr/>
          </p:nvGrpSpPr>
          <p:grpSpPr>
            <a:xfrm>
              <a:off x="537729" y="78908"/>
              <a:ext cx="709034" cy="709034"/>
              <a:chOff x="73988" y="73988"/>
              <a:chExt cx="664823" cy="664823"/>
            </a:xfrm>
          </p:grpSpPr>
          <p:sp>
            <p:nvSpPr>
              <p:cNvPr id="26" name="Google Shape;26;p3"/>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8" name="Google Shape;28;p3"/>
          <p:cNvGrpSpPr/>
          <p:nvPr/>
        </p:nvGrpSpPr>
        <p:grpSpPr>
          <a:xfrm>
            <a:off x="520133" y="59183"/>
            <a:ext cx="531792" cy="531792"/>
            <a:chOff x="73988" y="73988"/>
            <a:chExt cx="664823" cy="664823"/>
          </a:xfrm>
        </p:grpSpPr>
        <p:sp>
          <p:nvSpPr>
            <p:cNvPr id="29" name="Google Shape;29;p3"/>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223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 name="Google Shape;31;p3"/>
          <p:cNvGrpSpPr/>
          <p:nvPr/>
        </p:nvGrpSpPr>
        <p:grpSpPr>
          <a:xfrm>
            <a:off x="-740783" y="287917"/>
            <a:ext cx="1481573" cy="1481573"/>
            <a:chOff x="23387" y="23387"/>
            <a:chExt cx="766027" cy="766027"/>
          </a:xfrm>
        </p:grpSpPr>
        <p:sp>
          <p:nvSpPr>
            <p:cNvPr id="32" name="Google Shape;32;p3"/>
            <p:cNvSpPr/>
            <p:nvPr/>
          </p:nvSpPr>
          <p:spPr>
            <a:xfrm>
              <a:off x="23387" y="23387"/>
              <a:ext cx="766027" cy="766027"/>
            </a:xfrm>
            <a:custGeom>
              <a:avLst/>
              <a:gdLst/>
              <a:ahLst/>
              <a:cxnLst/>
              <a:rect l="l" t="t" r="r" b="b"/>
              <a:pathLst>
                <a:path w="766027" h="766027" extrusionOk="0">
                  <a:moveTo>
                    <a:pt x="435248" y="28848"/>
                  </a:moveTo>
                  <a:lnTo>
                    <a:pt x="737178" y="330778"/>
                  </a:lnTo>
                  <a:cubicBezTo>
                    <a:pt x="766026" y="359626"/>
                    <a:pt x="766026" y="406400"/>
                    <a:pt x="737178" y="435248"/>
                  </a:cubicBezTo>
                  <a:lnTo>
                    <a:pt x="435248" y="737178"/>
                  </a:lnTo>
                  <a:cubicBezTo>
                    <a:pt x="406400" y="766026"/>
                    <a:pt x="359626" y="766026"/>
                    <a:pt x="330778" y="737178"/>
                  </a:cubicBezTo>
                  <a:lnTo>
                    <a:pt x="28848" y="435248"/>
                  </a:lnTo>
                  <a:cubicBezTo>
                    <a:pt x="0" y="406400"/>
                    <a:pt x="0" y="359626"/>
                    <a:pt x="28848" y="330778"/>
                  </a:cubicBezTo>
                  <a:lnTo>
                    <a:pt x="330778" y="28848"/>
                  </a:lnTo>
                  <a:cubicBezTo>
                    <a:pt x="359626" y="0"/>
                    <a:pt x="406400" y="0"/>
                    <a:pt x="435248" y="2884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4" name="Google Shape;34;p3"/>
          <p:cNvGrpSpPr/>
          <p:nvPr/>
        </p:nvGrpSpPr>
        <p:grpSpPr>
          <a:xfrm>
            <a:off x="-13511" y="1073930"/>
            <a:ext cx="858483" cy="858483"/>
            <a:chOff x="38741" y="38741"/>
            <a:chExt cx="735317" cy="735317"/>
          </a:xfrm>
        </p:grpSpPr>
        <p:sp>
          <p:nvSpPr>
            <p:cNvPr id="35" name="Google Shape;35;p3"/>
            <p:cNvSpPr/>
            <p:nvPr/>
          </p:nvSpPr>
          <p:spPr>
            <a:xfrm>
              <a:off x="38741" y="38741"/>
              <a:ext cx="735317" cy="735317"/>
            </a:xfrm>
            <a:custGeom>
              <a:avLst/>
              <a:gdLst/>
              <a:ahLst/>
              <a:cxnLst/>
              <a:rect l="l" t="t" r="r" b="b"/>
              <a:pathLst>
                <a:path w="735317" h="735317" extrusionOk="0">
                  <a:moveTo>
                    <a:pt x="454191" y="47791"/>
                  </a:moveTo>
                  <a:lnTo>
                    <a:pt x="687527" y="281127"/>
                  </a:lnTo>
                  <a:cubicBezTo>
                    <a:pt x="735318" y="328918"/>
                    <a:pt x="735318" y="406400"/>
                    <a:pt x="687527" y="454191"/>
                  </a:cubicBezTo>
                  <a:lnTo>
                    <a:pt x="454191" y="687527"/>
                  </a:lnTo>
                  <a:cubicBezTo>
                    <a:pt x="406400" y="735318"/>
                    <a:pt x="328918" y="735318"/>
                    <a:pt x="281127" y="687527"/>
                  </a:cubicBezTo>
                  <a:lnTo>
                    <a:pt x="47791" y="454191"/>
                  </a:lnTo>
                  <a:cubicBezTo>
                    <a:pt x="0" y="406400"/>
                    <a:pt x="0" y="328918"/>
                    <a:pt x="47791" y="281127"/>
                  </a:cubicBezTo>
                  <a:lnTo>
                    <a:pt x="281127" y="47791"/>
                  </a:lnTo>
                  <a:cubicBezTo>
                    <a:pt x="328918" y="0"/>
                    <a:pt x="406400" y="0"/>
                    <a:pt x="454191" y="47791"/>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grpSp>
        <p:nvGrpSpPr>
          <p:cNvPr id="38" name="Google Shape;38;p4"/>
          <p:cNvGrpSpPr/>
          <p:nvPr/>
        </p:nvGrpSpPr>
        <p:grpSpPr>
          <a:xfrm>
            <a:off x="-261925" y="-351424"/>
            <a:ext cx="1894315" cy="10738980"/>
            <a:chOff x="0" y="-47625"/>
            <a:chExt cx="498911" cy="2757969"/>
          </a:xfrm>
        </p:grpSpPr>
        <p:sp>
          <p:nvSpPr>
            <p:cNvPr id="39" name="Google Shape;39;p4"/>
            <p:cNvSpPr/>
            <p:nvPr/>
          </p:nvSpPr>
          <p:spPr>
            <a:xfrm>
              <a:off x="0" y="0"/>
              <a:ext cx="498911" cy="2710344"/>
            </a:xfrm>
            <a:custGeom>
              <a:avLst/>
              <a:gdLst/>
              <a:ahLst/>
              <a:cxnLst/>
              <a:rect l="l" t="t" r="r" b="b"/>
              <a:pathLst>
                <a:path w="498911" h="2710344" extrusionOk="0">
                  <a:moveTo>
                    <a:pt x="0" y="0"/>
                  </a:moveTo>
                  <a:lnTo>
                    <a:pt x="498911" y="0"/>
                  </a:lnTo>
                  <a:lnTo>
                    <a:pt x="498911" y="2710344"/>
                  </a:lnTo>
                  <a:lnTo>
                    <a:pt x="0" y="2710344"/>
                  </a:lnTo>
                  <a:close/>
                </a:path>
              </a:pathLst>
            </a:custGeom>
            <a:solidFill>
              <a:srgbClr val="FFBD59"/>
            </a:solidFill>
            <a:ln>
              <a:noFill/>
            </a:ln>
          </p:spPr>
        </p:sp>
        <p:sp>
          <p:nvSpPr>
            <p:cNvPr id="40" name="Google Shape;40;p4"/>
            <p:cNvSpPr txBox="1"/>
            <p:nvPr/>
          </p:nvSpPr>
          <p:spPr>
            <a:xfrm>
              <a:off x="0" y="-47625"/>
              <a:ext cx="498900" cy="2757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1" name="Google Shape;41;p4"/>
          <p:cNvSpPr txBox="1">
            <a:spLocks noGrp="1"/>
          </p:cNvSpPr>
          <p:nvPr>
            <p:ph type="title"/>
          </p:nvPr>
        </p:nvSpPr>
        <p:spPr>
          <a:xfrm>
            <a:off x="948300" y="1227150"/>
            <a:ext cx="169287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
          <p:cNvSpPr txBox="1">
            <a:spLocks noGrp="1"/>
          </p:cNvSpPr>
          <p:nvPr>
            <p:ph type="body" idx="1"/>
          </p:nvPr>
        </p:nvSpPr>
        <p:spPr>
          <a:xfrm>
            <a:off x="3790975" y="4648175"/>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43" name="Google Shape;43;p4"/>
          <p:cNvGrpSpPr/>
          <p:nvPr/>
        </p:nvGrpSpPr>
        <p:grpSpPr>
          <a:xfrm>
            <a:off x="1483200" y="9174276"/>
            <a:ext cx="16928764" cy="1213372"/>
            <a:chOff x="0" y="-47625"/>
            <a:chExt cx="4317681" cy="319569"/>
          </a:xfrm>
        </p:grpSpPr>
        <p:sp>
          <p:nvSpPr>
            <p:cNvPr id="44" name="Google Shape;44;p4"/>
            <p:cNvSpPr/>
            <p:nvPr/>
          </p:nvSpPr>
          <p:spPr>
            <a:xfrm>
              <a:off x="0" y="0"/>
              <a:ext cx="4317681" cy="271944"/>
            </a:xfrm>
            <a:custGeom>
              <a:avLst/>
              <a:gdLst/>
              <a:ahLst/>
              <a:cxnLst/>
              <a:rect l="l" t="t" r="r" b="b"/>
              <a:pathLst>
                <a:path w="4317681" h="271944" extrusionOk="0">
                  <a:moveTo>
                    <a:pt x="0" y="0"/>
                  </a:moveTo>
                  <a:lnTo>
                    <a:pt x="4317681" y="0"/>
                  </a:lnTo>
                  <a:lnTo>
                    <a:pt x="4317681" y="271944"/>
                  </a:lnTo>
                  <a:lnTo>
                    <a:pt x="0" y="271944"/>
                  </a:lnTo>
                  <a:close/>
                </a:path>
              </a:pathLst>
            </a:custGeom>
            <a:solidFill>
              <a:srgbClr val="2235B8"/>
            </a:solidFill>
            <a:ln>
              <a:noFill/>
            </a:ln>
          </p:spPr>
        </p:sp>
        <p:sp>
          <p:nvSpPr>
            <p:cNvPr id="45" name="Google Shape;45;p4"/>
            <p:cNvSpPr txBox="1"/>
            <p:nvPr/>
          </p:nvSpPr>
          <p:spPr>
            <a:xfrm>
              <a:off x="0" y="-47625"/>
              <a:ext cx="43176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6" name="Google Shape;46;p4"/>
          <p:cNvGrpSpPr/>
          <p:nvPr/>
        </p:nvGrpSpPr>
        <p:grpSpPr>
          <a:xfrm>
            <a:off x="-2920341" y="3587715"/>
            <a:ext cx="7211164" cy="7211164"/>
            <a:chOff x="5035" y="5035"/>
            <a:chExt cx="802730" cy="802730"/>
          </a:xfrm>
        </p:grpSpPr>
        <p:sp>
          <p:nvSpPr>
            <p:cNvPr id="47" name="Google Shape;47;p4"/>
            <p:cNvSpPr/>
            <p:nvPr/>
          </p:nvSpPr>
          <p:spPr>
            <a:xfrm>
              <a:off x="5035" y="5035"/>
              <a:ext cx="802730" cy="802730"/>
            </a:xfrm>
            <a:custGeom>
              <a:avLst/>
              <a:gdLst/>
              <a:ahLst/>
              <a:cxnLst/>
              <a:rect l="l" t="t" r="r" b="b"/>
              <a:pathLst>
                <a:path w="802730" h="802730" extrusionOk="0">
                  <a:moveTo>
                    <a:pt x="412611" y="6211"/>
                  </a:moveTo>
                  <a:lnTo>
                    <a:pt x="796519" y="390119"/>
                  </a:lnTo>
                  <a:cubicBezTo>
                    <a:pt x="802730" y="396330"/>
                    <a:pt x="802730" y="406400"/>
                    <a:pt x="796519" y="412611"/>
                  </a:cubicBezTo>
                  <a:lnTo>
                    <a:pt x="412611" y="796519"/>
                  </a:lnTo>
                  <a:cubicBezTo>
                    <a:pt x="406400" y="802730"/>
                    <a:pt x="396330" y="802730"/>
                    <a:pt x="390119" y="796519"/>
                  </a:cubicBezTo>
                  <a:lnTo>
                    <a:pt x="6211" y="412611"/>
                  </a:lnTo>
                  <a:cubicBezTo>
                    <a:pt x="0" y="406400"/>
                    <a:pt x="0" y="396330"/>
                    <a:pt x="6211" y="390119"/>
                  </a:cubicBezTo>
                  <a:lnTo>
                    <a:pt x="390119" y="6211"/>
                  </a:lnTo>
                  <a:cubicBezTo>
                    <a:pt x="396330" y="0"/>
                    <a:pt x="406400" y="0"/>
                    <a:pt x="412611" y="6211"/>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9" name="Google Shape;49;p4"/>
          <p:cNvGrpSpPr/>
          <p:nvPr/>
        </p:nvGrpSpPr>
        <p:grpSpPr>
          <a:xfrm>
            <a:off x="16641615" y="7819430"/>
            <a:ext cx="1235377" cy="1029507"/>
            <a:chOff x="78908" y="78908"/>
            <a:chExt cx="1647169" cy="1372676"/>
          </a:xfrm>
        </p:grpSpPr>
        <p:grpSp>
          <p:nvGrpSpPr>
            <p:cNvPr id="50" name="Google Shape;50;p4"/>
            <p:cNvGrpSpPr/>
            <p:nvPr/>
          </p:nvGrpSpPr>
          <p:grpSpPr>
            <a:xfrm>
              <a:off x="78908" y="742550"/>
              <a:ext cx="709034" cy="709034"/>
              <a:chOff x="73988" y="73988"/>
              <a:chExt cx="664823" cy="664823"/>
            </a:xfrm>
          </p:grpSpPr>
          <p:sp>
            <p:nvSpPr>
              <p:cNvPr id="51" name="Google Shape;51;p4"/>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3" name="Google Shape;53;p4"/>
            <p:cNvGrpSpPr/>
            <p:nvPr/>
          </p:nvGrpSpPr>
          <p:grpSpPr>
            <a:xfrm>
              <a:off x="1017043" y="742550"/>
              <a:ext cx="709034" cy="709034"/>
              <a:chOff x="73988" y="73988"/>
              <a:chExt cx="664823" cy="664823"/>
            </a:xfrm>
          </p:grpSpPr>
          <p:sp>
            <p:nvSpPr>
              <p:cNvPr id="54" name="Google Shape;54;p4"/>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223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 name="Google Shape;56;p4"/>
            <p:cNvGrpSpPr/>
            <p:nvPr/>
          </p:nvGrpSpPr>
          <p:grpSpPr>
            <a:xfrm>
              <a:off x="537729" y="78908"/>
              <a:ext cx="709034" cy="709034"/>
              <a:chOff x="73988" y="73988"/>
              <a:chExt cx="664823" cy="664823"/>
            </a:xfrm>
          </p:grpSpPr>
          <p:sp>
            <p:nvSpPr>
              <p:cNvPr id="57" name="Google Shape;57;p4"/>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59" name="Google Shape;59;p4"/>
          <p:cNvGrpSpPr/>
          <p:nvPr/>
        </p:nvGrpSpPr>
        <p:grpSpPr>
          <a:xfrm>
            <a:off x="1092589" y="3930567"/>
            <a:ext cx="1779605" cy="1779605"/>
            <a:chOff x="25344" y="25344"/>
            <a:chExt cx="762111" cy="762111"/>
          </a:xfrm>
        </p:grpSpPr>
        <p:sp>
          <p:nvSpPr>
            <p:cNvPr id="60" name="Google Shape;60;p4"/>
            <p:cNvSpPr/>
            <p:nvPr/>
          </p:nvSpPr>
          <p:spPr>
            <a:xfrm>
              <a:off x="25344" y="25344"/>
              <a:ext cx="762111" cy="762111"/>
            </a:xfrm>
            <a:custGeom>
              <a:avLst/>
              <a:gdLst/>
              <a:ahLst/>
              <a:cxnLst/>
              <a:rect l="l" t="t" r="r" b="b"/>
              <a:pathLst>
                <a:path w="762111" h="762111" extrusionOk="0">
                  <a:moveTo>
                    <a:pt x="424322" y="17922"/>
                  </a:moveTo>
                  <a:lnTo>
                    <a:pt x="744190" y="337790"/>
                  </a:lnTo>
                  <a:cubicBezTo>
                    <a:pt x="755665" y="349265"/>
                    <a:pt x="762112" y="364828"/>
                    <a:pt x="762112" y="381056"/>
                  </a:cubicBezTo>
                  <a:cubicBezTo>
                    <a:pt x="762112" y="397284"/>
                    <a:pt x="755665" y="412847"/>
                    <a:pt x="744190" y="424322"/>
                  </a:cubicBezTo>
                  <a:lnTo>
                    <a:pt x="424322" y="744190"/>
                  </a:lnTo>
                  <a:cubicBezTo>
                    <a:pt x="412847" y="755665"/>
                    <a:pt x="397284" y="762112"/>
                    <a:pt x="381056" y="762112"/>
                  </a:cubicBezTo>
                  <a:cubicBezTo>
                    <a:pt x="364828" y="762112"/>
                    <a:pt x="349265" y="755665"/>
                    <a:pt x="337790" y="744190"/>
                  </a:cubicBezTo>
                  <a:lnTo>
                    <a:pt x="17922" y="424322"/>
                  </a:lnTo>
                  <a:cubicBezTo>
                    <a:pt x="6447" y="412847"/>
                    <a:pt x="0" y="397284"/>
                    <a:pt x="0" y="381056"/>
                  </a:cubicBezTo>
                  <a:cubicBezTo>
                    <a:pt x="0" y="364828"/>
                    <a:pt x="6447" y="349265"/>
                    <a:pt x="17922" y="337790"/>
                  </a:cubicBezTo>
                  <a:lnTo>
                    <a:pt x="337790" y="17922"/>
                  </a:lnTo>
                  <a:cubicBezTo>
                    <a:pt x="349265" y="6447"/>
                    <a:pt x="364828" y="0"/>
                    <a:pt x="381056" y="0"/>
                  </a:cubicBezTo>
                  <a:cubicBezTo>
                    <a:pt x="397284" y="0"/>
                    <a:pt x="412847" y="6447"/>
                    <a:pt x="424322" y="17922"/>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883699" y="554763"/>
            <a:ext cx="10429800" cy="1362000"/>
          </a:xfrm>
          <a:prstGeom prst="rect">
            <a:avLst/>
          </a:prstGeom>
          <a:noFill/>
          <a:ln>
            <a:noFill/>
          </a:ln>
        </p:spPr>
        <p:txBody>
          <a:bodyPr spcFirstLastPara="1" wrap="square" lIns="91425" tIns="45700" rIns="91425" bIns="45700" anchor="t" anchorCtr="0">
            <a:normAutofit/>
          </a:bodyPr>
          <a:lstStyle>
            <a:lvl1pPr lvl="0">
              <a:spcBef>
                <a:spcPts val="0"/>
              </a:spcBef>
              <a:spcAft>
                <a:spcPts val="0"/>
              </a:spcAft>
              <a:buClr>
                <a:schemeClr val="dk1"/>
              </a:buClr>
              <a:buSzPts val="9000"/>
              <a:buNone/>
              <a:defRPr cap="none"/>
            </a:lvl1pPr>
            <a:lvl2pPr lvl="1" algn="ctr">
              <a:spcBef>
                <a:spcPts val="0"/>
              </a:spcBef>
              <a:spcAft>
                <a:spcPts val="0"/>
              </a:spcAft>
              <a:buSzPts val="9000"/>
              <a:buFont typeface="Merriweather"/>
              <a:buNone/>
              <a:defRPr sz="9000">
                <a:latin typeface="Merriweather"/>
                <a:ea typeface="Merriweather"/>
                <a:cs typeface="Merriweather"/>
                <a:sym typeface="Merriweather"/>
              </a:defRPr>
            </a:lvl2pPr>
            <a:lvl3pPr lvl="2" algn="ctr">
              <a:spcBef>
                <a:spcPts val="0"/>
              </a:spcBef>
              <a:spcAft>
                <a:spcPts val="0"/>
              </a:spcAft>
              <a:buSzPts val="9000"/>
              <a:buFont typeface="Merriweather"/>
              <a:buNone/>
              <a:defRPr sz="9000">
                <a:latin typeface="Merriweather"/>
                <a:ea typeface="Merriweather"/>
                <a:cs typeface="Merriweather"/>
                <a:sym typeface="Merriweather"/>
              </a:defRPr>
            </a:lvl3pPr>
            <a:lvl4pPr lvl="3" algn="ctr">
              <a:spcBef>
                <a:spcPts val="0"/>
              </a:spcBef>
              <a:spcAft>
                <a:spcPts val="0"/>
              </a:spcAft>
              <a:buSzPts val="9000"/>
              <a:buFont typeface="Merriweather"/>
              <a:buNone/>
              <a:defRPr sz="9000">
                <a:latin typeface="Merriweather"/>
                <a:ea typeface="Merriweather"/>
                <a:cs typeface="Merriweather"/>
                <a:sym typeface="Merriweather"/>
              </a:defRPr>
            </a:lvl4pPr>
            <a:lvl5pPr lvl="4" algn="ctr">
              <a:spcBef>
                <a:spcPts val="0"/>
              </a:spcBef>
              <a:spcAft>
                <a:spcPts val="0"/>
              </a:spcAft>
              <a:buSzPts val="9000"/>
              <a:buFont typeface="Merriweather"/>
              <a:buNone/>
              <a:defRPr sz="9000">
                <a:latin typeface="Merriweather"/>
                <a:ea typeface="Merriweather"/>
                <a:cs typeface="Merriweather"/>
                <a:sym typeface="Merriweather"/>
              </a:defRPr>
            </a:lvl5pPr>
            <a:lvl6pPr lvl="5" algn="ctr">
              <a:spcBef>
                <a:spcPts val="0"/>
              </a:spcBef>
              <a:spcAft>
                <a:spcPts val="0"/>
              </a:spcAft>
              <a:buSzPts val="9000"/>
              <a:buFont typeface="Merriweather"/>
              <a:buNone/>
              <a:defRPr sz="9000">
                <a:latin typeface="Merriweather"/>
                <a:ea typeface="Merriweather"/>
                <a:cs typeface="Merriweather"/>
                <a:sym typeface="Merriweather"/>
              </a:defRPr>
            </a:lvl6pPr>
            <a:lvl7pPr lvl="6" algn="ctr">
              <a:spcBef>
                <a:spcPts val="0"/>
              </a:spcBef>
              <a:spcAft>
                <a:spcPts val="0"/>
              </a:spcAft>
              <a:buSzPts val="9000"/>
              <a:buFont typeface="Merriweather"/>
              <a:buNone/>
              <a:defRPr sz="9000">
                <a:latin typeface="Merriweather"/>
                <a:ea typeface="Merriweather"/>
                <a:cs typeface="Merriweather"/>
                <a:sym typeface="Merriweather"/>
              </a:defRPr>
            </a:lvl7pPr>
            <a:lvl8pPr lvl="7" algn="ctr">
              <a:spcBef>
                <a:spcPts val="0"/>
              </a:spcBef>
              <a:spcAft>
                <a:spcPts val="0"/>
              </a:spcAft>
              <a:buSzPts val="9000"/>
              <a:buFont typeface="Merriweather"/>
              <a:buNone/>
              <a:defRPr sz="9000">
                <a:latin typeface="Merriweather"/>
                <a:ea typeface="Merriweather"/>
                <a:cs typeface="Merriweather"/>
                <a:sym typeface="Merriweather"/>
              </a:defRPr>
            </a:lvl8pPr>
            <a:lvl9pPr lvl="8" algn="ctr">
              <a:spcBef>
                <a:spcPts val="0"/>
              </a:spcBef>
              <a:spcAft>
                <a:spcPts val="0"/>
              </a:spcAft>
              <a:buSzPts val="9000"/>
              <a:buFont typeface="Merriweather"/>
              <a:buNone/>
              <a:defRPr sz="9000">
                <a:latin typeface="Merriweather"/>
                <a:ea typeface="Merriweather"/>
                <a:cs typeface="Merriweather"/>
                <a:sym typeface="Merriweather"/>
              </a:defRPr>
            </a:lvl9pPr>
          </a:lstStyle>
          <a:p>
            <a:endParaRPr/>
          </a:p>
        </p:txBody>
      </p:sp>
      <p:sp>
        <p:nvSpPr>
          <p:cNvPr id="64" name="Google Shape;64;p5"/>
          <p:cNvSpPr txBox="1">
            <a:spLocks noGrp="1"/>
          </p:cNvSpPr>
          <p:nvPr>
            <p:ph type="body" idx="1"/>
          </p:nvPr>
        </p:nvSpPr>
        <p:spPr>
          <a:xfrm>
            <a:off x="2070563" y="7264438"/>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400"/>
              <a:buNone/>
              <a:defRPr/>
            </a:lvl1pPr>
            <a:lvl2pPr marL="914400" lvl="1" indent="-228600" algn="l">
              <a:spcBef>
                <a:spcPts val="360"/>
              </a:spcBef>
              <a:spcAft>
                <a:spcPts val="0"/>
              </a:spcAft>
              <a:buSzPts val="2400"/>
              <a:buNone/>
              <a:defRPr/>
            </a:lvl2pPr>
            <a:lvl3pPr marL="1371600" lvl="2" indent="-228600" algn="l">
              <a:spcBef>
                <a:spcPts val="320"/>
              </a:spcBef>
              <a:spcAft>
                <a:spcPts val="0"/>
              </a:spcAft>
              <a:buSzPts val="2400"/>
              <a:buNone/>
              <a:defRPr/>
            </a:lvl3pPr>
            <a:lvl4pPr marL="1828800" lvl="3" indent="-228600" algn="l">
              <a:spcBef>
                <a:spcPts val="280"/>
              </a:spcBef>
              <a:spcAft>
                <a:spcPts val="0"/>
              </a:spcAft>
              <a:buSzPts val="2400"/>
              <a:buNone/>
              <a:defRPr/>
            </a:lvl4pPr>
            <a:lvl5pPr marL="2286000" lvl="4" indent="-228600" algn="l">
              <a:spcBef>
                <a:spcPts val="280"/>
              </a:spcBef>
              <a:spcAft>
                <a:spcPts val="0"/>
              </a:spcAft>
              <a:buSzPts val="2400"/>
              <a:buNone/>
              <a:defRPr/>
            </a:lvl5pPr>
            <a:lvl6pPr marL="2743200" lvl="5" indent="-228600" algn="l">
              <a:spcBef>
                <a:spcPts val="280"/>
              </a:spcBef>
              <a:spcAft>
                <a:spcPts val="0"/>
              </a:spcAft>
              <a:buSzPts val="2400"/>
              <a:buNone/>
              <a:defRPr/>
            </a:lvl6pPr>
            <a:lvl7pPr marL="3200400" lvl="6" indent="-228600" algn="l">
              <a:spcBef>
                <a:spcPts val="280"/>
              </a:spcBef>
              <a:spcAft>
                <a:spcPts val="0"/>
              </a:spcAft>
              <a:buSzPts val="2400"/>
              <a:buNone/>
              <a:defRPr/>
            </a:lvl7pPr>
            <a:lvl8pPr marL="3657600" lvl="7" indent="-228600" algn="l">
              <a:spcBef>
                <a:spcPts val="280"/>
              </a:spcBef>
              <a:spcAft>
                <a:spcPts val="0"/>
              </a:spcAft>
              <a:buSzPts val="2400"/>
              <a:buNone/>
              <a:defRPr/>
            </a:lvl8pPr>
            <a:lvl9pPr marL="4114800" lvl="8" indent="-228600" algn="l">
              <a:spcBef>
                <a:spcPts val="280"/>
              </a:spcBef>
              <a:spcAft>
                <a:spcPts val="0"/>
              </a:spcAft>
              <a:buSzPts val="2400"/>
              <a:buNone/>
              <a:defRPr/>
            </a:lvl9pPr>
          </a:lstStyle>
          <a:p>
            <a:endParaRPr/>
          </a:p>
        </p:txBody>
      </p:sp>
      <p:grpSp>
        <p:nvGrpSpPr>
          <p:cNvPr id="65" name="Google Shape;65;p5"/>
          <p:cNvGrpSpPr/>
          <p:nvPr/>
        </p:nvGrpSpPr>
        <p:grpSpPr>
          <a:xfrm>
            <a:off x="0" y="9077476"/>
            <a:ext cx="12266211" cy="1213372"/>
            <a:chOff x="0" y="-47625"/>
            <a:chExt cx="3137700" cy="319569"/>
          </a:xfrm>
        </p:grpSpPr>
        <p:sp>
          <p:nvSpPr>
            <p:cNvPr id="66" name="Google Shape;66;p5"/>
            <p:cNvSpPr/>
            <p:nvPr/>
          </p:nvSpPr>
          <p:spPr>
            <a:xfrm>
              <a:off x="0" y="0"/>
              <a:ext cx="3137694" cy="271944"/>
            </a:xfrm>
            <a:custGeom>
              <a:avLst/>
              <a:gdLst/>
              <a:ahLst/>
              <a:cxnLst/>
              <a:rect l="l" t="t" r="r" b="b"/>
              <a:pathLst>
                <a:path w="3137694" h="271944" extrusionOk="0">
                  <a:moveTo>
                    <a:pt x="0" y="0"/>
                  </a:moveTo>
                  <a:lnTo>
                    <a:pt x="3137694" y="0"/>
                  </a:lnTo>
                  <a:lnTo>
                    <a:pt x="3137694" y="271944"/>
                  </a:lnTo>
                  <a:lnTo>
                    <a:pt x="0" y="271944"/>
                  </a:lnTo>
                  <a:close/>
                </a:path>
              </a:pathLst>
            </a:custGeom>
            <a:solidFill>
              <a:srgbClr val="FFBD59"/>
            </a:solidFill>
            <a:ln>
              <a:noFill/>
            </a:ln>
          </p:spPr>
        </p:sp>
        <p:sp>
          <p:nvSpPr>
            <p:cNvPr id="67" name="Google Shape;67;p5"/>
            <p:cNvSpPr txBox="1"/>
            <p:nvPr/>
          </p:nvSpPr>
          <p:spPr>
            <a:xfrm>
              <a:off x="0" y="-47625"/>
              <a:ext cx="31377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8" name="Google Shape;68;p5"/>
          <p:cNvGrpSpPr/>
          <p:nvPr/>
        </p:nvGrpSpPr>
        <p:grpSpPr>
          <a:xfrm>
            <a:off x="12146050" y="-520998"/>
            <a:ext cx="6618243" cy="10911077"/>
            <a:chOff x="0" y="-47625"/>
            <a:chExt cx="1743065" cy="2757969"/>
          </a:xfrm>
        </p:grpSpPr>
        <p:sp>
          <p:nvSpPr>
            <p:cNvPr id="69" name="Google Shape;69;p5"/>
            <p:cNvSpPr/>
            <p:nvPr/>
          </p:nvSpPr>
          <p:spPr>
            <a:xfrm>
              <a:off x="0" y="0"/>
              <a:ext cx="1743065" cy="2710344"/>
            </a:xfrm>
            <a:custGeom>
              <a:avLst/>
              <a:gdLst/>
              <a:ahLst/>
              <a:cxnLst/>
              <a:rect l="l" t="t" r="r" b="b"/>
              <a:pathLst>
                <a:path w="1743065" h="2710344" extrusionOk="0">
                  <a:moveTo>
                    <a:pt x="0" y="0"/>
                  </a:moveTo>
                  <a:lnTo>
                    <a:pt x="1743065" y="0"/>
                  </a:lnTo>
                  <a:lnTo>
                    <a:pt x="1743065" y="2710344"/>
                  </a:lnTo>
                  <a:lnTo>
                    <a:pt x="0" y="2710344"/>
                  </a:lnTo>
                  <a:close/>
                </a:path>
              </a:pathLst>
            </a:custGeom>
            <a:solidFill>
              <a:srgbClr val="2235B8"/>
            </a:solidFill>
            <a:ln>
              <a:noFill/>
            </a:ln>
          </p:spPr>
        </p:sp>
        <p:sp>
          <p:nvSpPr>
            <p:cNvPr id="70" name="Google Shape;70;p5"/>
            <p:cNvSpPr txBox="1"/>
            <p:nvPr/>
          </p:nvSpPr>
          <p:spPr>
            <a:xfrm>
              <a:off x="0" y="-47625"/>
              <a:ext cx="1743000" cy="2757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1" name="Google Shape;71;p5"/>
          <p:cNvGrpSpPr/>
          <p:nvPr/>
        </p:nvGrpSpPr>
        <p:grpSpPr>
          <a:xfrm>
            <a:off x="9607410" y="883427"/>
            <a:ext cx="8882115" cy="8882115"/>
            <a:chOff x="4097" y="4097"/>
            <a:chExt cx="804605" cy="804605"/>
          </a:xfrm>
        </p:grpSpPr>
        <p:sp>
          <p:nvSpPr>
            <p:cNvPr id="72" name="Google Shape;72;p5"/>
            <p:cNvSpPr/>
            <p:nvPr/>
          </p:nvSpPr>
          <p:spPr>
            <a:xfrm>
              <a:off x="4097" y="4097"/>
              <a:ext cx="804605" cy="804605"/>
            </a:xfrm>
            <a:custGeom>
              <a:avLst/>
              <a:gdLst/>
              <a:ahLst/>
              <a:cxnLst/>
              <a:rect l="l" t="t" r="r" b="b"/>
              <a:pathLst>
                <a:path w="804605" h="804605" extrusionOk="0">
                  <a:moveTo>
                    <a:pt x="411455" y="5055"/>
                  </a:moveTo>
                  <a:lnTo>
                    <a:pt x="799551" y="393151"/>
                  </a:lnTo>
                  <a:cubicBezTo>
                    <a:pt x="804606" y="398206"/>
                    <a:pt x="804606" y="406400"/>
                    <a:pt x="799551" y="411455"/>
                  </a:cubicBezTo>
                  <a:lnTo>
                    <a:pt x="411455" y="799551"/>
                  </a:lnTo>
                  <a:cubicBezTo>
                    <a:pt x="406400" y="804606"/>
                    <a:pt x="398206" y="804606"/>
                    <a:pt x="393151" y="799551"/>
                  </a:cubicBezTo>
                  <a:lnTo>
                    <a:pt x="5055" y="411455"/>
                  </a:lnTo>
                  <a:cubicBezTo>
                    <a:pt x="0" y="406400"/>
                    <a:pt x="0" y="398206"/>
                    <a:pt x="5055" y="393151"/>
                  </a:cubicBezTo>
                  <a:lnTo>
                    <a:pt x="393151" y="5055"/>
                  </a:lnTo>
                  <a:cubicBezTo>
                    <a:pt x="398206" y="0"/>
                    <a:pt x="406400" y="0"/>
                    <a:pt x="411455" y="5055"/>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4" name="Google Shape;74;p5"/>
          <p:cNvGrpSpPr/>
          <p:nvPr/>
        </p:nvGrpSpPr>
        <p:grpSpPr>
          <a:xfrm rot="5400000">
            <a:off x="16250990" y="721012"/>
            <a:ext cx="1235377" cy="1029507"/>
            <a:chOff x="78908" y="78908"/>
            <a:chExt cx="1647169" cy="1372676"/>
          </a:xfrm>
        </p:grpSpPr>
        <p:grpSp>
          <p:nvGrpSpPr>
            <p:cNvPr id="75" name="Google Shape;75;p5"/>
            <p:cNvGrpSpPr/>
            <p:nvPr/>
          </p:nvGrpSpPr>
          <p:grpSpPr>
            <a:xfrm>
              <a:off x="78908" y="742550"/>
              <a:ext cx="709034" cy="709034"/>
              <a:chOff x="73988" y="73988"/>
              <a:chExt cx="664823" cy="664823"/>
            </a:xfrm>
          </p:grpSpPr>
          <p:sp>
            <p:nvSpPr>
              <p:cNvPr id="76" name="Google Shape;76;p5"/>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8" name="Google Shape;78;p5"/>
            <p:cNvGrpSpPr/>
            <p:nvPr/>
          </p:nvGrpSpPr>
          <p:grpSpPr>
            <a:xfrm>
              <a:off x="1017043" y="742550"/>
              <a:ext cx="709034" cy="709034"/>
              <a:chOff x="73988" y="73988"/>
              <a:chExt cx="664823" cy="664823"/>
            </a:xfrm>
          </p:grpSpPr>
          <p:sp>
            <p:nvSpPr>
              <p:cNvPr id="79" name="Google Shape;79;p5"/>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1" name="Google Shape;81;p5"/>
            <p:cNvGrpSpPr/>
            <p:nvPr/>
          </p:nvGrpSpPr>
          <p:grpSpPr>
            <a:xfrm>
              <a:off x="537729" y="78908"/>
              <a:ext cx="709034" cy="709034"/>
              <a:chOff x="73988" y="73988"/>
              <a:chExt cx="664823" cy="664823"/>
            </a:xfrm>
          </p:grpSpPr>
          <p:sp>
            <p:nvSpPr>
              <p:cNvPr id="82" name="Google Shape;82;p5"/>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84" name="Google Shape;84;p5"/>
          <p:cNvGrpSpPr/>
          <p:nvPr/>
        </p:nvGrpSpPr>
        <p:grpSpPr>
          <a:xfrm>
            <a:off x="14419176" y="6230296"/>
            <a:ext cx="2964262" cy="2964262"/>
            <a:chOff x="15604" y="15604"/>
            <a:chExt cx="781591" cy="781591"/>
          </a:xfrm>
        </p:grpSpPr>
        <p:sp>
          <p:nvSpPr>
            <p:cNvPr id="85" name="Google Shape;85;p5"/>
            <p:cNvSpPr/>
            <p:nvPr/>
          </p:nvSpPr>
          <p:spPr>
            <a:xfrm>
              <a:off x="15604" y="15604"/>
              <a:ext cx="781591" cy="781591"/>
            </a:xfrm>
            <a:custGeom>
              <a:avLst/>
              <a:gdLst/>
              <a:ahLst/>
              <a:cxnLst/>
              <a:rect l="l" t="t" r="r" b="b"/>
              <a:pathLst>
                <a:path w="781591" h="781591" extrusionOk="0">
                  <a:moveTo>
                    <a:pt x="417434" y="11034"/>
                  </a:moveTo>
                  <a:lnTo>
                    <a:pt x="770558" y="364158"/>
                  </a:lnTo>
                  <a:cubicBezTo>
                    <a:pt x="777623" y="371223"/>
                    <a:pt x="781592" y="380805"/>
                    <a:pt x="781592" y="390796"/>
                  </a:cubicBezTo>
                  <a:cubicBezTo>
                    <a:pt x="781592" y="400787"/>
                    <a:pt x="777623" y="410369"/>
                    <a:pt x="770558" y="417434"/>
                  </a:cubicBezTo>
                  <a:lnTo>
                    <a:pt x="417434" y="770558"/>
                  </a:lnTo>
                  <a:cubicBezTo>
                    <a:pt x="410369" y="777623"/>
                    <a:pt x="400787" y="781592"/>
                    <a:pt x="390796" y="781592"/>
                  </a:cubicBezTo>
                  <a:cubicBezTo>
                    <a:pt x="380805" y="781592"/>
                    <a:pt x="371223" y="777623"/>
                    <a:pt x="364158" y="770558"/>
                  </a:cubicBezTo>
                  <a:lnTo>
                    <a:pt x="11034" y="417434"/>
                  </a:lnTo>
                  <a:cubicBezTo>
                    <a:pt x="3969" y="410369"/>
                    <a:pt x="0" y="400787"/>
                    <a:pt x="0" y="390796"/>
                  </a:cubicBezTo>
                  <a:cubicBezTo>
                    <a:pt x="0" y="380805"/>
                    <a:pt x="3969" y="371223"/>
                    <a:pt x="11034" y="364158"/>
                  </a:cubicBezTo>
                  <a:lnTo>
                    <a:pt x="364158" y="11034"/>
                  </a:lnTo>
                  <a:cubicBezTo>
                    <a:pt x="371223" y="3969"/>
                    <a:pt x="380805" y="0"/>
                    <a:pt x="390796" y="0"/>
                  </a:cubicBezTo>
                  <a:cubicBezTo>
                    <a:pt x="400787" y="0"/>
                    <a:pt x="410369" y="3969"/>
                    <a:pt x="417434" y="11034"/>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679650" y="1250950"/>
            <a:ext cx="169287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6"/>
          <p:cNvSpPr txBox="1">
            <a:spLocks noGrp="1"/>
          </p:cNvSpPr>
          <p:nvPr>
            <p:ph type="body" idx="1"/>
          </p:nvPr>
        </p:nvSpPr>
        <p:spPr>
          <a:xfrm>
            <a:off x="1600200" y="4338625"/>
            <a:ext cx="7629900" cy="4526100"/>
          </a:xfrm>
          <a:prstGeom prst="rect">
            <a:avLst/>
          </a:prstGeom>
          <a:noFill/>
          <a:ln>
            <a:noFill/>
          </a:ln>
        </p:spPr>
        <p:txBody>
          <a:bodyPr spcFirstLastPara="1" wrap="square" lIns="91425" tIns="45700" rIns="91425" bIns="45700" anchor="t" anchorCtr="0">
            <a:normAutofit/>
          </a:bodyPr>
          <a:lstStyle>
            <a:lvl1pPr marL="457200" lvl="0" indent="-381000" algn="l">
              <a:spcBef>
                <a:spcPts val="560"/>
              </a:spcBef>
              <a:spcAft>
                <a:spcPts val="0"/>
              </a:spcAft>
              <a:buClr>
                <a:schemeClr val="dk1"/>
              </a:buClr>
              <a:buSzPts val="2400"/>
              <a:buChar char="•"/>
              <a:defRPr/>
            </a:lvl1pPr>
            <a:lvl2pPr marL="914400" lvl="1" indent="-381000" algn="l">
              <a:spcBef>
                <a:spcPts val="480"/>
              </a:spcBef>
              <a:spcAft>
                <a:spcPts val="0"/>
              </a:spcAft>
              <a:buClr>
                <a:schemeClr val="dk1"/>
              </a:buClr>
              <a:buSzPts val="2400"/>
              <a:buChar char="–"/>
              <a:defRPr/>
            </a:lvl2pPr>
            <a:lvl3pPr marL="1371600" lvl="2" indent="-381000" algn="l">
              <a:spcBef>
                <a:spcPts val="400"/>
              </a:spcBef>
              <a:spcAft>
                <a:spcPts val="0"/>
              </a:spcAft>
              <a:buClr>
                <a:schemeClr val="dk1"/>
              </a:buClr>
              <a:buSzPts val="2400"/>
              <a:buChar char="•"/>
              <a:defRPr/>
            </a:lvl3pPr>
            <a:lvl4pPr marL="1828800" lvl="3" indent="-381000" algn="l">
              <a:spcBef>
                <a:spcPts val="360"/>
              </a:spcBef>
              <a:spcAft>
                <a:spcPts val="0"/>
              </a:spcAft>
              <a:buClr>
                <a:schemeClr val="dk1"/>
              </a:buClr>
              <a:buSzPts val="2400"/>
              <a:buChar char="–"/>
              <a:defRPr/>
            </a:lvl4pPr>
            <a:lvl5pPr marL="2286000" lvl="4" indent="-381000" algn="l">
              <a:spcBef>
                <a:spcPts val="360"/>
              </a:spcBef>
              <a:spcAft>
                <a:spcPts val="0"/>
              </a:spcAft>
              <a:buClr>
                <a:schemeClr val="dk1"/>
              </a:buClr>
              <a:buSzPts val="2400"/>
              <a:buChar char="»"/>
              <a:defRPr/>
            </a:lvl5pPr>
            <a:lvl6pPr marL="2743200" lvl="5" indent="-381000" algn="l">
              <a:spcBef>
                <a:spcPts val="360"/>
              </a:spcBef>
              <a:spcAft>
                <a:spcPts val="0"/>
              </a:spcAft>
              <a:buClr>
                <a:schemeClr val="dk1"/>
              </a:buClr>
              <a:buSzPts val="2400"/>
              <a:buChar char="•"/>
              <a:defRPr/>
            </a:lvl6pPr>
            <a:lvl7pPr marL="3200400" lvl="6" indent="-381000" algn="l">
              <a:spcBef>
                <a:spcPts val="360"/>
              </a:spcBef>
              <a:spcAft>
                <a:spcPts val="0"/>
              </a:spcAft>
              <a:buClr>
                <a:schemeClr val="dk1"/>
              </a:buClr>
              <a:buSzPts val="2400"/>
              <a:buChar char="•"/>
              <a:defRPr/>
            </a:lvl7pPr>
            <a:lvl8pPr marL="3657600" lvl="7" indent="-381000" algn="l">
              <a:spcBef>
                <a:spcPts val="360"/>
              </a:spcBef>
              <a:spcAft>
                <a:spcPts val="0"/>
              </a:spcAft>
              <a:buClr>
                <a:schemeClr val="dk1"/>
              </a:buClr>
              <a:buSzPts val="2400"/>
              <a:buChar char="•"/>
              <a:defRPr/>
            </a:lvl8pPr>
            <a:lvl9pPr marL="4114800" lvl="8" indent="-381000" algn="l">
              <a:spcBef>
                <a:spcPts val="360"/>
              </a:spcBef>
              <a:spcAft>
                <a:spcPts val="0"/>
              </a:spcAft>
              <a:buClr>
                <a:schemeClr val="dk1"/>
              </a:buClr>
              <a:buSzPts val="2400"/>
              <a:buChar char="•"/>
              <a:defRPr/>
            </a:lvl9pPr>
          </a:lstStyle>
          <a:p>
            <a:endParaRPr/>
          </a:p>
        </p:txBody>
      </p:sp>
      <p:sp>
        <p:nvSpPr>
          <p:cNvPr id="90" name="Google Shape;90;p6"/>
          <p:cNvSpPr txBox="1">
            <a:spLocks noGrp="1"/>
          </p:cNvSpPr>
          <p:nvPr>
            <p:ph type="body" idx="2"/>
          </p:nvPr>
        </p:nvSpPr>
        <p:spPr>
          <a:xfrm>
            <a:off x="9517883" y="4338625"/>
            <a:ext cx="7629900" cy="4526100"/>
          </a:xfrm>
          <a:prstGeom prst="rect">
            <a:avLst/>
          </a:prstGeom>
          <a:noFill/>
          <a:ln>
            <a:noFill/>
          </a:ln>
        </p:spPr>
        <p:txBody>
          <a:bodyPr spcFirstLastPara="1" wrap="square" lIns="91425" tIns="45700" rIns="91425" bIns="45700" anchor="t" anchorCtr="0">
            <a:normAutofit/>
          </a:bodyPr>
          <a:lstStyle>
            <a:lvl1pPr marL="457200" lvl="0" indent="-381000" algn="l">
              <a:spcBef>
                <a:spcPts val="560"/>
              </a:spcBef>
              <a:spcAft>
                <a:spcPts val="0"/>
              </a:spcAft>
              <a:buClr>
                <a:schemeClr val="dk1"/>
              </a:buClr>
              <a:buSzPts val="2400"/>
              <a:buChar char="•"/>
              <a:defRPr/>
            </a:lvl1pPr>
            <a:lvl2pPr marL="914400" lvl="1" indent="-381000" algn="l">
              <a:spcBef>
                <a:spcPts val="480"/>
              </a:spcBef>
              <a:spcAft>
                <a:spcPts val="0"/>
              </a:spcAft>
              <a:buClr>
                <a:schemeClr val="dk1"/>
              </a:buClr>
              <a:buSzPts val="2400"/>
              <a:buChar char="–"/>
              <a:defRPr/>
            </a:lvl2pPr>
            <a:lvl3pPr marL="1371600" lvl="2" indent="-381000" algn="l">
              <a:spcBef>
                <a:spcPts val="400"/>
              </a:spcBef>
              <a:spcAft>
                <a:spcPts val="0"/>
              </a:spcAft>
              <a:buClr>
                <a:schemeClr val="dk1"/>
              </a:buClr>
              <a:buSzPts val="2400"/>
              <a:buChar char="•"/>
              <a:defRPr/>
            </a:lvl3pPr>
            <a:lvl4pPr marL="1828800" lvl="3" indent="-381000" algn="l">
              <a:spcBef>
                <a:spcPts val="360"/>
              </a:spcBef>
              <a:spcAft>
                <a:spcPts val="0"/>
              </a:spcAft>
              <a:buClr>
                <a:schemeClr val="dk1"/>
              </a:buClr>
              <a:buSzPts val="2400"/>
              <a:buChar char="–"/>
              <a:defRPr/>
            </a:lvl4pPr>
            <a:lvl5pPr marL="2286000" lvl="4" indent="-381000" algn="l">
              <a:spcBef>
                <a:spcPts val="360"/>
              </a:spcBef>
              <a:spcAft>
                <a:spcPts val="0"/>
              </a:spcAft>
              <a:buClr>
                <a:schemeClr val="dk1"/>
              </a:buClr>
              <a:buSzPts val="2400"/>
              <a:buChar char="»"/>
              <a:defRPr/>
            </a:lvl5pPr>
            <a:lvl6pPr marL="2743200" lvl="5" indent="-381000" algn="l">
              <a:spcBef>
                <a:spcPts val="360"/>
              </a:spcBef>
              <a:spcAft>
                <a:spcPts val="0"/>
              </a:spcAft>
              <a:buClr>
                <a:schemeClr val="dk1"/>
              </a:buClr>
              <a:buSzPts val="2400"/>
              <a:buChar char="•"/>
              <a:defRPr/>
            </a:lvl6pPr>
            <a:lvl7pPr marL="3200400" lvl="6" indent="-381000" algn="l">
              <a:spcBef>
                <a:spcPts val="360"/>
              </a:spcBef>
              <a:spcAft>
                <a:spcPts val="0"/>
              </a:spcAft>
              <a:buClr>
                <a:schemeClr val="dk1"/>
              </a:buClr>
              <a:buSzPts val="2400"/>
              <a:buChar char="•"/>
              <a:defRPr/>
            </a:lvl7pPr>
            <a:lvl8pPr marL="3657600" lvl="7" indent="-381000" algn="l">
              <a:spcBef>
                <a:spcPts val="360"/>
              </a:spcBef>
              <a:spcAft>
                <a:spcPts val="0"/>
              </a:spcAft>
              <a:buClr>
                <a:schemeClr val="dk1"/>
              </a:buClr>
              <a:buSzPts val="2400"/>
              <a:buChar char="•"/>
              <a:defRPr/>
            </a:lvl8pPr>
            <a:lvl9pPr marL="4114800" lvl="8" indent="-381000" algn="l">
              <a:spcBef>
                <a:spcPts val="360"/>
              </a:spcBef>
              <a:spcAft>
                <a:spcPts val="0"/>
              </a:spcAft>
              <a:buClr>
                <a:schemeClr val="dk1"/>
              </a:buClr>
              <a:buSzPts val="2400"/>
              <a:buChar char="•"/>
              <a:defRPr/>
            </a:lvl9pPr>
          </a:lstStyle>
          <a:p>
            <a:endParaRPr/>
          </a:p>
        </p:txBody>
      </p:sp>
      <p:grpSp>
        <p:nvGrpSpPr>
          <p:cNvPr id="91" name="Google Shape;91;p6"/>
          <p:cNvGrpSpPr/>
          <p:nvPr/>
        </p:nvGrpSpPr>
        <p:grpSpPr>
          <a:xfrm>
            <a:off x="0" y="9077473"/>
            <a:ext cx="6630526" cy="1213372"/>
            <a:chOff x="0" y="-47625"/>
            <a:chExt cx="1746300" cy="319569"/>
          </a:xfrm>
        </p:grpSpPr>
        <p:sp>
          <p:nvSpPr>
            <p:cNvPr id="92" name="Google Shape;92;p6"/>
            <p:cNvSpPr/>
            <p:nvPr/>
          </p:nvSpPr>
          <p:spPr>
            <a:xfrm>
              <a:off x="0" y="0"/>
              <a:ext cx="1746173" cy="271944"/>
            </a:xfrm>
            <a:custGeom>
              <a:avLst/>
              <a:gdLst/>
              <a:ahLst/>
              <a:cxnLst/>
              <a:rect l="l" t="t" r="r" b="b"/>
              <a:pathLst>
                <a:path w="1746173" h="271944" extrusionOk="0">
                  <a:moveTo>
                    <a:pt x="0" y="0"/>
                  </a:moveTo>
                  <a:lnTo>
                    <a:pt x="1746173" y="0"/>
                  </a:lnTo>
                  <a:lnTo>
                    <a:pt x="1746173" y="271944"/>
                  </a:lnTo>
                  <a:lnTo>
                    <a:pt x="0" y="271944"/>
                  </a:lnTo>
                  <a:close/>
                </a:path>
              </a:pathLst>
            </a:custGeom>
            <a:solidFill>
              <a:srgbClr val="FFBD59"/>
            </a:solidFill>
            <a:ln>
              <a:noFill/>
            </a:ln>
          </p:spPr>
        </p:sp>
        <p:sp>
          <p:nvSpPr>
            <p:cNvPr id="93" name="Google Shape;93;p6"/>
            <p:cNvSpPr txBox="1"/>
            <p:nvPr/>
          </p:nvSpPr>
          <p:spPr>
            <a:xfrm>
              <a:off x="0" y="-47625"/>
              <a:ext cx="17463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4" name="Google Shape;94;p6"/>
          <p:cNvGrpSpPr/>
          <p:nvPr/>
        </p:nvGrpSpPr>
        <p:grpSpPr>
          <a:xfrm>
            <a:off x="6630000" y="9077473"/>
            <a:ext cx="11658381" cy="1213372"/>
            <a:chOff x="0" y="-47625"/>
            <a:chExt cx="3070500" cy="319569"/>
          </a:xfrm>
        </p:grpSpPr>
        <p:sp>
          <p:nvSpPr>
            <p:cNvPr id="95" name="Google Shape;95;p6"/>
            <p:cNvSpPr/>
            <p:nvPr/>
          </p:nvSpPr>
          <p:spPr>
            <a:xfrm>
              <a:off x="0" y="0"/>
              <a:ext cx="3070420" cy="271944"/>
            </a:xfrm>
            <a:custGeom>
              <a:avLst/>
              <a:gdLst/>
              <a:ahLst/>
              <a:cxnLst/>
              <a:rect l="l" t="t" r="r" b="b"/>
              <a:pathLst>
                <a:path w="3070420" h="271944" extrusionOk="0">
                  <a:moveTo>
                    <a:pt x="0" y="0"/>
                  </a:moveTo>
                  <a:lnTo>
                    <a:pt x="3070420" y="0"/>
                  </a:lnTo>
                  <a:lnTo>
                    <a:pt x="3070420" y="271944"/>
                  </a:lnTo>
                  <a:lnTo>
                    <a:pt x="0" y="271944"/>
                  </a:lnTo>
                  <a:close/>
                </a:path>
              </a:pathLst>
            </a:custGeom>
            <a:solidFill>
              <a:srgbClr val="2235B8"/>
            </a:solidFill>
            <a:ln>
              <a:noFill/>
            </a:ln>
          </p:spPr>
        </p:sp>
        <p:sp>
          <p:nvSpPr>
            <p:cNvPr id="96" name="Google Shape;96;p6"/>
            <p:cNvSpPr txBox="1"/>
            <p:nvPr/>
          </p:nvSpPr>
          <p:spPr>
            <a:xfrm>
              <a:off x="0" y="-47625"/>
              <a:ext cx="30705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7" name="Google Shape;97;p6"/>
          <p:cNvGrpSpPr/>
          <p:nvPr/>
        </p:nvGrpSpPr>
        <p:grpSpPr>
          <a:xfrm rot="5400000">
            <a:off x="16641610" y="522884"/>
            <a:ext cx="1235377" cy="1029507"/>
            <a:chOff x="78908" y="78908"/>
            <a:chExt cx="1647169" cy="1372676"/>
          </a:xfrm>
        </p:grpSpPr>
        <p:grpSp>
          <p:nvGrpSpPr>
            <p:cNvPr id="98" name="Google Shape;98;p6"/>
            <p:cNvGrpSpPr/>
            <p:nvPr/>
          </p:nvGrpSpPr>
          <p:grpSpPr>
            <a:xfrm>
              <a:off x="78908" y="742550"/>
              <a:ext cx="709034" cy="709034"/>
              <a:chOff x="73988" y="73988"/>
              <a:chExt cx="664823" cy="664823"/>
            </a:xfrm>
          </p:grpSpPr>
          <p:sp>
            <p:nvSpPr>
              <p:cNvPr id="99" name="Google Shape;99;p6"/>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6"/>
            <p:cNvGrpSpPr/>
            <p:nvPr/>
          </p:nvGrpSpPr>
          <p:grpSpPr>
            <a:xfrm>
              <a:off x="1017043" y="742550"/>
              <a:ext cx="709034" cy="709034"/>
              <a:chOff x="73988" y="73988"/>
              <a:chExt cx="664823" cy="664823"/>
            </a:xfrm>
          </p:grpSpPr>
          <p:sp>
            <p:nvSpPr>
              <p:cNvPr id="102" name="Google Shape;102;p6"/>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 name="Google Shape;104;p6"/>
            <p:cNvGrpSpPr/>
            <p:nvPr/>
          </p:nvGrpSpPr>
          <p:grpSpPr>
            <a:xfrm>
              <a:off x="537729" y="78908"/>
              <a:ext cx="709034" cy="709034"/>
              <a:chOff x="73988" y="73988"/>
              <a:chExt cx="664823" cy="664823"/>
            </a:xfrm>
          </p:grpSpPr>
          <p:sp>
            <p:nvSpPr>
              <p:cNvPr id="105" name="Google Shape;105;p6"/>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07" name="Google Shape;107;p6"/>
          <p:cNvGrpSpPr/>
          <p:nvPr/>
        </p:nvGrpSpPr>
        <p:grpSpPr>
          <a:xfrm>
            <a:off x="1073931" y="8250191"/>
            <a:ext cx="2697198" cy="2697198"/>
            <a:chOff x="13188" y="13188"/>
            <a:chExt cx="786424" cy="786424"/>
          </a:xfrm>
        </p:grpSpPr>
        <p:sp>
          <p:nvSpPr>
            <p:cNvPr id="108" name="Google Shape;108;p6"/>
            <p:cNvSpPr/>
            <p:nvPr/>
          </p:nvSpPr>
          <p:spPr>
            <a:xfrm>
              <a:off x="13188" y="13188"/>
              <a:ext cx="786424" cy="786424"/>
            </a:xfrm>
            <a:custGeom>
              <a:avLst/>
              <a:gdLst/>
              <a:ahLst/>
              <a:cxnLst/>
              <a:rect l="l" t="t" r="r" b="b"/>
              <a:pathLst>
                <a:path w="786424" h="786424" extrusionOk="0">
                  <a:moveTo>
                    <a:pt x="422669" y="16269"/>
                  </a:moveTo>
                  <a:lnTo>
                    <a:pt x="770155" y="363755"/>
                  </a:lnTo>
                  <a:cubicBezTo>
                    <a:pt x="786424" y="380024"/>
                    <a:pt x="786424" y="406400"/>
                    <a:pt x="770155" y="422669"/>
                  </a:cubicBezTo>
                  <a:lnTo>
                    <a:pt x="422669" y="770155"/>
                  </a:lnTo>
                  <a:cubicBezTo>
                    <a:pt x="406400" y="786424"/>
                    <a:pt x="380024" y="786424"/>
                    <a:pt x="363755" y="770155"/>
                  </a:cubicBezTo>
                  <a:lnTo>
                    <a:pt x="16269" y="422669"/>
                  </a:lnTo>
                  <a:cubicBezTo>
                    <a:pt x="0" y="406400"/>
                    <a:pt x="0" y="380024"/>
                    <a:pt x="16269" y="363755"/>
                  </a:cubicBezTo>
                  <a:lnTo>
                    <a:pt x="363755" y="16269"/>
                  </a:lnTo>
                  <a:cubicBezTo>
                    <a:pt x="380024" y="0"/>
                    <a:pt x="406400" y="0"/>
                    <a:pt x="422669" y="16269"/>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 name="Google Shape;110;p6"/>
          <p:cNvGrpSpPr/>
          <p:nvPr/>
        </p:nvGrpSpPr>
        <p:grpSpPr>
          <a:xfrm>
            <a:off x="2245342" y="7880691"/>
            <a:ext cx="1672904" cy="1672904"/>
            <a:chOff x="20849" y="20849"/>
            <a:chExt cx="771101" cy="771101"/>
          </a:xfrm>
        </p:grpSpPr>
        <p:sp>
          <p:nvSpPr>
            <p:cNvPr id="111" name="Google Shape;111;p6"/>
            <p:cNvSpPr/>
            <p:nvPr/>
          </p:nvSpPr>
          <p:spPr>
            <a:xfrm>
              <a:off x="20849" y="20849"/>
              <a:ext cx="771101" cy="771101"/>
            </a:xfrm>
            <a:custGeom>
              <a:avLst/>
              <a:gdLst/>
              <a:ahLst/>
              <a:cxnLst/>
              <a:rect l="l" t="t" r="r" b="b"/>
              <a:pathLst>
                <a:path w="771101" h="771101" extrusionOk="0">
                  <a:moveTo>
                    <a:pt x="432119" y="25719"/>
                  </a:moveTo>
                  <a:lnTo>
                    <a:pt x="745383" y="338983"/>
                  </a:lnTo>
                  <a:cubicBezTo>
                    <a:pt x="771102" y="364702"/>
                    <a:pt x="771102" y="406400"/>
                    <a:pt x="745383" y="432119"/>
                  </a:cubicBezTo>
                  <a:lnTo>
                    <a:pt x="432119" y="745383"/>
                  </a:lnTo>
                  <a:cubicBezTo>
                    <a:pt x="406400" y="771102"/>
                    <a:pt x="364702" y="771102"/>
                    <a:pt x="338983" y="745383"/>
                  </a:cubicBezTo>
                  <a:lnTo>
                    <a:pt x="25719" y="432119"/>
                  </a:lnTo>
                  <a:cubicBezTo>
                    <a:pt x="0" y="406400"/>
                    <a:pt x="0" y="364702"/>
                    <a:pt x="25719" y="338983"/>
                  </a:cubicBezTo>
                  <a:lnTo>
                    <a:pt x="338983" y="25719"/>
                  </a:lnTo>
                  <a:cubicBezTo>
                    <a:pt x="364702" y="0"/>
                    <a:pt x="406400" y="0"/>
                    <a:pt x="432119" y="25719"/>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 name="Google Shape;113;p6"/>
          <p:cNvGrpSpPr/>
          <p:nvPr/>
        </p:nvGrpSpPr>
        <p:grpSpPr>
          <a:xfrm>
            <a:off x="16871319" y="6706252"/>
            <a:ext cx="2833322" cy="2833322"/>
            <a:chOff x="16296" y="16296"/>
            <a:chExt cx="780207" cy="780207"/>
          </a:xfrm>
        </p:grpSpPr>
        <p:sp>
          <p:nvSpPr>
            <p:cNvPr id="114" name="Google Shape;114;p6"/>
            <p:cNvSpPr/>
            <p:nvPr/>
          </p:nvSpPr>
          <p:spPr>
            <a:xfrm>
              <a:off x="16296" y="16296"/>
              <a:ext cx="780207" cy="780207"/>
            </a:xfrm>
            <a:custGeom>
              <a:avLst/>
              <a:gdLst/>
              <a:ahLst/>
              <a:cxnLst/>
              <a:rect l="l" t="t" r="r" b="b"/>
              <a:pathLst>
                <a:path w="780207" h="780207" extrusionOk="0">
                  <a:moveTo>
                    <a:pt x="417924" y="11524"/>
                  </a:moveTo>
                  <a:lnTo>
                    <a:pt x="768684" y="362284"/>
                  </a:lnTo>
                  <a:cubicBezTo>
                    <a:pt x="776063" y="369663"/>
                    <a:pt x="780208" y="379670"/>
                    <a:pt x="780208" y="390104"/>
                  </a:cubicBezTo>
                  <a:cubicBezTo>
                    <a:pt x="780208" y="400538"/>
                    <a:pt x="776063" y="410545"/>
                    <a:pt x="768684" y="417924"/>
                  </a:cubicBezTo>
                  <a:lnTo>
                    <a:pt x="417924" y="768684"/>
                  </a:lnTo>
                  <a:cubicBezTo>
                    <a:pt x="410545" y="776063"/>
                    <a:pt x="400538" y="780208"/>
                    <a:pt x="390104" y="780208"/>
                  </a:cubicBezTo>
                  <a:cubicBezTo>
                    <a:pt x="379670" y="780208"/>
                    <a:pt x="369663" y="776063"/>
                    <a:pt x="362284" y="768684"/>
                  </a:cubicBezTo>
                  <a:lnTo>
                    <a:pt x="11524" y="417924"/>
                  </a:lnTo>
                  <a:cubicBezTo>
                    <a:pt x="4145" y="410545"/>
                    <a:pt x="0" y="400538"/>
                    <a:pt x="0" y="390104"/>
                  </a:cubicBezTo>
                  <a:cubicBezTo>
                    <a:pt x="0" y="379670"/>
                    <a:pt x="4145" y="369663"/>
                    <a:pt x="11524" y="362284"/>
                  </a:cubicBezTo>
                  <a:lnTo>
                    <a:pt x="362284" y="11524"/>
                  </a:lnTo>
                  <a:cubicBezTo>
                    <a:pt x="369663" y="4145"/>
                    <a:pt x="379670" y="0"/>
                    <a:pt x="390104" y="0"/>
                  </a:cubicBezTo>
                  <a:cubicBezTo>
                    <a:pt x="400538" y="0"/>
                    <a:pt x="410545" y="4145"/>
                    <a:pt x="417924" y="11524"/>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6"/>
          <p:cNvGrpSpPr/>
          <p:nvPr/>
        </p:nvGrpSpPr>
        <p:grpSpPr>
          <a:xfrm>
            <a:off x="16857370" y="7994964"/>
            <a:ext cx="1218066" cy="1218066"/>
            <a:chOff x="28095" y="28095"/>
            <a:chExt cx="756610" cy="756610"/>
          </a:xfrm>
        </p:grpSpPr>
        <p:sp>
          <p:nvSpPr>
            <p:cNvPr id="117" name="Google Shape;117;p6"/>
            <p:cNvSpPr/>
            <p:nvPr/>
          </p:nvSpPr>
          <p:spPr>
            <a:xfrm>
              <a:off x="28095" y="28095"/>
              <a:ext cx="756610" cy="756610"/>
            </a:xfrm>
            <a:custGeom>
              <a:avLst/>
              <a:gdLst/>
              <a:ahLst/>
              <a:cxnLst/>
              <a:rect l="l" t="t" r="r" b="b"/>
              <a:pathLst>
                <a:path w="756610" h="756610" extrusionOk="0">
                  <a:moveTo>
                    <a:pt x="441057" y="34657"/>
                  </a:moveTo>
                  <a:lnTo>
                    <a:pt x="721953" y="315553"/>
                  </a:lnTo>
                  <a:cubicBezTo>
                    <a:pt x="756610" y="350210"/>
                    <a:pt x="756610" y="406400"/>
                    <a:pt x="721953" y="441057"/>
                  </a:cubicBezTo>
                  <a:lnTo>
                    <a:pt x="441057" y="721953"/>
                  </a:lnTo>
                  <a:cubicBezTo>
                    <a:pt x="406400" y="756610"/>
                    <a:pt x="350210" y="756610"/>
                    <a:pt x="315553" y="721953"/>
                  </a:cubicBezTo>
                  <a:lnTo>
                    <a:pt x="34657" y="441057"/>
                  </a:lnTo>
                  <a:cubicBezTo>
                    <a:pt x="0" y="406400"/>
                    <a:pt x="0" y="350210"/>
                    <a:pt x="34657" y="315553"/>
                  </a:cubicBezTo>
                  <a:lnTo>
                    <a:pt x="315553" y="34657"/>
                  </a:lnTo>
                  <a:cubicBezTo>
                    <a:pt x="350210" y="0"/>
                    <a:pt x="406400" y="0"/>
                    <a:pt x="441057" y="34657"/>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9" name="Google Shape;119;p6"/>
          <p:cNvGrpSpPr/>
          <p:nvPr/>
        </p:nvGrpSpPr>
        <p:grpSpPr>
          <a:xfrm>
            <a:off x="16115129" y="7368524"/>
            <a:ext cx="1672904" cy="1672904"/>
            <a:chOff x="20849" y="20849"/>
            <a:chExt cx="771101" cy="771101"/>
          </a:xfrm>
        </p:grpSpPr>
        <p:sp>
          <p:nvSpPr>
            <p:cNvPr id="120" name="Google Shape;120;p6"/>
            <p:cNvSpPr/>
            <p:nvPr/>
          </p:nvSpPr>
          <p:spPr>
            <a:xfrm>
              <a:off x="20849" y="20849"/>
              <a:ext cx="771101" cy="771101"/>
            </a:xfrm>
            <a:custGeom>
              <a:avLst/>
              <a:gdLst/>
              <a:ahLst/>
              <a:cxnLst/>
              <a:rect l="l" t="t" r="r" b="b"/>
              <a:pathLst>
                <a:path w="771101" h="771101" extrusionOk="0">
                  <a:moveTo>
                    <a:pt x="432119" y="25719"/>
                  </a:moveTo>
                  <a:lnTo>
                    <a:pt x="745383" y="338983"/>
                  </a:lnTo>
                  <a:cubicBezTo>
                    <a:pt x="771102" y="364702"/>
                    <a:pt x="771102" y="406400"/>
                    <a:pt x="745383" y="432119"/>
                  </a:cubicBezTo>
                  <a:lnTo>
                    <a:pt x="432119" y="745383"/>
                  </a:lnTo>
                  <a:cubicBezTo>
                    <a:pt x="406400" y="771102"/>
                    <a:pt x="364702" y="771102"/>
                    <a:pt x="338983" y="745383"/>
                  </a:cubicBezTo>
                  <a:lnTo>
                    <a:pt x="25719" y="432119"/>
                  </a:lnTo>
                  <a:cubicBezTo>
                    <a:pt x="0" y="406400"/>
                    <a:pt x="0" y="364702"/>
                    <a:pt x="25719" y="338983"/>
                  </a:cubicBezTo>
                  <a:lnTo>
                    <a:pt x="338983" y="25719"/>
                  </a:lnTo>
                  <a:cubicBezTo>
                    <a:pt x="364702" y="0"/>
                    <a:pt x="406400" y="0"/>
                    <a:pt x="432119" y="25719"/>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2" name="Google Shape;122;p6"/>
          <p:cNvGrpSpPr/>
          <p:nvPr/>
        </p:nvGrpSpPr>
        <p:grpSpPr>
          <a:xfrm>
            <a:off x="1201215" y="8008916"/>
            <a:ext cx="650218" cy="650218"/>
            <a:chOff x="62587" y="62587"/>
            <a:chExt cx="687625" cy="687625"/>
          </a:xfrm>
        </p:grpSpPr>
        <p:sp>
          <p:nvSpPr>
            <p:cNvPr id="123" name="Google Shape;123;p6"/>
            <p:cNvSpPr/>
            <p:nvPr/>
          </p:nvSpPr>
          <p:spPr>
            <a:xfrm>
              <a:off x="62587" y="62587"/>
              <a:ext cx="687625" cy="687625"/>
            </a:xfrm>
            <a:custGeom>
              <a:avLst/>
              <a:gdLst/>
              <a:ahLst/>
              <a:cxnLst/>
              <a:rect l="l" t="t" r="r" b="b"/>
              <a:pathLst>
                <a:path w="687625" h="687625" extrusionOk="0">
                  <a:moveTo>
                    <a:pt x="450657" y="44257"/>
                  </a:moveTo>
                  <a:lnTo>
                    <a:pt x="643369" y="236969"/>
                  </a:lnTo>
                  <a:cubicBezTo>
                    <a:pt x="671706" y="265306"/>
                    <a:pt x="687625" y="303739"/>
                    <a:pt x="687625" y="343813"/>
                  </a:cubicBezTo>
                  <a:cubicBezTo>
                    <a:pt x="687625" y="383887"/>
                    <a:pt x="671706" y="422320"/>
                    <a:pt x="643369" y="450657"/>
                  </a:cubicBezTo>
                  <a:lnTo>
                    <a:pt x="450657" y="643369"/>
                  </a:lnTo>
                  <a:cubicBezTo>
                    <a:pt x="422320" y="671706"/>
                    <a:pt x="383887" y="687625"/>
                    <a:pt x="343813" y="687625"/>
                  </a:cubicBezTo>
                  <a:cubicBezTo>
                    <a:pt x="303739" y="687625"/>
                    <a:pt x="265306" y="671706"/>
                    <a:pt x="236969" y="643369"/>
                  </a:cubicBezTo>
                  <a:lnTo>
                    <a:pt x="44257" y="450657"/>
                  </a:lnTo>
                  <a:cubicBezTo>
                    <a:pt x="15920" y="422320"/>
                    <a:pt x="0" y="383887"/>
                    <a:pt x="0" y="343813"/>
                  </a:cubicBezTo>
                  <a:cubicBezTo>
                    <a:pt x="0" y="303739"/>
                    <a:pt x="15920" y="265306"/>
                    <a:pt x="44257" y="236969"/>
                  </a:cubicBezTo>
                  <a:lnTo>
                    <a:pt x="236969" y="44257"/>
                  </a:lnTo>
                  <a:cubicBezTo>
                    <a:pt x="265306" y="15920"/>
                    <a:pt x="303739" y="0"/>
                    <a:pt x="343813" y="0"/>
                  </a:cubicBezTo>
                  <a:cubicBezTo>
                    <a:pt x="383887" y="0"/>
                    <a:pt x="422320" y="15920"/>
                    <a:pt x="450657" y="44257"/>
                  </a:cubicBezTo>
                  <a:close/>
                </a:path>
              </a:pathLst>
            </a:custGeom>
            <a:solidFill>
              <a:srgbClr val="223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679650" y="1250950"/>
            <a:ext cx="169287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7"/>
          <p:cNvSpPr txBox="1">
            <a:spLocks noGrp="1"/>
          </p:cNvSpPr>
          <p:nvPr>
            <p:ph type="body" idx="1"/>
          </p:nvPr>
        </p:nvSpPr>
        <p:spPr>
          <a:xfrm>
            <a:off x="870188" y="4627550"/>
            <a:ext cx="81237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lvl1pPr>
            <a:lvl2pPr marL="914400" lvl="1" indent="-381000" algn="l">
              <a:spcBef>
                <a:spcPts val="400"/>
              </a:spcBef>
              <a:spcAft>
                <a:spcPts val="0"/>
              </a:spcAft>
              <a:buClr>
                <a:schemeClr val="dk1"/>
              </a:buClr>
              <a:buSzPts val="2400"/>
              <a:buChar char="–"/>
              <a:defRPr/>
            </a:lvl2pPr>
            <a:lvl3pPr marL="1371600" lvl="2" indent="-381000" algn="l">
              <a:spcBef>
                <a:spcPts val="360"/>
              </a:spcBef>
              <a:spcAft>
                <a:spcPts val="0"/>
              </a:spcAft>
              <a:buClr>
                <a:schemeClr val="dk1"/>
              </a:buClr>
              <a:buSzPts val="2400"/>
              <a:buChar char="•"/>
              <a:defRPr/>
            </a:lvl3pPr>
            <a:lvl4pPr marL="1828800" lvl="3" indent="-381000" algn="l">
              <a:spcBef>
                <a:spcPts val="320"/>
              </a:spcBef>
              <a:spcAft>
                <a:spcPts val="0"/>
              </a:spcAft>
              <a:buClr>
                <a:schemeClr val="dk1"/>
              </a:buClr>
              <a:buSzPts val="2400"/>
              <a:buChar char="–"/>
              <a:defRPr/>
            </a:lvl4pPr>
            <a:lvl5pPr marL="2286000" lvl="4" indent="-381000" algn="l">
              <a:spcBef>
                <a:spcPts val="320"/>
              </a:spcBef>
              <a:spcAft>
                <a:spcPts val="0"/>
              </a:spcAft>
              <a:buClr>
                <a:schemeClr val="dk1"/>
              </a:buClr>
              <a:buSzPts val="2400"/>
              <a:buChar char="»"/>
              <a:defRPr/>
            </a:lvl5pPr>
            <a:lvl6pPr marL="2743200" lvl="5" indent="-381000" algn="l">
              <a:spcBef>
                <a:spcPts val="320"/>
              </a:spcBef>
              <a:spcAft>
                <a:spcPts val="0"/>
              </a:spcAft>
              <a:buClr>
                <a:schemeClr val="dk1"/>
              </a:buClr>
              <a:buSzPts val="2400"/>
              <a:buChar char="•"/>
              <a:defRPr/>
            </a:lvl6pPr>
            <a:lvl7pPr marL="3200400" lvl="6" indent="-381000" algn="l">
              <a:spcBef>
                <a:spcPts val="320"/>
              </a:spcBef>
              <a:spcAft>
                <a:spcPts val="0"/>
              </a:spcAft>
              <a:buClr>
                <a:schemeClr val="dk1"/>
              </a:buClr>
              <a:buSzPts val="2400"/>
              <a:buChar char="•"/>
              <a:defRPr/>
            </a:lvl7pPr>
            <a:lvl8pPr marL="3657600" lvl="7" indent="-381000" algn="l">
              <a:spcBef>
                <a:spcPts val="320"/>
              </a:spcBef>
              <a:spcAft>
                <a:spcPts val="0"/>
              </a:spcAft>
              <a:buClr>
                <a:schemeClr val="dk1"/>
              </a:buClr>
              <a:buSzPts val="2400"/>
              <a:buChar char="•"/>
              <a:defRPr/>
            </a:lvl8pPr>
            <a:lvl9pPr marL="4114800" lvl="8" indent="-381000" algn="l">
              <a:spcBef>
                <a:spcPts val="320"/>
              </a:spcBef>
              <a:spcAft>
                <a:spcPts val="0"/>
              </a:spcAft>
              <a:buClr>
                <a:schemeClr val="dk1"/>
              </a:buClr>
              <a:buSzPts val="2400"/>
              <a:buChar char="•"/>
              <a:defRPr/>
            </a:lvl9pPr>
          </a:lstStyle>
          <a:p>
            <a:endParaRPr/>
          </a:p>
        </p:txBody>
      </p:sp>
      <p:sp>
        <p:nvSpPr>
          <p:cNvPr id="128" name="Google Shape;128;p7"/>
          <p:cNvSpPr txBox="1">
            <a:spLocks noGrp="1"/>
          </p:cNvSpPr>
          <p:nvPr>
            <p:ph type="body" idx="2"/>
          </p:nvPr>
        </p:nvSpPr>
        <p:spPr>
          <a:xfrm>
            <a:off x="9290809" y="4627550"/>
            <a:ext cx="81270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lvl1pPr>
            <a:lvl2pPr marL="914400" lvl="1" indent="-381000" algn="l">
              <a:spcBef>
                <a:spcPts val="400"/>
              </a:spcBef>
              <a:spcAft>
                <a:spcPts val="0"/>
              </a:spcAft>
              <a:buClr>
                <a:schemeClr val="dk1"/>
              </a:buClr>
              <a:buSzPts val="2400"/>
              <a:buChar char="–"/>
              <a:defRPr/>
            </a:lvl2pPr>
            <a:lvl3pPr marL="1371600" lvl="2" indent="-381000" algn="l">
              <a:spcBef>
                <a:spcPts val="360"/>
              </a:spcBef>
              <a:spcAft>
                <a:spcPts val="0"/>
              </a:spcAft>
              <a:buClr>
                <a:schemeClr val="dk1"/>
              </a:buClr>
              <a:buSzPts val="2400"/>
              <a:buChar char="•"/>
              <a:defRPr/>
            </a:lvl3pPr>
            <a:lvl4pPr marL="1828800" lvl="3" indent="-381000" algn="l">
              <a:spcBef>
                <a:spcPts val="320"/>
              </a:spcBef>
              <a:spcAft>
                <a:spcPts val="0"/>
              </a:spcAft>
              <a:buClr>
                <a:schemeClr val="dk1"/>
              </a:buClr>
              <a:buSzPts val="2400"/>
              <a:buChar char="–"/>
              <a:defRPr/>
            </a:lvl4pPr>
            <a:lvl5pPr marL="2286000" lvl="4" indent="-381000" algn="l">
              <a:spcBef>
                <a:spcPts val="320"/>
              </a:spcBef>
              <a:spcAft>
                <a:spcPts val="0"/>
              </a:spcAft>
              <a:buClr>
                <a:schemeClr val="dk1"/>
              </a:buClr>
              <a:buSzPts val="2400"/>
              <a:buChar char="»"/>
              <a:defRPr/>
            </a:lvl5pPr>
            <a:lvl6pPr marL="2743200" lvl="5" indent="-381000" algn="l">
              <a:spcBef>
                <a:spcPts val="320"/>
              </a:spcBef>
              <a:spcAft>
                <a:spcPts val="0"/>
              </a:spcAft>
              <a:buClr>
                <a:schemeClr val="dk1"/>
              </a:buClr>
              <a:buSzPts val="2400"/>
              <a:buChar char="•"/>
              <a:defRPr/>
            </a:lvl6pPr>
            <a:lvl7pPr marL="3200400" lvl="6" indent="-381000" algn="l">
              <a:spcBef>
                <a:spcPts val="320"/>
              </a:spcBef>
              <a:spcAft>
                <a:spcPts val="0"/>
              </a:spcAft>
              <a:buClr>
                <a:schemeClr val="dk1"/>
              </a:buClr>
              <a:buSzPts val="2400"/>
              <a:buChar char="•"/>
              <a:defRPr/>
            </a:lvl7pPr>
            <a:lvl8pPr marL="3657600" lvl="7" indent="-381000" algn="l">
              <a:spcBef>
                <a:spcPts val="320"/>
              </a:spcBef>
              <a:spcAft>
                <a:spcPts val="0"/>
              </a:spcAft>
              <a:buClr>
                <a:schemeClr val="dk1"/>
              </a:buClr>
              <a:buSzPts val="2400"/>
              <a:buChar char="•"/>
              <a:defRPr/>
            </a:lvl8pPr>
            <a:lvl9pPr marL="4114800" lvl="8" indent="-381000" algn="l">
              <a:spcBef>
                <a:spcPts val="320"/>
              </a:spcBef>
              <a:spcAft>
                <a:spcPts val="0"/>
              </a:spcAft>
              <a:buClr>
                <a:schemeClr val="dk1"/>
              </a:buClr>
              <a:buSzPts val="2400"/>
              <a:buChar char="•"/>
              <a:defRPr/>
            </a:lvl9pPr>
          </a:lstStyle>
          <a:p>
            <a:endParaRPr/>
          </a:p>
        </p:txBody>
      </p:sp>
      <p:grpSp>
        <p:nvGrpSpPr>
          <p:cNvPr id="129" name="Google Shape;129;p7"/>
          <p:cNvGrpSpPr/>
          <p:nvPr/>
        </p:nvGrpSpPr>
        <p:grpSpPr>
          <a:xfrm>
            <a:off x="0" y="9077473"/>
            <a:ext cx="11913533" cy="1213372"/>
            <a:chOff x="0" y="-47625"/>
            <a:chExt cx="3137700" cy="319569"/>
          </a:xfrm>
        </p:grpSpPr>
        <p:sp>
          <p:nvSpPr>
            <p:cNvPr id="130" name="Google Shape;130;p7"/>
            <p:cNvSpPr/>
            <p:nvPr/>
          </p:nvSpPr>
          <p:spPr>
            <a:xfrm>
              <a:off x="0" y="0"/>
              <a:ext cx="3137694" cy="271944"/>
            </a:xfrm>
            <a:custGeom>
              <a:avLst/>
              <a:gdLst/>
              <a:ahLst/>
              <a:cxnLst/>
              <a:rect l="l" t="t" r="r" b="b"/>
              <a:pathLst>
                <a:path w="3137694" h="271944" extrusionOk="0">
                  <a:moveTo>
                    <a:pt x="0" y="0"/>
                  </a:moveTo>
                  <a:lnTo>
                    <a:pt x="3137694" y="0"/>
                  </a:lnTo>
                  <a:lnTo>
                    <a:pt x="3137694" y="271944"/>
                  </a:lnTo>
                  <a:lnTo>
                    <a:pt x="0" y="271944"/>
                  </a:lnTo>
                  <a:close/>
                </a:path>
              </a:pathLst>
            </a:custGeom>
            <a:solidFill>
              <a:srgbClr val="FFBD59"/>
            </a:solidFill>
            <a:ln>
              <a:noFill/>
            </a:ln>
          </p:spPr>
        </p:sp>
        <p:sp>
          <p:nvSpPr>
            <p:cNvPr id="131" name="Google Shape;131;p7"/>
            <p:cNvSpPr txBox="1"/>
            <p:nvPr/>
          </p:nvSpPr>
          <p:spPr>
            <a:xfrm>
              <a:off x="0" y="-47625"/>
              <a:ext cx="31377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2" name="Google Shape;132;p7"/>
          <p:cNvGrpSpPr/>
          <p:nvPr/>
        </p:nvGrpSpPr>
        <p:grpSpPr>
          <a:xfrm>
            <a:off x="11669800" y="9077473"/>
            <a:ext cx="6618243" cy="1213372"/>
            <a:chOff x="0" y="-47625"/>
            <a:chExt cx="1743065" cy="319569"/>
          </a:xfrm>
        </p:grpSpPr>
        <p:sp>
          <p:nvSpPr>
            <p:cNvPr id="133" name="Google Shape;133;p7"/>
            <p:cNvSpPr/>
            <p:nvPr/>
          </p:nvSpPr>
          <p:spPr>
            <a:xfrm>
              <a:off x="0" y="0"/>
              <a:ext cx="1743065" cy="271944"/>
            </a:xfrm>
            <a:custGeom>
              <a:avLst/>
              <a:gdLst/>
              <a:ahLst/>
              <a:cxnLst/>
              <a:rect l="l" t="t" r="r" b="b"/>
              <a:pathLst>
                <a:path w="1743065" h="271944" extrusionOk="0">
                  <a:moveTo>
                    <a:pt x="0" y="0"/>
                  </a:moveTo>
                  <a:lnTo>
                    <a:pt x="1743065" y="0"/>
                  </a:lnTo>
                  <a:lnTo>
                    <a:pt x="1743065" y="271944"/>
                  </a:lnTo>
                  <a:lnTo>
                    <a:pt x="0" y="271944"/>
                  </a:lnTo>
                  <a:close/>
                </a:path>
              </a:pathLst>
            </a:custGeom>
            <a:solidFill>
              <a:srgbClr val="2235B8"/>
            </a:solidFill>
            <a:ln>
              <a:noFill/>
            </a:ln>
          </p:spPr>
        </p:sp>
        <p:sp>
          <p:nvSpPr>
            <p:cNvPr id="134" name="Google Shape;134;p7"/>
            <p:cNvSpPr txBox="1"/>
            <p:nvPr/>
          </p:nvSpPr>
          <p:spPr>
            <a:xfrm>
              <a:off x="0" y="-47625"/>
              <a:ext cx="17430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5" name="Google Shape;135;p7"/>
          <p:cNvGrpSpPr/>
          <p:nvPr/>
        </p:nvGrpSpPr>
        <p:grpSpPr>
          <a:xfrm rot="5400000">
            <a:off x="16882183" y="1307696"/>
            <a:ext cx="1235377" cy="1029507"/>
            <a:chOff x="78908" y="78908"/>
            <a:chExt cx="1647169" cy="1372676"/>
          </a:xfrm>
        </p:grpSpPr>
        <p:grpSp>
          <p:nvGrpSpPr>
            <p:cNvPr id="136" name="Google Shape;136;p7"/>
            <p:cNvGrpSpPr/>
            <p:nvPr/>
          </p:nvGrpSpPr>
          <p:grpSpPr>
            <a:xfrm>
              <a:off x="78908" y="742550"/>
              <a:ext cx="709034" cy="709034"/>
              <a:chOff x="73988" y="73988"/>
              <a:chExt cx="664823" cy="664823"/>
            </a:xfrm>
          </p:grpSpPr>
          <p:sp>
            <p:nvSpPr>
              <p:cNvPr id="137" name="Google Shape;137;p7"/>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9" name="Google Shape;139;p7"/>
            <p:cNvGrpSpPr/>
            <p:nvPr/>
          </p:nvGrpSpPr>
          <p:grpSpPr>
            <a:xfrm>
              <a:off x="1017043" y="742550"/>
              <a:ext cx="709034" cy="709034"/>
              <a:chOff x="73988" y="73988"/>
              <a:chExt cx="664823" cy="664823"/>
            </a:xfrm>
          </p:grpSpPr>
          <p:sp>
            <p:nvSpPr>
              <p:cNvPr id="140" name="Google Shape;140;p7"/>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2" name="Google Shape;142;p7"/>
            <p:cNvGrpSpPr/>
            <p:nvPr/>
          </p:nvGrpSpPr>
          <p:grpSpPr>
            <a:xfrm>
              <a:off x="537729" y="78908"/>
              <a:ext cx="709034" cy="709034"/>
              <a:chOff x="73988" y="73988"/>
              <a:chExt cx="664823" cy="664823"/>
            </a:xfrm>
          </p:grpSpPr>
          <p:sp>
            <p:nvSpPr>
              <p:cNvPr id="143" name="Google Shape;143;p7"/>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45" name="Google Shape;145;p7"/>
          <p:cNvGrpSpPr/>
          <p:nvPr/>
        </p:nvGrpSpPr>
        <p:grpSpPr>
          <a:xfrm>
            <a:off x="1301315" y="8055944"/>
            <a:ext cx="811160" cy="811160"/>
            <a:chOff x="51748" y="51748"/>
            <a:chExt cx="709304" cy="709304"/>
          </a:xfrm>
        </p:grpSpPr>
        <p:sp>
          <p:nvSpPr>
            <p:cNvPr id="146" name="Google Shape;146;p7"/>
            <p:cNvSpPr/>
            <p:nvPr/>
          </p:nvSpPr>
          <p:spPr>
            <a:xfrm>
              <a:off x="51748" y="51748"/>
              <a:ext cx="709304" cy="709304"/>
            </a:xfrm>
            <a:custGeom>
              <a:avLst/>
              <a:gdLst/>
              <a:ahLst/>
              <a:cxnLst/>
              <a:rect l="l" t="t" r="r" b="b"/>
              <a:pathLst>
                <a:path w="709304" h="709304" extrusionOk="0">
                  <a:moveTo>
                    <a:pt x="442991" y="36591"/>
                  </a:moveTo>
                  <a:lnTo>
                    <a:pt x="672713" y="266313"/>
                  </a:lnTo>
                  <a:cubicBezTo>
                    <a:pt x="696142" y="289742"/>
                    <a:pt x="709304" y="321518"/>
                    <a:pt x="709304" y="354652"/>
                  </a:cubicBezTo>
                  <a:cubicBezTo>
                    <a:pt x="709304" y="387786"/>
                    <a:pt x="696142" y="419562"/>
                    <a:pt x="672713" y="442991"/>
                  </a:cubicBezTo>
                  <a:lnTo>
                    <a:pt x="442991" y="672713"/>
                  </a:lnTo>
                  <a:cubicBezTo>
                    <a:pt x="419562" y="696142"/>
                    <a:pt x="387786" y="709304"/>
                    <a:pt x="354652" y="709304"/>
                  </a:cubicBezTo>
                  <a:cubicBezTo>
                    <a:pt x="321518" y="709304"/>
                    <a:pt x="289742" y="696142"/>
                    <a:pt x="266313" y="672713"/>
                  </a:cubicBezTo>
                  <a:lnTo>
                    <a:pt x="36591" y="442991"/>
                  </a:lnTo>
                  <a:cubicBezTo>
                    <a:pt x="13162" y="419562"/>
                    <a:pt x="0" y="387786"/>
                    <a:pt x="0" y="354652"/>
                  </a:cubicBezTo>
                  <a:cubicBezTo>
                    <a:pt x="0" y="321518"/>
                    <a:pt x="13162" y="289742"/>
                    <a:pt x="36591" y="266313"/>
                  </a:cubicBezTo>
                  <a:lnTo>
                    <a:pt x="266313" y="36591"/>
                  </a:lnTo>
                  <a:cubicBezTo>
                    <a:pt x="289742" y="13162"/>
                    <a:pt x="321518" y="0"/>
                    <a:pt x="354652" y="0"/>
                  </a:cubicBezTo>
                  <a:cubicBezTo>
                    <a:pt x="387786" y="0"/>
                    <a:pt x="419562" y="13162"/>
                    <a:pt x="442991" y="36591"/>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8" name="Google Shape;148;p7"/>
          <p:cNvGrpSpPr/>
          <p:nvPr/>
        </p:nvGrpSpPr>
        <p:grpSpPr>
          <a:xfrm>
            <a:off x="2027276" y="8421865"/>
            <a:ext cx="1672904" cy="1672904"/>
            <a:chOff x="20849" y="20849"/>
            <a:chExt cx="771101" cy="771101"/>
          </a:xfrm>
        </p:grpSpPr>
        <p:sp>
          <p:nvSpPr>
            <p:cNvPr id="149" name="Google Shape;149;p7"/>
            <p:cNvSpPr/>
            <p:nvPr/>
          </p:nvSpPr>
          <p:spPr>
            <a:xfrm>
              <a:off x="20849" y="20849"/>
              <a:ext cx="771101" cy="771101"/>
            </a:xfrm>
            <a:custGeom>
              <a:avLst/>
              <a:gdLst/>
              <a:ahLst/>
              <a:cxnLst/>
              <a:rect l="l" t="t" r="r" b="b"/>
              <a:pathLst>
                <a:path w="771101" h="771101" extrusionOk="0">
                  <a:moveTo>
                    <a:pt x="432119" y="25719"/>
                  </a:moveTo>
                  <a:lnTo>
                    <a:pt x="745383" y="338983"/>
                  </a:lnTo>
                  <a:cubicBezTo>
                    <a:pt x="771102" y="364702"/>
                    <a:pt x="771102" y="406400"/>
                    <a:pt x="745383" y="432119"/>
                  </a:cubicBezTo>
                  <a:lnTo>
                    <a:pt x="432119" y="745383"/>
                  </a:lnTo>
                  <a:cubicBezTo>
                    <a:pt x="406400" y="771102"/>
                    <a:pt x="364702" y="771102"/>
                    <a:pt x="338983" y="745383"/>
                  </a:cubicBezTo>
                  <a:lnTo>
                    <a:pt x="25719" y="432119"/>
                  </a:lnTo>
                  <a:cubicBezTo>
                    <a:pt x="0" y="406400"/>
                    <a:pt x="0" y="364702"/>
                    <a:pt x="25719" y="338983"/>
                  </a:cubicBezTo>
                  <a:lnTo>
                    <a:pt x="338983" y="25719"/>
                  </a:lnTo>
                  <a:cubicBezTo>
                    <a:pt x="364702" y="0"/>
                    <a:pt x="406400" y="0"/>
                    <a:pt x="432119" y="25719"/>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1" name="Google Shape;151;p7"/>
          <p:cNvGrpSpPr/>
          <p:nvPr/>
        </p:nvGrpSpPr>
        <p:grpSpPr>
          <a:xfrm>
            <a:off x="446623" y="9509706"/>
            <a:ext cx="2674765" cy="2674765"/>
            <a:chOff x="13295" y="13295"/>
            <a:chExt cx="786210" cy="786210"/>
          </a:xfrm>
        </p:grpSpPr>
        <p:sp>
          <p:nvSpPr>
            <p:cNvPr id="152" name="Google Shape;152;p7"/>
            <p:cNvSpPr/>
            <p:nvPr/>
          </p:nvSpPr>
          <p:spPr>
            <a:xfrm>
              <a:off x="13295" y="13295"/>
              <a:ext cx="786210" cy="786210"/>
            </a:xfrm>
            <a:custGeom>
              <a:avLst/>
              <a:gdLst/>
              <a:ahLst/>
              <a:cxnLst/>
              <a:rect l="l" t="t" r="r" b="b"/>
              <a:pathLst>
                <a:path w="786210" h="786210" extrusionOk="0">
                  <a:moveTo>
                    <a:pt x="422800" y="16400"/>
                  </a:moveTo>
                  <a:lnTo>
                    <a:pt x="769810" y="363410"/>
                  </a:lnTo>
                  <a:cubicBezTo>
                    <a:pt x="786210" y="379810"/>
                    <a:pt x="786210" y="406400"/>
                    <a:pt x="769810" y="422800"/>
                  </a:cubicBezTo>
                  <a:lnTo>
                    <a:pt x="422800" y="769810"/>
                  </a:lnTo>
                  <a:cubicBezTo>
                    <a:pt x="406400" y="786210"/>
                    <a:pt x="379810" y="786210"/>
                    <a:pt x="363410" y="769810"/>
                  </a:cubicBezTo>
                  <a:lnTo>
                    <a:pt x="16400" y="422800"/>
                  </a:lnTo>
                  <a:cubicBezTo>
                    <a:pt x="0" y="406400"/>
                    <a:pt x="0" y="379810"/>
                    <a:pt x="16400" y="363410"/>
                  </a:cubicBezTo>
                  <a:lnTo>
                    <a:pt x="363410" y="16400"/>
                  </a:lnTo>
                  <a:cubicBezTo>
                    <a:pt x="379810" y="0"/>
                    <a:pt x="406400" y="0"/>
                    <a:pt x="422800" y="16400"/>
                  </a:cubicBezTo>
                  <a:close/>
                </a:path>
              </a:pathLst>
            </a:custGeom>
            <a:solidFill>
              <a:srgbClr val="223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679650" y="1250950"/>
            <a:ext cx="169287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56" name="Google Shape;156;p8"/>
          <p:cNvGrpSpPr/>
          <p:nvPr/>
        </p:nvGrpSpPr>
        <p:grpSpPr>
          <a:xfrm>
            <a:off x="-6277008" y="1478783"/>
            <a:ext cx="12710971" cy="12710971"/>
            <a:chOff x="2872" y="2872"/>
            <a:chExt cx="807056" cy="807056"/>
          </a:xfrm>
        </p:grpSpPr>
        <p:sp>
          <p:nvSpPr>
            <p:cNvPr id="157" name="Google Shape;157;p8"/>
            <p:cNvSpPr/>
            <p:nvPr/>
          </p:nvSpPr>
          <p:spPr>
            <a:xfrm>
              <a:off x="2872" y="2872"/>
              <a:ext cx="807056" cy="807056"/>
            </a:xfrm>
            <a:custGeom>
              <a:avLst/>
              <a:gdLst/>
              <a:ahLst/>
              <a:cxnLst/>
              <a:rect l="l" t="t" r="r" b="b"/>
              <a:pathLst>
                <a:path w="807056" h="807056" extrusionOk="0">
                  <a:moveTo>
                    <a:pt x="409943" y="3543"/>
                  </a:moveTo>
                  <a:lnTo>
                    <a:pt x="803513" y="397113"/>
                  </a:lnTo>
                  <a:cubicBezTo>
                    <a:pt x="807056" y="400656"/>
                    <a:pt x="807056" y="406400"/>
                    <a:pt x="803513" y="409943"/>
                  </a:cubicBezTo>
                  <a:lnTo>
                    <a:pt x="409943" y="803513"/>
                  </a:lnTo>
                  <a:cubicBezTo>
                    <a:pt x="406400" y="807056"/>
                    <a:pt x="400656" y="807056"/>
                    <a:pt x="397113" y="803513"/>
                  </a:cubicBezTo>
                  <a:lnTo>
                    <a:pt x="3543" y="409943"/>
                  </a:lnTo>
                  <a:cubicBezTo>
                    <a:pt x="0" y="406400"/>
                    <a:pt x="0" y="400656"/>
                    <a:pt x="3543" y="397113"/>
                  </a:cubicBezTo>
                  <a:lnTo>
                    <a:pt x="397113" y="3543"/>
                  </a:lnTo>
                  <a:cubicBezTo>
                    <a:pt x="400656" y="0"/>
                    <a:pt x="406400" y="0"/>
                    <a:pt x="409943" y="3543"/>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9" name="Google Shape;159;p8"/>
          <p:cNvGrpSpPr/>
          <p:nvPr/>
        </p:nvGrpSpPr>
        <p:grpSpPr>
          <a:xfrm>
            <a:off x="0" y="9077473"/>
            <a:ext cx="18288118" cy="1213372"/>
            <a:chOff x="0" y="-47625"/>
            <a:chExt cx="4816592" cy="319569"/>
          </a:xfrm>
        </p:grpSpPr>
        <p:sp>
          <p:nvSpPr>
            <p:cNvPr id="160" name="Google Shape;160;p8"/>
            <p:cNvSpPr/>
            <p:nvPr/>
          </p:nvSpPr>
          <p:spPr>
            <a:xfrm>
              <a:off x="0" y="0"/>
              <a:ext cx="4816592" cy="271944"/>
            </a:xfrm>
            <a:custGeom>
              <a:avLst/>
              <a:gdLst/>
              <a:ahLst/>
              <a:cxnLst/>
              <a:rect l="l" t="t" r="r" b="b"/>
              <a:pathLst>
                <a:path w="4816592" h="271944" extrusionOk="0">
                  <a:moveTo>
                    <a:pt x="0" y="0"/>
                  </a:moveTo>
                  <a:lnTo>
                    <a:pt x="4816592" y="0"/>
                  </a:lnTo>
                  <a:lnTo>
                    <a:pt x="4816592" y="271944"/>
                  </a:lnTo>
                  <a:lnTo>
                    <a:pt x="0" y="271944"/>
                  </a:lnTo>
                  <a:close/>
                </a:path>
              </a:pathLst>
            </a:custGeom>
            <a:solidFill>
              <a:srgbClr val="2235B8"/>
            </a:solidFill>
            <a:ln>
              <a:noFill/>
            </a:ln>
          </p:spPr>
        </p:sp>
        <p:sp>
          <p:nvSpPr>
            <p:cNvPr id="161" name="Google Shape;161;p8"/>
            <p:cNvSpPr txBox="1"/>
            <p:nvPr/>
          </p:nvSpPr>
          <p:spPr>
            <a:xfrm>
              <a:off x="0" y="-47625"/>
              <a:ext cx="48165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2" name="Google Shape;162;p8"/>
          <p:cNvGrpSpPr/>
          <p:nvPr/>
        </p:nvGrpSpPr>
        <p:grpSpPr>
          <a:xfrm rot="5400000">
            <a:off x="16641610" y="994349"/>
            <a:ext cx="1235377" cy="1029507"/>
            <a:chOff x="78908" y="78908"/>
            <a:chExt cx="1647169" cy="1372676"/>
          </a:xfrm>
        </p:grpSpPr>
        <p:grpSp>
          <p:nvGrpSpPr>
            <p:cNvPr id="163" name="Google Shape;163;p8"/>
            <p:cNvGrpSpPr/>
            <p:nvPr/>
          </p:nvGrpSpPr>
          <p:grpSpPr>
            <a:xfrm>
              <a:off x="78908" y="742550"/>
              <a:ext cx="709034" cy="709034"/>
              <a:chOff x="73988" y="73988"/>
              <a:chExt cx="664823" cy="664823"/>
            </a:xfrm>
          </p:grpSpPr>
          <p:sp>
            <p:nvSpPr>
              <p:cNvPr id="164" name="Google Shape;164;p8"/>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6" name="Google Shape;166;p8"/>
            <p:cNvGrpSpPr/>
            <p:nvPr/>
          </p:nvGrpSpPr>
          <p:grpSpPr>
            <a:xfrm>
              <a:off x="1017043" y="742550"/>
              <a:ext cx="709034" cy="709034"/>
              <a:chOff x="73988" y="73988"/>
              <a:chExt cx="664823" cy="664823"/>
            </a:xfrm>
          </p:grpSpPr>
          <p:sp>
            <p:nvSpPr>
              <p:cNvPr id="167" name="Google Shape;167;p8"/>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9" name="Google Shape;169;p8"/>
            <p:cNvGrpSpPr/>
            <p:nvPr/>
          </p:nvGrpSpPr>
          <p:grpSpPr>
            <a:xfrm>
              <a:off x="537729" y="78908"/>
              <a:ext cx="709034" cy="709034"/>
              <a:chOff x="73988" y="73988"/>
              <a:chExt cx="664823" cy="664823"/>
            </a:xfrm>
          </p:grpSpPr>
          <p:sp>
            <p:nvSpPr>
              <p:cNvPr id="170" name="Google Shape;170;p8"/>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223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72" name="Google Shape;172;p8"/>
          <p:cNvGrpSpPr/>
          <p:nvPr/>
        </p:nvGrpSpPr>
        <p:grpSpPr>
          <a:xfrm>
            <a:off x="6744322" y="7751089"/>
            <a:ext cx="2822694" cy="2822694"/>
            <a:chOff x="12620" y="12620"/>
            <a:chExt cx="787560" cy="787560"/>
          </a:xfrm>
        </p:grpSpPr>
        <p:sp>
          <p:nvSpPr>
            <p:cNvPr id="173" name="Google Shape;173;p8"/>
            <p:cNvSpPr/>
            <p:nvPr/>
          </p:nvSpPr>
          <p:spPr>
            <a:xfrm>
              <a:off x="12620" y="12620"/>
              <a:ext cx="787560" cy="787560"/>
            </a:xfrm>
            <a:custGeom>
              <a:avLst/>
              <a:gdLst/>
              <a:ahLst/>
              <a:cxnLst/>
              <a:rect l="l" t="t" r="r" b="b"/>
              <a:pathLst>
                <a:path w="787560" h="787560" extrusionOk="0">
                  <a:moveTo>
                    <a:pt x="421968" y="15568"/>
                  </a:moveTo>
                  <a:lnTo>
                    <a:pt x="771992" y="365592"/>
                  </a:lnTo>
                  <a:cubicBezTo>
                    <a:pt x="787560" y="381160"/>
                    <a:pt x="787560" y="406400"/>
                    <a:pt x="771992" y="421968"/>
                  </a:cubicBezTo>
                  <a:lnTo>
                    <a:pt x="421968" y="771992"/>
                  </a:lnTo>
                  <a:cubicBezTo>
                    <a:pt x="406400" y="787560"/>
                    <a:pt x="381160" y="787560"/>
                    <a:pt x="365592" y="771992"/>
                  </a:cubicBezTo>
                  <a:lnTo>
                    <a:pt x="15568" y="421968"/>
                  </a:lnTo>
                  <a:cubicBezTo>
                    <a:pt x="0" y="406400"/>
                    <a:pt x="0" y="381160"/>
                    <a:pt x="15568" y="365592"/>
                  </a:cubicBezTo>
                  <a:lnTo>
                    <a:pt x="365592" y="15568"/>
                  </a:lnTo>
                  <a:cubicBezTo>
                    <a:pt x="381160" y="0"/>
                    <a:pt x="406400" y="0"/>
                    <a:pt x="421968" y="15568"/>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 name="Google Shape;175;p8"/>
          <p:cNvGrpSpPr/>
          <p:nvPr/>
        </p:nvGrpSpPr>
        <p:grpSpPr>
          <a:xfrm>
            <a:off x="3441615" y="7751091"/>
            <a:ext cx="5071795" cy="5071795"/>
            <a:chOff x="7122" y="7122"/>
            <a:chExt cx="798557" cy="798557"/>
          </a:xfrm>
        </p:grpSpPr>
        <p:sp>
          <p:nvSpPr>
            <p:cNvPr id="176" name="Google Shape;176;p8"/>
            <p:cNvSpPr/>
            <p:nvPr/>
          </p:nvSpPr>
          <p:spPr>
            <a:xfrm>
              <a:off x="7122" y="7122"/>
              <a:ext cx="798557" cy="798557"/>
            </a:xfrm>
            <a:custGeom>
              <a:avLst/>
              <a:gdLst/>
              <a:ahLst/>
              <a:cxnLst/>
              <a:rect l="l" t="t" r="r" b="b"/>
              <a:pathLst>
                <a:path w="798557" h="798557" extrusionOk="0">
                  <a:moveTo>
                    <a:pt x="415185" y="8785"/>
                  </a:moveTo>
                  <a:lnTo>
                    <a:pt x="789771" y="383371"/>
                  </a:lnTo>
                  <a:cubicBezTo>
                    <a:pt x="798556" y="392156"/>
                    <a:pt x="798556" y="406400"/>
                    <a:pt x="789771" y="415185"/>
                  </a:cubicBezTo>
                  <a:lnTo>
                    <a:pt x="415185" y="789771"/>
                  </a:lnTo>
                  <a:cubicBezTo>
                    <a:pt x="406400" y="798556"/>
                    <a:pt x="392156" y="798556"/>
                    <a:pt x="383371" y="789771"/>
                  </a:cubicBezTo>
                  <a:lnTo>
                    <a:pt x="8785" y="415185"/>
                  </a:lnTo>
                  <a:cubicBezTo>
                    <a:pt x="0" y="406400"/>
                    <a:pt x="0" y="392156"/>
                    <a:pt x="8785" y="383371"/>
                  </a:cubicBezTo>
                  <a:lnTo>
                    <a:pt x="383371" y="8785"/>
                  </a:lnTo>
                  <a:cubicBezTo>
                    <a:pt x="392156" y="0"/>
                    <a:pt x="406400" y="0"/>
                    <a:pt x="415185" y="8785"/>
                  </a:cubicBezTo>
                  <a:close/>
                </a:path>
              </a:pathLst>
            </a:custGeom>
            <a:solidFill>
              <a:srgbClr val="000000">
                <a:alpha val="0"/>
              </a:srgbClr>
            </a:solidFill>
            <a:ln w="571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798750" y="1844675"/>
            <a:ext cx="16690500" cy="1161900"/>
          </a:xfrm>
          <a:prstGeom prst="rect">
            <a:avLst/>
          </a:prstGeom>
          <a:noFill/>
          <a:ln>
            <a:noFill/>
          </a:ln>
        </p:spPr>
        <p:txBody>
          <a:bodyPr spcFirstLastPara="1" wrap="square" lIns="91425" tIns="45700" rIns="91425" bIns="45700" anchor="b" anchorCtr="0">
            <a:normAutofit/>
          </a:bodyPr>
          <a:lstStyle>
            <a:lvl1pPr lvl="0">
              <a:spcBef>
                <a:spcPts val="0"/>
              </a:spcBef>
              <a:spcAft>
                <a:spcPts val="0"/>
              </a:spcAft>
              <a:buClr>
                <a:schemeClr val="dk1"/>
              </a:buClr>
              <a:buSzPts val="9000"/>
              <a:buNone/>
              <a:defRPr/>
            </a:lvl1pPr>
            <a:lvl2pPr lvl="1" algn="ctr">
              <a:spcBef>
                <a:spcPts val="0"/>
              </a:spcBef>
              <a:spcAft>
                <a:spcPts val="0"/>
              </a:spcAft>
              <a:buSzPts val="9000"/>
              <a:buFont typeface="Merriweather"/>
              <a:buNone/>
              <a:defRPr sz="9000">
                <a:latin typeface="Merriweather"/>
                <a:ea typeface="Merriweather"/>
                <a:cs typeface="Merriweather"/>
                <a:sym typeface="Merriweather"/>
              </a:defRPr>
            </a:lvl2pPr>
            <a:lvl3pPr lvl="2" algn="ctr">
              <a:spcBef>
                <a:spcPts val="0"/>
              </a:spcBef>
              <a:spcAft>
                <a:spcPts val="0"/>
              </a:spcAft>
              <a:buSzPts val="9000"/>
              <a:buFont typeface="Merriweather"/>
              <a:buNone/>
              <a:defRPr sz="9000">
                <a:latin typeface="Merriweather"/>
                <a:ea typeface="Merriweather"/>
                <a:cs typeface="Merriweather"/>
                <a:sym typeface="Merriweather"/>
              </a:defRPr>
            </a:lvl3pPr>
            <a:lvl4pPr lvl="3" algn="ctr">
              <a:spcBef>
                <a:spcPts val="0"/>
              </a:spcBef>
              <a:spcAft>
                <a:spcPts val="0"/>
              </a:spcAft>
              <a:buSzPts val="9000"/>
              <a:buFont typeface="Merriweather"/>
              <a:buNone/>
              <a:defRPr sz="9000">
                <a:latin typeface="Merriweather"/>
                <a:ea typeface="Merriweather"/>
                <a:cs typeface="Merriweather"/>
                <a:sym typeface="Merriweather"/>
              </a:defRPr>
            </a:lvl4pPr>
            <a:lvl5pPr lvl="4" algn="ctr">
              <a:spcBef>
                <a:spcPts val="0"/>
              </a:spcBef>
              <a:spcAft>
                <a:spcPts val="0"/>
              </a:spcAft>
              <a:buSzPts val="9000"/>
              <a:buFont typeface="Merriweather"/>
              <a:buNone/>
              <a:defRPr sz="9000">
                <a:latin typeface="Merriweather"/>
                <a:ea typeface="Merriweather"/>
                <a:cs typeface="Merriweather"/>
                <a:sym typeface="Merriweather"/>
              </a:defRPr>
            </a:lvl5pPr>
            <a:lvl6pPr lvl="5" algn="ctr">
              <a:spcBef>
                <a:spcPts val="0"/>
              </a:spcBef>
              <a:spcAft>
                <a:spcPts val="0"/>
              </a:spcAft>
              <a:buSzPts val="9000"/>
              <a:buFont typeface="Merriweather"/>
              <a:buNone/>
              <a:defRPr sz="9000">
                <a:latin typeface="Merriweather"/>
                <a:ea typeface="Merriweather"/>
                <a:cs typeface="Merriweather"/>
                <a:sym typeface="Merriweather"/>
              </a:defRPr>
            </a:lvl6pPr>
            <a:lvl7pPr lvl="6" algn="ctr">
              <a:spcBef>
                <a:spcPts val="0"/>
              </a:spcBef>
              <a:spcAft>
                <a:spcPts val="0"/>
              </a:spcAft>
              <a:buSzPts val="9000"/>
              <a:buFont typeface="Merriweather"/>
              <a:buNone/>
              <a:defRPr sz="9000">
                <a:latin typeface="Merriweather"/>
                <a:ea typeface="Merriweather"/>
                <a:cs typeface="Merriweather"/>
                <a:sym typeface="Merriweather"/>
              </a:defRPr>
            </a:lvl7pPr>
            <a:lvl8pPr lvl="7" algn="ctr">
              <a:spcBef>
                <a:spcPts val="0"/>
              </a:spcBef>
              <a:spcAft>
                <a:spcPts val="0"/>
              </a:spcAft>
              <a:buSzPts val="9000"/>
              <a:buFont typeface="Merriweather"/>
              <a:buNone/>
              <a:defRPr sz="9000">
                <a:latin typeface="Merriweather"/>
                <a:ea typeface="Merriweather"/>
                <a:cs typeface="Merriweather"/>
                <a:sym typeface="Merriweather"/>
              </a:defRPr>
            </a:lvl8pPr>
            <a:lvl9pPr lvl="8" algn="ctr">
              <a:spcBef>
                <a:spcPts val="0"/>
              </a:spcBef>
              <a:spcAft>
                <a:spcPts val="0"/>
              </a:spcAft>
              <a:buSzPts val="9000"/>
              <a:buFont typeface="Merriweather"/>
              <a:buNone/>
              <a:defRPr sz="9000">
                <a:latin typeface="Merriweather"/>
                <a:ea typeface="Merriweather"/>
                <a:cs typeface="Merriweather"/>
                <a:sym typeface="Merriweather"/>
              </a:defRPr>
            </a:lvl9pPr>
          </a:lstStyle>
          <a:p>
            <a:endParaRPr/>
          </a:p>
        </p:txBody>
      </p:sp>
      <p:sp>
        <p:nvSpPr>
          <p:cNvPr id="180" name="Google Shape;180;p9"/>
          <p:cNvSpPr txBox="1">
            <a:spLocks noGrp="1"/>
          </p:cNvSpPr>
          <p:nvPr>
            <p:ph type="body" idx="1"/>
          </p:nvPr>
        </p:nvSpPr>
        <p:spPr>
          <a:xfrm>
            <a:off x="7977750" y="4292600"/>
            <a:ext cx="8666100" cy="4592700"/>
          </a:xfrm>
          <a:prstGeom prst="rect">
            <a:avLst/>
          </a:prstGeom>
          <a:noFill/>
          <a:ln>
            <a:noFill/>
          </a:ln>
        </p:spPr>
        <p:txBody>
          <a:bodyPr spcFirstLastPara="1" wrap="square" lIns="91425" tIns="45700" rIns="91425" bIns="45700" anchor="t" anchorCtr="0">
            <a:normAutofit/>
          </a:bodyPr>
          <a:lstStyle>
            <a:lvl1pPr marL="457200" lvl="0" indent="-381000" algn="l" rtl="0">
              <a:spcBef>
                <a:spcPts val="640"/>
              </a:spcBef>
              <a:spcAft>
                <a:spcPts val="0"/>
              </a:spcAft>
              <a:buClr>
                <a:schemeClr val="dk1"/>
              </a:buClr>
              <a:buSzPts val="2400"/>
              <a:buChar char="•"/>
              <a:defRPr/>
            </a:lvl1pPr>
            <a:lvl2pPr marL="914400" lvl="1" indent="-381000" algn="l" rtl="0">
              <a:spcBef>
                <a:spcPts val="560"/>
              </a:spcBef>
              <a:spcAft>
                <a:spcPts val="0"/>
              </a:spcAft>
              <a:buClr>
                <a:schemeClr val="dk1"/>
              </a:buClr>
              <a:buSzPts val="2400"/>
              <a:buChar char="–"/>
              <a:defRPr/>
            </a:lvl2pPr>
            <a:lvl3pPr marL="1371600" lvl="2" indent="-381000" algn="l" rtl="0">
              <a:spcBef>
                <a:spcPts val="480"/>
              </a:spcBef>
              <a:spcAft>
                <a:spcPts val="0"/>
              </a:spcAft>
              <a:buClr>
                <a:schemeClr val="dk1"/>
              </a:buClr>
              <a:buSzPts val="2400"/>
              <a:buChar char="•"/>
              <a:defRPr/>
            </a:lvl3pPr>
            <a:lvl4pPr marL="1828800" lvl="3" indent="-381000" algn="l" rtl="0">
              <a:spcBef>
                <a:spcPts val="400"/>
              </a:spcBef>
              <a:spcAft>
                <a:spcPts val="0"/>
              </a:spcAft>
              <a:buClr>
                <a:schemeClr val="dk1"/>
              </a:buClr>
              <a:buSzPts val="2400"/>
              <a:buChar char="–"/>
              <a:defRPr/>
            </a:lvl4pPr>
            <a:lvl5pPr marL="2286000" lvl="4" indent="-381000" algn="l" rtl="0">
              <a:spcBef>
                <a:spcPts val="400"/>
              </a:spcBef>
              <a:spcAft>
                <a:spcPts val="0"/>
              </a:spcAft>
              <a:buClr>
                <a:schemeClr val="dk1"/>
              </a:buClr>
              <a:buSzPts val="2400"/>
              <a:buChar char="»"/>
              <a:defRPr/>
            </a:lvl5pPr>
            <a:lvl6pPr marL="2743200" lvl="5" indent="-381000" algn="l" rtl="0">
              <a:spcBef>
                <a:spcPts val="400"/>
              </a:spcBef>
              <a:spcAft>
                <a:spcPts val="0"/>
              </a:spcAft>
              <a:buClr>
                <a:schemeClr val="dk1"/>
              </a:buClr>
              <a:buSzPts val="2400"/>
              <a:buChar char="•"/>
              <a:defRPr/>
            </a:lvl6pPr>
            <a:lvl7pPr marL="3200400" lvl="6" indent="-381000" algn="l" rtl="0">
              <a:spcBef>
                <a:spcPts val="400"/>
              </a:spcBef>
              <a:spcAft>
                <a:spcPts val="0"/>
              </a:spcAft>
              <a:buClr>
                <a:schemeClr val="dk1"/>
              </a:buClr>
              <a:buSzPts val="2400"/>
              <a:buChar char="•"/>
              <a:defRPr/>
            </a:lvl7pPr>
            <a:lvl8pPr marL="3657600" lvl="7" indent="-381000" algn="l" rtl="0">
              <a:spcBef>
                <a:spcPts val="400"/>
              </a:spcBef>
              <a:spcAft>
                <a:spcPts val="0"/>
              </a:spcAft>
              <a:buClr>
                <a:schemeClr val="dk1"/>
              </a:buClr>
              <a:buSzPts val="2400"/>
              <a:buChar char="•"/>
              <a:defRPr/>
            </a:lvl8pPr>
            <a:lvl9pPr marL="4114800" lvl="8" indent="-381000" algn="l" rtl="0">
              <a:spcBef>
                <a:spcPts val="400"/>
              </a:spcBef>
              <a:spcAft>
                <a:spcPts val="0"/>
              </a:spcAft>
              <a:buClr>
                <a:schemeClr val="dk1"/>
              </a:buClr>
              <a:buSzPts val="2400"/>
              <a:buChar char="•"/>
              <a:defRPr/>
            </a:lvl9pPr>
          </a:lstStyle>
          <a:p>
            <a:endParaRPr/>
          </a:p>
        </p:txBody>
      </p:sp>
      <p:sp>
        <p:nvSpPr>
          <p:cNvPr id="181" name="Google Shape;181;p9"/>
          <p:cNvSpPr txBox="1">
            <a:spLocks noGrp="1"/>
          </p:cNvSpPr>
          <p:nvPr>
            <p:ph type="body" idx="2"/>
          </p:nvPr>
        </p:nvSpPr>
        <p:spPr>
          <a:xfrm>
            <a:off x="1693325" y="4292600"/>
            <a:ext cx="60006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2400"/>
              <a:buNone/>
              <a:defRPr/>
            </a:lvl1pPr>
            <a:lvl2pPr marL="914400" lvl="1" indent="-228600" algn="l" rtl="0">
              <a:spcBef>
                <a:spcPts val="240"/>
              </a:spcBef>
              <a:spcAft>
                <a:spcPts val="0"/>
              </a:spcAft>
              <a:buClr>
                <a:schemeClr val="dk1"/>
              </a:buClr>
              <a:buSzPts val="2400"/>
              <a:buNone/>
              <a:defRPr/>
            </a:lvl2pPr>
            <a:lvl3pPr marL="1371600" lvl="2" indent="-228600" algn="l" rtl="0">
              <a:spcBef>
                <a:spcPts val="200"/>
              </a:spcBef>
              <a:spcAft>
                <a:spcPts val="0"/>
              </a:spcAft>
              <a:buClr>
                <a:schemeClr val="dk1"/>
              </a:buClr>
              <a:buSzPts val="2400"/>
              <a:buNone/>
              <a:defRPr/>
            </a:lvl3pPr>
            <a:lvl4pPr marL="1828800" lvl="3" indent="-228600" algn="l" rtl="0">
              <a:spcBef>
                <a:spcPts val="180"/>
              </a:spcBef>
              <a:spcAft>
                <a:spcPts val="0"/>
              </a:spcAft>
              <a:buClr>
                <a:schemeClr val="dk1"/>
              </a:buClr>
              <a:buSzPts val="2400"/>
              <a:buNone/>
              <a:defRPr/>
            </a:lvl4pPr>
            <a:lvl5pPr marL="2286000" lvl="4" indent="-228600" algn="l" rtl="0">
              <a:spcBef>
                <a:spcPts val="180"/>
              </a:spcBef>
              <a:spcAft>
                <a:spcPts val="0"/>
              </a:spcAft>
              <a:buClr>
                <a:schemeClr val="dk1"/>
              </a:buClr>
              <a:buSzPts val="2400"/>
              <a:buNone/>
              <a:defRPr/>
            </a:lvl5pPr>
            <a:lvl6pPr marL="2743200" lvl="5" indent="-228600" algn="l" rtl="0">
              <a:spcBef>
                <a:spcPts val="180"/>
              </a:spcBef>
              <a:spcAft>
                <a:spcPts val="0"/>
              </a:spcAft>
              <a:buClr>
                <a:schemeClr val="dk1"/>
              </a:buClr>
              <a:buSzPts val="2400"/>
              <a:buNone/>
              <a:defRPr/>
            </a:lvl6pPr>
            <a:lvl7pPr marL="3200400" lvl="6" indent="-228600" algn="l" rtl="0">
              <a:spcBef>
                <a:spcPts val="180"/>
              </a:spcBef>
              <a:spcAft>
                <a:spcPts val="0"/>
              </a:spcAft>
              <a:buClr>
                <a:schemeClr val="dk1"/>
              </a:buClr>
              <a:buSzPts val="2400"/>
              <a:buNone/>
              <a:defRPr/>
            </a:lvl7pPr>
            <a:lvl8pPr marL="3657600" lvl="7" indent="-228600" algn="l" rtl="0">
              <a:spcBef>
                <a:spcPts val="180"/>
              </a:spcBef>
              <a:spcAft>
                <a:spcPts val="0"/>
              </a:spcAft>
              <a:buClr>
                <a:schemeClr val="dk1"/>
              </a:buClr>
              <a:buSzPts val="2400"/>
              <a:buNone/>
              <a:defRPr/>
            </a:lvl8pPr>
            <a:lvl9pPr marL="4114800" lvl="8" indent="-228600" algn="l" rtl="0">
              <a:spcBef>
                <a:spcPts val="180"/>
              </a:spcBef>
              <a:spcAft>
                <a:spcPts val="0"/>
              </a:spcAft>
              <a:buClr>
                <a:schemeClr val="dk1"/>
              </a:buClr>
              <a:buSzPts val="2400"/>
              <a:buNone/>
              <a:defRPr/>
            </a:lvl9pPr>
          </a:lstStyle>
          <a:p>
            <a:endParaRPr/>
          </a:p>
        </p:txBody>
      </p:sp>
      <p:grpSp>
        <p:nvGrpSpPr>
          <p:cNvPr id="182" name="Google Shape;182;p9"/>
          <p:cNvGrpSpPr/>
          <p:nvPr/>
        </p:nvGrpSpPr>
        <p:grpSpPr>
          <a:xfrm>
            <a:off x="10145964" y="9077473"/>
            <a:ext cx="8142088" cy="1213372"/>
            <a:chOff x="0" y="-47625"/>
            <a:chExt cx="2144404" cy="319569"/>
          </a:xfrm>
        </p:grpSpPr>
        <p:sp>
          <p:nvSpPr>
            <p:cNvPr id="183" name="Google Shape;183;p9"/>
            <p:cNvSpPr/>
            <p:nvPr/>
          </p:nvSpPr>
          <p:spPr>
            <a:xfrm>
              <a:off x="0" y="0"/>
              <a:ext cx="2144404" cy="271944"/>
            </a:xfrm>
            <a:custGeom>
              <a:avLst/>
              <a:gdLst/>
              <a:ahLst/>
              <a:cxnLst/>
              <a:rect l="l" t="t" r="r" b="b"/>
              <a:pathLst>
                <a:path w="2144404" h="271944" extrusionOk="0">
                  <a:moveTo>
                    <a:pt x="0" y="0"/>
                  </a:moveTo>
                  <a:lnTo>
                    <a:pt x="2144404" y="0"/>
                  </a:lnTo>
                  <a:lnTo>
                    <a:pt x="2144404" y="271944"/>
                  </a:lnTo>
                  <a:lnTo>
                    <a:pt x="0" y="271944"/>
                  </a:lnTo>
                  <a:close/>
                </a:path>
              </a:pathLst>
            </a:custGeom>
            <a:solidFill>
              <a:srgbClr val="2235B8"/>
            </a:solidFill>
            <a:ln>
              <a:noFill/>
            </a:ln>
          </p:spPr>
        </p:sp>
        <p:sp>
          <p:nvSpPr>
            <p:cNvPr id="184" name="Google Shape;184;p9"/>
            <p:cNvSpPr txBox="1"/>
            <p:nvPr/>
          </p:nvSpPr>
          <p:spPr>
            <a:xfrm>
              <a:off x="0" y="-47625"/>
              <a:ext cx="21444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5" name="Google Shape;185;p9"/>
          <p:cNvGrpSpPr/>
          <p:nvPr/>
        </p:nvGrpSpPr>
        <p:grpSpPr>
          <a:xfrm>
            <a:off x="0" y="9077473"/>
            <a:ext cx="10146031" cy="1213372"/>
            <a:chOff x="0" y="-47625"/>
            <a:chExt cx="2672188" cy="319569"/>
          </a:xfrm>
        </p:grpSpPr>
        <p:sp>
          <p:nvSpPr>
            <p:cNvPr id="186" name="Google Shape;186;p9"/>
            <p:cNvSpPr/>
            <p:nvPr/>
          </p:nvSpPr>
          <p:spPr>
            <a:xfrm>
              <a:off x="0" y="0"/>
              <a:ext cx="2672188" cy="271944"/>
            </a:xfrm>
            <a:custGeom>
              <a:avLst/>
              <a:gdLst/>
              <a:ahLst/>
              <a:cxnLst/>
              <a:rect l="l" t="t" r="r" b="b"/>
              <a:pathLst>
                <a:path w="2672188" h="271944" extrusionOk="0">
                  <a:moveTo>
                    <a:pt x="0" y="0"/>
                  </a:moveTo>
                  <a:lnTo>
                    <a:pt x="2672188" y="0"/>
                  </a:lnTo>
                  <a:lnTo>
                    <a:pt x="2672188" y="271944"/>
                  </a:lnTo>
                  <a:lnTo>
                    <a:pt x="0" y="271944"/>
                  </a:lnTo>
                  <a:close/>
                </a:path>
              </a:pathLst>
            </a:custGeom>
            <a:solidFill>
              <a:srgbClr val="FFBD59"/>
            </a:solidFill>
            <a:ln>
              <a:noFill/>
            </a:ln>
          </p:spPr>
        </p:sp>
        <p:sp>
          <p:nvSpPr>
            <p:cNvPr id="187" name="Google Shape;187;p9"/>
            <p:cNvSpPr txBox="1"/>
            <p:nvPr/>
          </p:nvSpPr>
          <p:spPr>
            <a:xfrm>
              <a:off x="0" y="-47625"/>
              <a:ext cx="26721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8" name="Google Shape;188;p9"/>
          <p:cNvGrpSpPr/>
          <p:nvPr/>
        </p:nvGrpSpPr>
        <p:grpSpPr>
          <a:xfrm>
            <a:off x="16643851" y="1561699"/>
            <a:ext cx="1235377" cy="1029507"/>
            <a:chOff x="78908" y="78908"/>
            <a:chExt cx="1647169" cy="1372676"/>
          </a:xfrm>
        </p:grpSpPr>
        <p:grpSp>
          <p:nvGrpSpPr>
            <p:cNvPr id="189" name="Google Shape;189;p9"/>
            <p:cNvGrpSpPr/>
            <p:nvPr/>
          </p:nvGrpSpPr>
          <p:grpSpPr>
            <a:xfrm>
              <a:off x="78908" y="742550"/>
              <a:ext cx="709034" cy="709034"/>
              <a:chOff x="73988" y="73988"/>
              <a:chExt cx="664823" cy="664823"/>
            </a:xfrm>
          </p:grpSpPr>
          <p:sp>
            <p:nvSpPr>
              <p:cNvPr id="190" name="Google Shape;190;p9"/>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223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2" name="Google Shape;192;p9"/>
            <p:cNvGrpSpPr/>
            <p:nvPr/>
          </p:nvGrpSpPr>
          <p:grpSpPr>
            <a:xfrm>
              <a:off x="1017043" y="742550"/>
              <a:ext cx="709034" cy="709034"/>
              <a:chOff x="73988" y="73988"/>
              <a:chExt cx="664823" cy="664823"/>
            </a:xfrm>
          </p:grpSpPr>
          <p:sp>
            <p:nvSpPr>
              <p:cNvPr id="193" name="Google Shape;193;p9"/>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5" name="Google Shape;195;p9"/>
            <p:cNvGrpSpPr/>
            <p:nvPr/>
          </p:nvGrpSpPr>
          <p:grpSpPr>
            <a:xfrm>
              <a:off x="537729" y="78908"/>
              <a:ext cx="709034" cy="709034"/>
              <a:chOff x="73988" y="73988"/>
              <a:chExt cx="664823" cy="664823"/>
            </a:xfrm>
          </p:grpSpPr>
          <p:sp>
            <p:nvSpPr>
              <p:cNvPr id="196" name="Google Shape;196;p9"/>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8"/>
        <p:cNvGrpSpPr/>
        <p:nvPr/>
      </p:nvGrpSpPr>
      <p:grpSpPr>
        <a:xfrm>
          <a:off x="0" y="0"/>
          <a:ext cx="0" cy="0"/>
          <a:chOff x="0" y="0"/>
          <a:chExt cx="0" cy="0"/>
        </a:xfrm>
      </p:grpSpPr>
      <p:grpSp>
        <p:nvGrpSpPr>
          <p:cNvPr id="199" name="Google Shape;199;p10"/>
          <p:cNvGrpSpPr/>
          <p:nvPr/>
        </p:nvGrpSpPr>
        <p:grpSpPr>
          <a:xfrm>
            <a:off x="13218576" y="-180825"/>
            <a:ext cx="5069984" cy="10471732"/>
            <a:chOff x="0" y="-47625"/>
            <a:chExt cx="1767900" cy="2757969"/>
          </a:xfrm>
        </p:grpSpPr>
        <p:sp>
          <p:nvSpPr>
            <p:cNvPr id="200" name="Google Shape;200;p10"/>
            <p:cNvSpPr/>
            <p:nvPr/>
          </p:nvSpPr>
          <p:spPr>
            <a:xfrm>
              <a:off x="0" y="0"/>
              <a:ext cx="1767753" cy="2710344"/>
            </a:xfrm>
            <a:custGeom>
              <a:avLst/>
              <a:gdLst/>
              <a:ahLst/>
              <a:cxnLst/>
              <a:rect l="l" t="t" r="r" b="b"/>
              <a:pathLst>
                <a:path w="1767753" h="2710344" extrusionOk="0">
                  <a:moveTo>
                    <a:pt x="0" y="0"/>
                  </a:moveTo>
                  <a:lnTo>
                    <a:pt x="1767753" y="0"/>
                  </a:lnTo>
                  <a:lnTo>
                    <a:pt x="1767753" y="2710344"/>
                  </a:lnTo>
                  <a:lnTo>
                    <a:pt x="0" y="2710344"/>
                  </a:lnTo>
                  <a:close/>
                </a:path>
              </a:pathLst>
            </a:custGeom>
            <a:solidFill>
              <a:srgbClr val="2235B8"/>
            </a:solidFill>
            <a:ln>
              <a:noFill/>
            </a:ln>
          </p:spPr>
        </p:sp>
        <p:sp>
          <p:nvSpPr>
            <p:cNvPr id="201" name="Google Shape;201;p10"/>
            <p:cNvSpPr txBox="1"/>
            <p:nvPr/>
          </p:nvSpPr>
          <p:spPr>
            <a:xfrm>
              <a:off x="0" y="-47625"/>
              <a:ext cx="1767900" cy="27579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2" name="Google Shape;202;p10"/>
          <p:cNvSpPr txBox="1">
            <a:spLocks noGrp="1"/>
          </p:cNvSpPr>
          <p:nvPr>
            <p:ph type="title"/>
          </p:nvPr>
        </p:nvSpPr>
        <p:spPr>
          <a:xfrm>
            <a:off x="649750" y="4017975"/>
            <a:ext cx="11919000" cy="566700"/>
          </a:xfrm>
          <a:prstGeom prst="rect">
            <a:avLst/>
          </a:prstGeom>
          <a:noFill/>
          <a:ln>
            <a:noFill/>
          </a:ln>
        </p:spPr>
        <p:txBody>
          <a:bodyPr spcFirstLastPara="1" wrap="square" lIns="91425" tIns="45700" rIns="91425" bIns="45700" anchor="b" anchorCtr="0">
            <a:normAutofit/>
          </a:bodyPr>
          <a:lstStyle>
            <a:lvl1pPr lvl="0">
              <a:spcBef>
                <a:spcPts val="0"/>
              </a:spcBef>
              <a:spcAft>
                <a:spcPts val="0"/>
              </a:spcAft>
              <a:buClr>
                <a:schemeClr val="dk1"/>
              </a:buClr>
              <a:buSzPts val="9000"/>
              <a:buNone/>
              <a:defRPr/>
            </a:lvl1pPr>
            <a:lvl2pPr lvl="1" algn="ctr">
              <a:spcBef>
                <a:spcPts val="0"/>
              </a:spcBef>
              <a:spcAft>
                <a:spcPts val="0"/>
              </a:spcAft>
              <a:buSzPts val="9000"/>
              <a:buFont typeface="Merriweather"/>
              <a:buNone/>
              <a:defRPr sz="9000">
                <a:latin typeface="Merriweather"/>
                <a:ea typeface="Merriweather"/>
                <a:cs typeface="Merriweather"/>
                <a:sym typeface="Merriweather"/>
              </a:defRPr>
            </a:lvl2pPr>
            <a:lvl3pPr lvl="2" algn="ctr">
              <a:spcBef>
                <a:spcPts val="0"/>
              </a:spcBef>
              <a:spcAft>
                <a:spcPts val="0"/>
              </a:spcAft>
              <a:buSzPts val="9000"/>
              <a:buFont typeface="Merriweather"/>
              <a:buNone/>
              <a:defRPr sz="9000">
                <a:latin typeface="Merriweather"/>
                <a:ea typeface="Merriweather"/>
                <a:cs typeface="Merriweather"/>
                <a:sym typeface="Merriweather"/>
              </a:defRPr>
            </a:lvl3pPr>
            <a:lvl4pPr lvl="3" algn="ctr">
              <a:spcBef>
                <a:spcPts val="0"/>
              </a:spcBef>
              <a:spcAft>
                <a:spcPts val="0"/>
              </a:spcAft>
              <a:buSzPts val="9000"/>
              <a:buFont typeface="Merriweather"/>
              <a:buNone/>
              <a:defRPr sz="9000">
                <a:latin typeface="Merriweather"/>
                <a:ea typeface="Merriweather"/>
                <a:cs typeface="Merriweather"/>
                <a:sym typeface="Merriweather"/>
              </a:defRPr>
            </a:lvl4pPr>
            <a:lvl5pPr lvl="4" algn="ctr">
              <a:spcBef>
                <a:spcPts val="0"/>
              </a:spcBef>
              <a:spcAft>
                <a:spcPts val="0"/>
              </a:spcAft>
              <a:buSzPts val="9000"/>
              <a:buFont typeface="Merriweather"/>
              <a:buNone/>
              <a:defRPr sz="9000">
                <a:latin typeface="Merriweather"/>
                <a:ea typeface="Merriweather"/>
                <a:cs typeface="Merriweather"/>
                <a:sym typeface="Merriweather"/>
              </a:defRPr>
            </a:lvl5pPr>
            <a:lvl6pPr lvl="5" algn="ctr">
              <a:spcBef>
                <a:spcPts val="0"/>
              </a:spcBef>
              <a:spcAft>
                <a:spcPts val="0"/>
              </a:spcAft>
              <a:buSzPts val="9000"/>
              <a:buFont typeface="Merriweather"/>
              <a:buNone/>
              <a:defRPr sz="9000">
                <a:latin typeface="Merriweather"/>
                <a:ea typeface="Merriweather"/>
                <a:cs typeface="Merriweather"/>
                <a:sym typeface="Merriweather"/>
              </a:defRPr>
            </a:lvl6pPr>
            <a:lvl7pPr lvl="6" algn="ctr">
              <a:spcBef>
                <a:spcPts val="0"/>
              </a:spcBef>
              <a:spcAft>
                <a:spcPts val="0"/>
              </a:spcAft>
              <a:buSzPts val="9000"/>
              <a:buFont typeface="Merriweather"/>
              <a:buNone/>
              <a:defRPr sz="9000">
                <a:latin typeface="Merriweather"/>
                <a:ea typeface="Merriweather"/>
                <a:cs typeface="Merriweather"/>
                <a:sym typeface="Merriweather"/>
              </a:defRPr>
            </a:lvl7pPr>
            <a:lvl8pPr lvl="7" algn="ctr">
              <a:spcBef>
                <a:spcPts val="0"/>
              </a:spcBef>
              <a:spcAft>
                <a:spcPts val="0"/>
              </a:spcAft>
              <a:buSzPts val="9000"/>
              <a:buFont typeface="Merriweather"/>
              <a:buNone/>
              <a:defRPr sz="9000">
                <a:latin typeface="Merriweather"/>
                <a:ea typeface="Merriweather"/>
                <a:cs typeface="Merriweather"/>
                <a:sym typeface="Merriweather"/>
              </a:defRPr>
            </a:lvl8pPr>
            <a:lvl9pPr lvl="8" algn="ctr">
              <a:spcBef>
                <a:spcPts val="0"/>
              </a:spcBef>
              <a:spcAft>
                <a:spcPts val="0"/>
              </a:spcAft>
              <a:buSzPts val="9000"/>
              <a:buFont typeface="Merriweather"/>
              <a:buNone/>
              <a:defRPr sz="9000">
                <a:latin typeface="Merriweather"/>
                <a:ea typeface="Merriweather"/>
                <a:cs typeface="Merriweather"/>
                <a:sym typeface="Merriweather"/>
              </a:defRPr>
            </a:lvl9pPr>
          </a:lstStyle>
          <a:p>
            <a:endParaRPr/>
          </a:p>
        </p:txBody>
      </p:sp>
      <p:sp>
        <p:nvSpPr>
          <p:cNvPr id="203" name="Google Shape;203;p10"/>
          <p:cNvSpPr>
            <a:spLocks noGrp="1"/>
          </p:cNvSpPr>
          <p:nvPr>
            <p:ph type="pic" idx="2"/>
          </p:nvPr>
        </p:nvSpPr>
        <p:spPr>
          <a:xfrm>
            <a:off x="12189126" y="3660775"/>
            <a:ext cx="5486400" cy="4114800"/>
          </a:xfrm>
          <a:prstGeom prst="rect">
            <a:avLst/>
          </a:prstGeom>
          <a:noFill/>
          <a:ln>
            <a:noFill/>
          </a:ln>
        </p:spPr>
      </p:sp>
      <p:sp>
        <p:nvSpPr>
          <p:cNvPr id="204" name="Google Shape;204;p10"/>
          <p:cNvSpPr txBox="1">
            <a:spLocks noGrp="1"/>
          </p:cNvSpPr>
          <p:nvPr>
            <p:ph type="body" idx="1"/>
          </p:nvPr>
        </p:nvSpPr>
        <p:spPr>
          <a:xfrm>
            <a:off x="1982829" y="5057775"/>
            <a:ext cx="74496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400"/>
              <a:buNone/>
              <a:defRPr/>
            </a:lvl1pPr>
            <a:lvl2pPr marL="914400" lvl="1" indent="-228600" algn="l">
              <a:spcBef>
                <a:spcPts val="240"/>
              </a:spcBef>
              <a:spcAft>
                <a:spcPts val="0"/>
              </a:spcAft>
              <a:buClr>
                <a:schemeClr val="dk1"/>
              </a:buClr>
              <a:buSzPts val="2400"/>
              <a:buNone/>
              <a:defRPr/>
            </a:lvl2pPr>
            <a:lvl3pPr marL="1371600" lvl="2" indent="-228600" algn="l">
              <a:spcBef>
                <a:spcPts val="200"/>
              </a:spcBef>
              <a:spcAft>
                <a:spcPts val="0"/>
              </a:spcAft>
              <a:buClr>
                <a:schemeClr val="dk1"/>
              </a:buClr>
              <a:buSzPts val="2400"/>
              <a:buNone/>
              <a:defRPr/>
            </a:lvl3pPr>
            <a:lvl4pPr marL="1828800" lvl="3" indent="-228600" algn="l">
              <a:spcBef>
                <a:spcPts val="180"/>
              </a:spcBef>
              <a:spcAft>
                <a:spcPts val="0"/>
              </a:spcAft>
              <a:buClr>
                <a:schemeClr val="dk1"/>
              </a:buClr>
              <a:buSzPts val="2400"/>
              <a:buNone/>
              <a:defRPr/>
            </a:lvl4pPr>
            <a:lvl5pPr marL="2286000" lvl="4" indent="-228600" algn="l">
              <a:spcBef>
                <a:spcPts val="180"/>
              </a:spcBef>
              <a:spcAft>
                <a:spcPts val="0"/>
              </a:spcAft>
              <a:buClr>
                <a:schemeClr val="dk1"/>
              </a:buClr>
              <a:buSzPts val="2400"/>
              <a:buNone/>
              <a:defRPr/>
            </a:lvl5pPr>
            <a:lvl6pPr marL="2743200" lvl="5" indent="-228600" algn="l">
              <a:spcBef>
                <a:spcPts val="180"/>
              </a:spcBef>
              <a:spcAft>
                <a:spcPts val="0"/>
              </a:spcAft>
              <a:buClr>
                <a:schemeClr val="dk1"/>
              </a:buClr>
              <a:buSzPts val="2400"/>
              <a:buNone/>
              <a:defRPr/>
            </a:lvl6pPr>
            <a:lvl7pPr marL="3200400" lvl="6" indent="-228600" algn="l">
              <a:spcBef>
                <a:spcPts val="180"/>
              </a:spcBef>
              <a:spcAft>
                <a:spcPts val="0"/>
              </a:spcAft>
              <a:buClr>
                <a:schemeClr val="dk1"/>
              </a:buClr>
              <a:buSzPts val="2400"/>
              <a:buNone/>
              <a:defRPr/>
            </a:lvl7pPr>
            <a:lvl8pPr marL="3657600" lvl="7" indent="-228600" algn="l">
              <a:spcBef>
                <a:spcPts val="180"/>
              </a:spcBef>
              <a:spcAft>
                <a:spcPts val="0"/>
              </a:spcAft>
              <a:buClr>
                <a:schemeClr val="dk1"/>
              </a:buClr>
              <a:buSzPts val="2400"/>
              <a:buNone/>
              <a:defRPr/>
            </a:lvl8pPr>
            <a:lvl9pPr marL="4114800" lvl="8" indent="-228600" algn="l">
              <a:spcBef>
                <a:spcPts val="180"/>
              </a:spcBef>
              <a:spcAft>
                <a:spcPts val="0"/>
              </a:spcAft>
              <a:buClr>
                <a:schemeClr val="dk1"/>
              </a:buClr>
              <a:buSzPts val="2400"/>
              <a:buNone/>
              <a:defRPr/>
            </a:lvl9pPr>
          </a:lstStyle>
          <a:p>
            <a:endParaRPr/>
          </a:p>
        </p:txBody>
      </p:sp>
      <p:grpSp>
        <p:nvGrpSpPr>
          <p:cNvPr id="205" name="Google Shape;205;p10"/>
          <p:cNvGrpSpPr/>
          <p:nvPr/>
        </p:nvGrpSpPr>
        <p:grpSpPr>
          <a:xfrm>
            <a:off x="0" y="9077476"/>
            <a:ext cx="13218506" cy="1213372"/>
            <a:chOff x="0" y="-47625"/>
            <a:chExt cx="3048900" cy="319569"/>
          </a:xfrm>
        </p:grpSpPr>
        <p:sp>
          <p:nvSpPr>
            <p:cNvPr id="206" name="Google Shape;206;p10"/>
            <p:cNvSpPr/>
            <p:nvPr/>
          </p:nvSpPr>
          <p:spPr>
            <a:xfrm>
              <a:off x="0" y="0"/>
              <a:ext cx="3048840" cy="271944"/>
            </a:xfrm>
            <a:custGeom>
              <a:avLst/>
              <a:gdLst/>
              <a:ahLst/>
              <a:cxnLst/>
              <a:rect l="l" t="t" r="r" b="b"/>
              <a:pathLst>
                <a:path w="3048840" h="271944" extrusionOk="0">
                  <a:moveTo>
                    <a:pt x="0" y="0"/>
                  </a:moveTo>
                  <a:lnTo>
                    <a:pt x="3048840" y="0"/>
                  </a:lnTo>
                  <a:lnTo>
                    <a:pt x="3048840" y="271944"/>
                  </a:lnTo>
                  <a:lnTo>
                    <a:pt x="0" y="271944"/>
                  </a:lnTo>
                  <a:close/>
                </a:path>
              </a:pathLst>
            </a:custGeom>
            <a:solidFill>
              <a:srgbClr val="FFBD59"/>
            </a:solidFill>
            <a:ln>
              <a:noFill/>
            </a:ln>
          </p:spPr>
        </p:sp>
        <p:sp>
          <p:nvSpPr>
            <p:cNvPr id="207" name="Google Shape;207;p10"/>
            <p:cNvSpPr txBox="1"/>
            <p:nvPr/>
          </p:nvSpPr>
          <p:spPr>
            <a:xfrm>
              <a:off x="0" y="-47625"/>
              <a:ext cx="3048900" cy="319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8" name="Google Shape;208;p10"/>
          <p:cNvGrpSpPr/>
          <p:nvPr/>
        </p:nvGrpSpPr>
        <p:grpSpPr>
          <a:xfrm>
            <a:off x="10463765" y="1424570"/>
            <a:ext cx="8587213" cy="8587213"/>
            <a:chOff x="5525" y="5525"/>
            <a:chExt cx="801749" cy="801749"/>
          </a:xfrm>
        </p:grpSpPr>
        <p:sp>
          <p:nvSpPr>
            <p:cNvPr id="209" name="Google Shape;209;p10"/>
            <p:cNvSpPr/>
            <p:nvPr/>
          </p:nvSpPr>
          <p:spPr>
            <a:xfrm>
              <a:off x="5525" y="5525"/>
              <a:ext cx="801749" cy="801749"/>
            </a:xfrm>
            <a:custGeom>
              <a:avLst/>
              <a:gdLst/>
              <a:ahLst/>
              <a:cxnLst/>
              <a:rect l="l" t="t" r="r" b="b"/>
              <a:pathLst>
                <a:path w="801749" h="801749" extrusionOk="0">
                  <a:moveTo>
                    <a:pt x="410308" y="3908"/>
                  </a:moveTo>
                  <a:lnTo>
                    <a:pt x="797842" y="391442"/>
                  </a:lnTo>
                  <a:cubicBezTo>
                    <a:pt x="800344" y="393944"/>
                    <a:pt x="801750" y="397337"/>
                    <a:pt x="801750" y="400875"/>
                  </a:cubicBezTo>
                  <a:cubicBezTo>
                    <a:pt x="801750" y="404413"/>
                    <a:pt x="800344" y="407806"/>
                    <a:pt x="797842" y="410308"/>
                  </a:cubicBezTo>
                  <a:lnTo>
                    <a:pt x="410308" y="797842"/>
                  </a:lnTo>
                  <a:cubicBezTo>
                    <a:pt x="407806" y="800344"/>
                    <a:pt x="404413" y="801750"/>
                    <a:pt x="400875" y="801750"/>
                  </a:cubicBezTo>
                  <a:cubicBezTo>
                    <a:pt x="397337" y="801750"/>
                    <a:pt x="393944" y="800344"/>
                    <a:pt x="391442" y="797842"/>
                  </a:cubicBezTo>
                  <a:lnTo>
                    <a:pt x="3908" y="410308"/>
                  </a:lnTo>
                  <a:cubicBezTo>
                    <a:pt x="1406" y="407806"/>
                    <a:pt x="0" y="404413"/>
                    <a:pt x="0" y="400875"/>
                  </a:cubicBezTo>
                  <a:cubicBezTo>
                    <a:pt x="0" y="397337"/>
                    <a:pt x="1406" y="393944"/>
                    <a:pt x="3908" y="391442"/>
                  </a:cubicBezTo>
                  <a:lnTo>
                    <a:pt x="391442" y="3908"/>
                  </a:lnTo>
                  <a:cubicBezTo>
                    <a:pt x="393944" y="1406"/>
                    <a:pt x="397337" y="0"/>
                    <a:pt x="400875" y="0"/>
                  </a:cubicBezTo>
                  <a:cubicBezTo>
                    <a:pt x="404413" y="0"/>
                    <a:pt x="407806" y="1406"/>
                    <a:pt x="410308" y="3908"/>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0"/>
            <p:cNvSpPr txBox="1"/>
            <p:nvPr/>
          </p:nvSpPr>
          <p:spPr>
            <a:xfrm>
              <a:off x="139700" y="92075"/>
              <a:ext cx="533400" cy="5811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1" name="Google Shape;211;p10"/>
          <p:cNvSpPr/>
          <p:nvPr/>
        </p:nvSpPr>
        <p:spPr>
          <a:xfrm>
            <a:off x="14335895" y="5862663"/>
            <a:ext cx="4262087" cy="4262087"/>
          </a:xfrm>
          <a:custGeom>
            <a:avLst/>
            <a:gdLst/>
            <a:ahLst/>
            <a:cxnLst/>
            <a:rect l="l" t="t" r="r" b="b"/>
            <a:pathLst>
              <a:path w="795908" h="795908" extrusionOk="0">
                <a:moveTo>
                  <a:pt x="416819" y="10419"/>
                </a:moveTo>
                <a:lnTo>
                  <a:pt x="785489" y="379089"/>
                </a:lnTo>
                <a:cubicBezTo>
                  <a:pt x="795908" y="389508"/>
                  <a:pt x="795908" y="406400"/>
                  <a:pt x="785489" y="416819"/>
                </a:cubicBezTo>
                <a:lnTo>
                  <a:pt x="416819" y="785489"/>
                </a:lnTo>
                <a:cubicBezTo>
                  <a:pt x="406400" y="795908"/>
                  <a:pt x="389508" y="795908"/>
                  <a:pt x="379089" y="785489"/>
                </a:cubicBezTo>
                <a:lnTo>
                  <a:pt x="10419" y="416819"/>
                </a:lnTo>
                <a:cubicBezTo>
                  <a:pt x="0" y="406400"/>
                  <a:pt x="0" y="389508"/>
                  <a:pt x="10419" y="379089"/>
                </a:cubicBezTo>
                <a:lnTo>
                  <a:pt x="379089" y="10419"/>
                </a:lnTo>
                <a:cubicBezTo>
                  <a:pt x="389508" y="0"/>
                  <a:pt x="406400" y="0"/>
                  <a:pt x="416819" y="10419"/>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79650" y="1250950"/>
            <a:ext cx="169287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2"/>
              </a:buClr>
              <a:buSzPts val="9000"/>
              <a:buFont typeface="Merriweather"/>
              <a:buNone/>
              <a:defRPr sz="9000" i="0" u="none" strike="noStrike" cap="none">
                <a:solidFill>
                  <a:schemeClr val="dk2"/>
                </a:solidFill>
                <a:latin typeface="Merriweather"/>
                <a:ea typeface="Merriweather"/>
                <a:cs typeface="Merriweather"/>
                <a:sym typeface="Merriweathe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
          <p:cNvSpPr txBox="1">
            <a:spLocks noGrp="1"/>
          </p:cNvSpPr>
          <p:nvPr>
            <p:ph type="body" idx="1"/>
          </p:nvPr>
        </p:nvSpPr>
        <p:spPr>
          <a:xfrm>
            <a:off x="4100500" y="4624375"/>
            <a:ext cx="8229600" cy="45261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640"/>
              </a:spcBef>
              <a:spcAft>
                <a:spcPts val="0"/>
              </a:spcAft>
              <a:buClr>
                <a:schemeClr val="dk1"/>
              </a:buClr>
              <a:buSzPts val="2400"/>
              <a:buFont typeface="Merriweather"/>
              <a:buChar char="•"/>
              <a:defRPr sz="2400" i="0" u="none" strike="noStrike" cap="none">
                <a:solidFill>
                  <a:schemeClr val="dk1"/>
                </a:solidFill>
                <a:latin typeface="Merriweather"/>
                <a:ea typeface="Merriweather"/>
                <a:cs typeface="Merriweather"/>
                <a:sym typeface="Merriweather"/>
              </a:defRPr>
            </a:lvl1pPr>
            <a:lvl2pPr marL="914400" marR="0" lvl="1" indent="-381000" algn="l" rtl="0">
              <a:spcBef>
                <a:spcPts val="560"/>
              </a:spcBef>
              <a:spcAft>
                <a:spcPts val="0"/>
              </a:spcAft>
              <a:buClr>
                <a:schemeClr val="dk1"/>
              </a:buClr>
              <a:buSzPts val="2400"/>
              <a:buFont typeface="Merriweather"/>
              <a:buChar char="–"/>
              <a:defRPr sz="2400" i="0" u="none" strike="noStrike" cap="none">
                <a:solidFill>
                  <a:schemeClr val="dk1"/>
                </a:solidFill>
                <a:latin typeface="Merriweather"/>
                <a:ea typeface="Merriweather"/>
                <a:cs typeface="Merriweather"/>
                <a:sym typeface="Merriweather"/>
              </a:defRPr>
            </a:lvl2pPr>
            <a:lvl3pPr marL="1371600" marR="0" lvl="2" indent="-381000" algn="l" rtl="0">
              <a:spcBef>
                <a:spcPts val="480"/>
              </a:spcBef>
              <a:spcAft>
                <a:spcPts val="0"/>
              </a:spcAft>
              <a:buClr>
                <a:schemeClr val="dk1"/>
              </a:buClr>
              <a:buSzPts val="2400"/>
              <a:buFont typeface="Merriweather"/>
              <a:buChar char="•"/>
              <a:defRPr sz="2400" i="0" u="none" strike="noStrike" cap="none">
                <a:solidFill>
                  <a:schemeClr val="dk1"/>
                </a:solidFill>
                <a:latin typeface="Merriweather"/>
                <a:ea typeface="Merriweather"/>
                <a:cs typeface="Merriweather"/>
                <a:sym typeface="Merriweather"/>
              </a:defRPr>
            </a:lvl3pPr>
            <a:lvl4pPr marL="1828800" marR="0" lvl="3" indent="-381000" algn="l" rtl="0">
              <a:spcBef>
                <a:spcPts val="400"/>
              </a:spcBef>
              <a:spcAft>
                <a:spcPts val="0"/>
              </a:spcAft>
              <a:buClr>
                <a:schemeClr val="dk1"/>
              </a:buClr>
              <a:buSzPts val="2400"/>
              <a:buFont typeface="Merriweather"/>
              <a:buChar char="–"/>
              <a:defRPr sz="2400" i="0" u="none" strike="noStrike" cap="none">
                <a:solidFill>
                  <a:schemeClr val="dk1"/>
                </a:solidFill>
                <a:latin typeface="Merriweather"/>
                <a:ea typeface="Merriweather"/>
                <a:cs typeface="Merriweather"/>
                <a:sym typeface="Merriweather"/>
              </a:defRPr>
            </a:lvl4pPr>
            <a:lvl5pPr marL="2286000" marR="0" lvl="4" indent="-381000" algn="l" rtl="0">
              <a:spcBef>
                <a:spcPts val="400"/>
              </a:spcBef>
              <a:spcAft>
                <a:spcPts val="0"/>
              </a:spcAft>
              <a:buClr>
                <a:schemeClr val="dk1"/>
              </a:buClr>
              <a:buSzPts val="2400"/>
              <a:buFont typeface="Merriweather"/>
              <a:buChar char="»"/>
              <a:defRPr sz="2400" i="0" u="none" strike="noStrike" cap="none">
                <a:solidFill>
                  <a:schemeClr val="dk1"/>
                </a:solidFill>
                <a:latin typeface="Merriweather"/>
                <a:ea typeface="Merriweather"/>
                <a:cs typeface="Merriweather"/>
                <a:sym typeface="Merriweather"/>
              </a:defRPr>
            </a:lvl5pPr>
            <a:lvl6pPr marL="2743200" marR="0" lvl="5" indent="-381000" algn="l" rtl="0">
              <a:spcBef>
                <a:spcPts val="400"/>
              </a:spcBef>
              <a:spcAft>
                <a:spcPts val="0"/>
              </a:spcAft>
              <a:buClr>
                <a:schemeClr val="dk1"/>
              </a:buClr>
              <a:buSzPts val="2400"/>
              <a:buFont typeface="Merriweather"/>
              <a:buChar char="•"/>
              <a:defRPr sz="2400" i="0" u="none" strike="noStrike" cap="none">
                <a:solidFill>
                  <a:schemeClr val="dk1"/>
                </a:solidFill>
                <a:latin typeface="Merriweather"/>
                <a:ea typeface="Merriweather"/>
                <a:cs typeface="Merriweather"/>
                <a:sym typeface="Merriweather"/>
              </a:defRPr>
            </a:lvl6pPr>
            <a:lvl7pPr marL="3200400" marR="0" lvl="6" indent="-381000" algn="l" rtl="0">
              <a:spcBef>
                <a:spcPts val="400"/>
              </a:spcBef>
              <a:spcAft>
                <a:spcPts val="0"/>
              </a:spcAft>
              <a:buClr>
                <a:schemeClr val="dk1"/>
              </a:buClr>
              <a:buSzPts val="2400"/>
              <a:buFont typeface="Merriweather"/>
              <a:buChar char="•"/>
              <a:defRPr sz="2400" i="0" u="none" strike="noStrike" cap="none">
                <a:solidFill>
                  <a:schemeClr val="dk1"/>
                </a:solidFill>
                <a:latin typeface="Merriweather"/>
                <a:ea typeface="Merriweather"/>
                <a:cs typeface="Merriweather"/>
                <a:sym typeface="Merriweather"/>
              </a:defRPr>
            </a:lvl7pPr>
            <a:lvl8pPr marL="3657600" marR="0" lvl="7" indent="-381000" algn="l" rtl="0">
              <a:spcBef>
                <a:spcPts val="400"/>
              </a:spcBef>
              <a:spcAft>
                <a:spcPts val="0"/>
              </a:spcAft>
              <a:buClr>
                <a:schemeClr val="dk1"/>
              </a:buClr>
              <a:buSzPts val="2400"/>
              <a:buFont typeface="Merriweather"/>
              <a:buChar char="•"/>
              <a:defRPr sz="2400" i="0" u="none" strike="noStrike" cap="none">
                <a:solidFill>
                  <a:schemeClr val="dk1"/>
                </a:solidFill>
                <a:latin typeface="Merriweather"/>
                <a:ea typeface="Merriweather"/>
                <a:cs typeface="Merriweather"/>
                <a:sym typeface="Merriweather"/>
              </a:defRPr>
            </a:lvl8pPr>
            <a:lvl9pPr marL="4114800" marR="0" lvl="8" indent="-381000" algn="l" rtl="0">
              <a:spcBef>
                <a:spcPts val="400"/>
              </a:spcBef>
              <a:spcAft>
                <a:spcPts val="0"/>
              </a:spcAft>
              <a:buClr>
                <a:schemeClr val="dk1"/>
              </a:buClr>
              <a:buSzPts val="2400"/>
              <a:buFont typeface="Merriweather"/>
              <a:buChar char="•"/>
              <a:defRPr sz="2400" i="0" u="none" strike="noStrike" cap="none">
                <a:solidFill>
                  <a:schemeClr val="dk1"/>
                </a:solidFill>
                <a:latin typeface="Merriweather"/>
                <a:ea typeface="Merriweather"/>
                <a:cs typeface="Merriweather"/>
                <a:sym typeface="Merriweather"/>
              </a:defRPr>
            </a:lvl9pPr>
          </a:lstStyle>
          <a:p>
            <a:endParaRPr/>
          </a:p>
        </p:txBody>
      </p:sp>
      <p:pic>
        <p:nvPicPr>
          <p:cNvPr id="3" name="Picture 2" descr="A blue and black logo&#10;&#10;Description automatically generated">
            <a:extLst>
              <a:ext uri="{FF2B5EF4-FFF2-40B4-BE49-F238E27FC236}">
                <a16:creationId xmlns:a16="http://schemas.microsoft.com/office/drawing/2014/main" id="{DC703DD3-968A-1E50-D658-33190CE5CF98}"/>
              </a:ext>
            </a:extLst>
          </p:cNvPr>
          <p:cNvPicPr>
            <a:picLocks noChangeAspect="1"/>
          </p:cNvPicPr>
          <p:nvPr userDrawn="1"/>
        </p:nvPicPr>
        <p:blipFill>
          <a:blip r:embed="rId11"/>
          <a:stretch>
            <a:fillRect/>
          </a:stretch>
        </p:blipFill>
        <p:spPr>
          <a:xfrm>
            <a:off x="2026311" y="552899"/>
            <a:ext cx="1016146" cy="252112"/>
          </a:xfrm>
          <a:prstGeom prst="rect">
            <a:avLst/>
          </a:prstGeom>
        </p:spPr>
      </p:pic>
      <p:sp>
        <p:nvSpPr>
          <p:cNvPr id="4" name="TextBox 3">
            <a:extLst>
              <a:ext uri="{FF2B5EF4-FFF2-40B4-BE49-F238E27FC236}">
                <a16:creationId xmlns:a16="http://schemas.microsoft.com/office/drawing/2014/main" id="{F6227BAC-BD21-0B91-7E40-29E4A17601C8}"/>
              </a:ext>
            </a:extLst>
          </p:cNvPr>
          <p:cNvSpPr txBox="1"/>
          <p:nvPr userDrawn="1"/>
        </p:nvSpPr>
        <p:spPr>
          <a:xfrm>
            <a:off x="679650" y="525066"/>
            <a:ext cx="1261540" cy="307777"/>
          </a:xfrm>
          <a:prstGeom prst="rect">
            <a:avLst/>
          </a:prstGeom>
          <a:noFill/>
        </p:spPr>
        <p:txBody>
          <a:bodyPr wrap="square" rtlCol="0">
            <a:spAutoFit/>
          </a:bodyPr>
          <a:lstStyle/>
          <a:p>
            <a:r>
              <a:rPr lang="en-US" dirty="0"/>
              <a:t>Generated by</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9F5"/>
        </a:solidFill>
        <a:effectLst/>
      </p:bgPr>
    </p:bg>
    <p:spTree>
      <p:nvGrpSpPr>
        <p:cNvPr id="1" name="Shape 215"/>
        <p:cNvGrpSpPr/>
        <p:nvPr/>
      </p:nvGrpSpPr>
      <p:grpSpPr>
        <a:xfrm>
          <a:off x="0" y="0"/>
          <a:ext cx="0" cy="0"/>
          <a:chOff x="0" y="0"/>
          <a:chExt cx="0" cy="0"/>
        </a:xfrm>
      </p:grpSpPr>
      <p:grpSp>
        <p:nvGrpSpPr>
          <p:cNvPr id="216" name="Google Shape;216;p11"/>
          <p:cNvGrpSpPr/>
          <p:nvPr/>
        </p:nvGrpSpPr>
        <p:grpSpPr>
          <a:xfrm>
            <a:off x="0" y="9077474"/>
            <a:ext cx="18288000" cy="1213365"/>
            <a:chOff x="0" y="-47625"/>
            <a:chExt cx="4816593" cy="319569"/>
          </a:xfrm>
          <a:solidFill>
            <a:srgbClr val="214BFC"/>
          </a:solidFill>
        </p:grpSpPr>
        <p:sp>
          <p:nvSpPr>
            <p:cNvPr id="217" name="Google Shape;217;p11"/>
            <p:cNvSpPr/>
            <p:nvPr/>
          </p:nvSpPr>
          <p:spPr>
            <a:xfrm>
              <a:off x="0" y="0"/>
              <a:ext cx="4816592" cy="271944"/>
            </a:xfrm>
            <a:custGeom>
              <a:avLst/>
              <a:gdLst/>
              <a:ahLst/>
              <a:cxnLst/>
              <a:rect l="l" t="t" r="r" b="b"/>
              <a:pathLst>
                <a:path w="4816592" h="271944" extrusionOk="0">
                  <a:moveTo>
                    <a:pt x="0" y="0"/>
                  </a:moveTo>
                  <a:lnTo>
                    <a:pt x="4816592" y="0"/>
                  </a:lnTo>
                  <a:lnTo>
                    <a:pt x="4816592" y="271944"/>
                  </a:lnTo>
                  <a:lnTo>
                    <a:pt x="0" y="271944"/>
                  </a:lnTo>
                  <a:close/>
                </a:path>
              </a:pathLst>
            </a:custGeom>
            <a:grpFill/>
            <a:ln>
              <a:noFill/>
            </a:ln>
          </p:spPr>
          <p:txBody>
            <a:bodyPr/>
            <a:lstStyle/>
            <a:p>
              <a:endParaRPr lang="en-US">
                <a:latin typeface="+mj-lt"/>
              </a:endParaRPr>
            </a:p>
          </p:txBody>
        </p:sp>
        <p:sp>
          <p:nvSpPr>
            <p:cNvPr id="218" name="Google Shape;218;p11"/>
            <p:cNvSpPr txBox="1"/>
            <p:nvPr/>
          </p:nvSpPr>
          <p:spPr>
            <a:xfrm>
              <a:off x="0" y="-47625"/>
              <a:ext cx="4816593" cy="319569"/>
            </a:xfrm>
            <a:prstGeom prst="rect">
              <a:avLst/>
            </a:prstGeom>
            <a:grp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mj-lt"/>
                <a:ea typeface="Calibri"/>
                <a:cs typeface="Calibri"/>
                <a:sym typeface="Calibri"/>
              </a:endParaRPr>
            </a:p>
          </p:txBody>
        </p:sp>
      </p:grpSp>
      <p:grpSp>
        <p:nvGrpSpPr>
          <p:cNvPr id="223" name="Google Shape;223;p11"/>
          <p:cNvGrpSpPr/>
          <p:nvPr/>
        </p:nvGrpSpPr>
        <p:grpSpPr>
          <a:xfrm>
            <a:off x="15216430" y="7809326"/>
            <a:ext cx="2332298" cy="2332298"/>
            <a:chOff x="15175" y="15175"/>
            <a:chExt cx="782451" cy="782451"/>
          </a:xfrm>
        </p:grpSpPr>
        <p:sp>
          <p:nvSpPr>
            <p:cNvPr id="224" name="Google Shape;224;p11"/>
            <p:cNvSpPr/>
            <p:nvPr/>
          </p:nvSpPr>
          <p:spPr>
            <a:xfrm>
              <a:off x="15175" y="15175"/>
              <a:ext cx="782451" cy="782451"/>
            </a:xfrm>
            <a:custGeom>
              <a:avLst/>
              <a:gdLst/>
              <a:ahLst/>
              <a:cxnLst/>
              <a:rect l="l" t="t" r="r" b="b"/>
              <a:pathLst>
                <a:path w="782451" h="782451" extrusionOk="0">
                  <a:moveTo>
                    <a:pt x="425118" y="18718"/>
                  </a:moveTo>
                  <a:lnTo>
                    <a:pt x="763732" y="357332"/>
                  </a:lnTo>
                  <a:cubicBezTo>
                    <a:pt x="782450" y="376050"/>
                    <a:pt x="782450" y="406400"/>
                    <a:pt x="763732" y="425118"/>
                  </a:cubicBezTo>
                  <a:lnTo>
                    <a:pt x="425118" y="763732"/>
                  </a:lnTo>
                  <a:cubicBezTo>
                    <a:pt x="406400" y="782450"/>
                    <a:pt x="376050" y="782450"/>
                    <a:pt x="357332" y="763732"/>
                  </a:cubicBezTo>
                  <a:lnTo>
                    <a:pt x="18718" y="425118"/>
                  </a:lnTo>
                  <a:cubicBezTo>
                    <a:pt x="0" y="406400"/>
                    <a:pt x="0" y="376050"/>
                    <a:pt x="18718" y="357332"/>
                  </a:cubicBezTo>
                  <a:lnTo>
                    <a:pt x="357332" y="18718"/>
                  </a:lnTo>
                  <a:cubicBezTo>
                    <a:pt x="376050" y="0"/>
                    <a:pt x="406400" y="0"/>
                    <a:pt x="425118" y="187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5" name="Google Shape;225;p11"/>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mj-lt"/>
                <a:ea typeface="Calibri"/>
                <a:cs typeface="Calibri"/>
                <a:sym typeface="Calibri"/>
              </a:endParaRPr>
            </a:p>
          </p:txBody>
        </p:sp>
      </p:grpSp>
      <p:grpSp>
        <p:nvGrpSpPr>
          <p:cNvPr id="226" name="Google Shape;226;p11"/>
          <p:cNvGrpSpPr/>
          <p:nvPr/>
        </p:nvGrpSpPr>
        <p:grpSpPr>
          <a:xfrm>
            <a:off x="15071314" y="5441300"/>
            <a:ext cx="3850209" cy="3850209"/>
            <a:chOff x="9329" y="9329"/>
            <a:chExt cx="794141" cy="794141"/>
          </a:xfrm>
        </p:grpSpPr>
        <p:sp>
          <p:nvSpPr>
            <p:cNvPr id="227" name="Google Shape;227;p11"/>
            <p:cNvSpPr/>
            <p:nvPr/>
          </p:nvSpPr>
          <p:spPr>
            <a:xfrm>
              <a:off x="9329" y="9329"/>
              <a:ext cx="794141" cy="794141"/>
            </a:xfrm>
            <a:custGeom>
              <a:avLst/>
              <a:gdLst/>
              <a:ahLst/>
              <a:cxnLst/>
              <a:rect l="l" t="t" r="r" b="b"/>
              <a:pathLst>
                <a:path w="794141" h="794141" extrusionOk="0">
                  <a:moveTo>
                    <a:pt x="417909" y="11509"/>
                  </a:moveTo>
                  <a:lnTo>
                    <a:pt x="782633" y="376233"/>
                  </a:lnTo>
                  <a:cubicBezTo>
                    <a:pt x="794142" y="387742"/>
                    <a:pt x="794142" y="406400"/>
                    <a:pt x="782633" y="417909"/>
                  </a:cubicBezTo>
                  <a:lnTo>
                    <a:pt x="417909" y="782633"/>
                  </a:lnTo>
                  <a:cubicBezTo>
                    <a:pt x="406400" y="794142"/>
                    <a:pt x="387742" y="794142"/>
                    <a:pt x="376233" y="782633"/>
                  </a:cubicBezTo>
                  <a:lnTo>
                    <a:pt x="11509" y="417909"/>
                  </a:lnTo>
                  <a:cubicBezTo>
                    <a:pt x="0" y="406400"/>
                    <a:pt x="0" y="387742"/>
                    <a:pt x="11509" y="376233"/>
                  </a:cubicBezTo>
                  <a:lnTo>
                    <a:pt x="376233" y="11509"/>
                  </a:lnTo>
                  <a:cubicBezTo>
                    <a:pt x="387742" y="0"/>
                    <a:pt x="406400" y="0"/>
                    <a:pt x="417909" y="11509"/>
                  </a:cubicBezTo>
                  <a:close/>
                </a:path>
              </a:pathLst>
            </a:custGeom>
            <a:solidFill>
              <a:srgbClr val="000000">
                <a:alpha val="0"/>
              </a:srgbClr>
            </a:solidFill>
            <a:ln w="57150" cap="sq" cmpd="sng">
              <a:solidFill>
                <a:srgbClr val="2235B8"/>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28" name="Google Shape;228;p11"/>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mj-lt"/>
                <a:ea typeface="Calibri"/>
                <a:cs typeface="Calibri"/>
                <a:sym typeface="Calibri"/>
              </a:endParaRPr>
            </a:p>
          </p:txBody>
        </p:sp>
      </p:grpSp>
      <p:grpSp>
        <p:nvGrpSpPr>
          <p:cNvPr id="229" name="Google Shape;229;p11"/>
          <p:cNvGrpSpPr/>
          <p:nvPr/>
        </p:nvGrpSpPr>
        <p:grpSpPr>
          <a:xfrm rot="5400000">
            <a:off x="583778" y="7573109"/>
            <a:ext cx="1235371" cy="1029501"/>
            <a:chOff x="78907" y="78907"/>
            <a:chExt cx="1647161" cy="1372668"/>
          </a:xfrm>
        </p:grpSpPr>
        <p:grpSp>
          <p:nvGrpSpPr>
            <p:cNvPr id="230" name="Google Shape;230;p11"/>
            <p:cNvGrpSpPr/>
            <p:nvPr/>
          </p:nvGrpSpPr>
          <p:grpSpPr>
            <a:xfrm>
              <a:off x="78907" y="742549"/>
              <a:ext cx="709026" cy="709026"/>
              <a:chOff x="73988" y="73988"/>
              <a:chExt cx="664823" cy="664823"/>
            </a:xfrm>
          </p:grpSpPr>
          <p:sp>
            <p:nvSpPr>
              <p:cNvPr id="231" name="Google Shape;231;p11"/>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32" name="Google Shape;232;p11"/>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mj-lt"/>
                  <a:ea typeface="Calibri"/>
                  <a:cs typeface="Calibri"/>
                  <a:sym typeface="Calibri"/>
                </a:endParaRPr>
              </a:p>
            </p:txBody>
          </p:sp>
        </p:grpSp>
        <p:sp>
          <p:nvSpPr>
            <p:cNvPr id="234" name="Google Shape;234;p11"/>
            <p:cNvSpPr/>
            <p:nvPr/>
          </p:nvSpPr>
          <p:spPr>
            <a:xfrm>
              <a:off x="1017041" y="742548"/>
              <a:ext cx="709027" cy="709027"/>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214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nvGrpSpPr>
            <p:cNvPr id="236" name="Google Shape;236;p11"/>
            <p:cNvGrpSpPr/>
            <p:nvPr/>
          </p:nvGrpSpPr>
          <p:grpSpPr>
            <a:xfrm>
              <a:off x="537728" y="78907"/>
              <a:ext cx="709026" cy="709026"/>
              <a:chOff x="73988" y="73988"/>
              <a:chExt cx="664823" cy="664823"/>
            </a:xfrm>
          </p:grpSpPr>
          <p:sp>
            <p:nvSpPr>
              <p:cNvPr id="237" name="Google Shape;237;p11"/>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38" name="Google Shape;238;p11"/>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mj-lt"/>
                  <a:ea typeface="Calibri"/>
                  <a:cs typeface="Calibri"/>
                  <a:sym typeface="Calibri"/>
                </a:endParaRPr>
              </a:p>
            </p:txBody>
          </p:sp>
        </p:grpSp>
      </p:grpSp>
      <p:grpSp>
        <p:nvGrpSpPr>
          <p:cNvPr id="239" name="Google Shape;239;p11"/>
          <p:cNvGrpSpPr/>
          <p:nvPr/>
        </p:nvGrpSpPr>
        <p:grpSpPr>
          <a:xfrm>
            <a:off x="16148045" y="756944"/>
            <a:ext cx="1029501" cy="1235371"/>
            <a:chOff x="78907" y="78908"/>
            <a:chExt cx="1372668" cy="1647161"/>
          </a:xfrm>
        </p:grpSpPr>
        <p:grpSp>
          <p:nvGrpSpPr>
            <p:cNvPr id="240" name="Google Shape;240;p11"/>
            <p:cNvGrpSpPr/>
            <p:nvPr/>
          </p:nvGrpSpPr>
          <p:grpSpPr>
            <a:xfrm rot="-5400000">
              <a:off x="742549" y="1017043"/>
              <a:ext cx="709026" cy="709026"/>
              <a:chOff x="73988" y="73988"/>
              <a:chExt cx="664823" cy="664823"/>
            </a:xfrm>
          </p:grpSpPr>
          <p:sp>
            <p:nvSpPr>
              <p:cNvPr id="241" name="Google Shape;241;p11"/>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42" name="Google Shape;242;p11"/>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mj-lt"/>
                  <a:ea typeface="Calibri"/>
                  <a:cs typeface="Calibri"/>
                  <a:sym typeface="Calibri"/>
                </a:endParaRPr>
              </a:p>
            </p:txBody>
          </p:sp>
        </p:grpSp>
        <p:grpSp>
          <p:nvGrpSpPr>
            <p:cNvPr id="243" name="Google Shape;243;p11"/>
            <p:cNvGrpSpPr/>
            <p:nvPr/>
          </p:nvGrpSpPr>
          <p:grpSpPr>
            <a:xfrm rot="-5400000">
              <a:off x="742549" y="78908"/>
              <a:ext cx="709026" cy="709026"/>
              <a:chOff x="73988" y="73988"/>
              <a:chExt cx="664823" cy="664823"/>
            </a:xfrm>
          </p:grpSpPr>
          <p:sp>
            <p:nvSpPr>
              <p:cNvPr id="244" name="Google Shape;244;p11"/>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245" name="Google Shape;245;p11"/>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mj-lt"/>
                  <a:ea typeface="Calibri"/>
                  <a:cs typeface="Calibri"/>
                  <a:sym typeface="Calibri"/>
                </a:endParaRPr>
              </a:p>
            </p:txBody>
          </p:sp>
        </p:grpSp>
        <p:sp>
          <p:nvSpPr>
            <p:cNvPr id="247" name="Google Shape;247;p11"/>
            <p:cNvSpPr/>
            <p:nvPr/>
          </p:nvSpPr>
          <p:spPr>
            <a:xfrm rot="16200000">
              <a:off x="78907" y="558222"/>
              <a:ext cx="709027" cy="709027"/>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214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mj-lt"/>
              </a:endParaRPr>
            </a:p>
          </p:txBody>
        </p:sp>
      </p:grpSp>
      <p:sp>
        <p:nvSpPr>
          <p:cNvPr id="252" name="Google Shape;252;p11"/>
          <p:cNvSpPr txBox="1"/>
          <p:nvPr/>
        </p:nvSpPr>
        <p:spPr>
          <a:xfrm>
            <a:off x="1044073" y="2738460"/>
            <a:ext cx="10727265" cy="1769587"/>
          </a:xfrm>
          <a:prstGeom prst="rect">
            <a:avLst/>
          </a:prstGeom>
          <a:noFill/>
          <a:ln>
            <a:noFill/>
          </a:ln>
        </p:spPr>
        <p:txBody>
          <a:bodyPr spcFirstLastPara="1" wrap="square" lIns="0" tIns="0" rIns="0" bIns="0" anchor="t" anchorCtr="0">
            <a:spAutoFit/>
          </a:bodyPr>
          <a:lstStyle/>
          <a:p>
            <a:pPr marL="0" marR="0" lvl="0" indent="0" rtl="0">
              <a:lnSpc>
                <a:spcPct val="115000"/>
              </a:lnSpc>
              <a:spcBef>
                <a:spcPts val="0"/>
              </a:spcBef>
              <a:spcAft>
                <a:spcPts val="0"/>
              </a:spcAft>
              <a:buNone/>
            </a:pPr>
            <a:r>
              <a:rPr lang="en-US" sz="9999" b="1" u="none" strike="noStrike" cap="none" dirty="0" err="1">
                <a:solidFill>
                  <a:schemeClr val="tx1"/>
                </a:solidFill>
                <a:latin typeface="+mj-lt"/>
                <a:ea typeface="Open Sans" panose="020B0606030504020204" pitchFamily="34" charset="0"/>
                <a:cs typeface="Open Sans" panose="020B0606030504020204" pitchFamily="34" charset="0"/>
                <a:sym typeface="Merriweather"/>
              </a:rPr>
              <a:t>Judul</a:t>
            </a:r>
            <a:r>
              <a:rPr lang="en-US" sz="9999" b="1" u="none" strike="noStrike" cap="none" dirty="0">
                <a:solidFill>
                  <a:schemeClr val="tx1"/>
                </a:solidFill>
                <a:latin typeface="+mj-lt"/>
                <a:ea typeface="Open Sans" panose="020B0606030504020204" pitchFamily="34" charset="0"/>
                <a:cs typeface="Open Sans" panose="020B0606030504020204" pitchFamily="34" charset="0"/>
                <a:sym typeface="Merriweather"/>
              </a:rPr>
              <a:t> </a:t>
            </a:r>
            <a:r>
              <a:rPr lang="en-US" sz="9999" b="1" u="none" strike="noStrike" cap="none" dirty="0" err="1">
                <a:solidFill>
                  <a:schemeClr val="tx1"/>
                </a:solidFill>
                <a:latin typeface="+mj-lt"/>
                <a:ea typeface="Open Sans" panose="020B0606030504020204" pitchFamily="34" charset="0"/>
                <a:cs typeface="Open Sans" panose="020B0606030504020204" pitchFamily="34" charset="0"/>
                <a:sym typeface="Merriweather"/>
              </a:rPr>
              <a:t>Materi</a:t>
            </a:r>
            <a:r>
              <a:rPr lang="en-US" sz="9999" b="1" u="none" strike="noStrike" cap="none" dirty="0">
                <a:solidFill>
                  <a:schemeClr val="tx1"/>
                </a:solidFill>
                <a:latin typeface="+mj-lt"/>
                <a:ea typeface="Open Sans" panose="020B0606030504020204" pitchFamily="34" charset="0"/>
                <a:cs typeface="Open Sans" panose="020B0606030504020204" pitchFamily="34" charset="0"/>
                <a:sym typeface="Merriweather"/>
              </a:rPr>
              <a:t> Ajar</a:t>
            </a:r>
            <a:endParaRPr b="1" dirty="0">
              <a:solidFill>
                <a:schemeClr val="tx1"/>
              </a:solidFill>
              <a:latin typeface="+mj-lt"/>
              <a:ea typeface="Open Sans" panose="020B0606030504020204" pitchFamily="34" charset="0"/>
              <a:cs typeface="Open Sans" panose="020B0606030504020204" pitchFamily="34" charset="0"/>
            </a:endParaRPr>
          </a:p>
        </p:txBody>
      </p:sp>
      <p:sp>
        <p:nvSpPr>
          <p:cNvPr id="253" name="Google Shape;253;p11"/>
          <p:cNvSpPr txBox="1"/>
          <p:nvPr/>
        </p:nvSpPr>
        <p:spPr>
          <a:xfrm>
            <a:off x="1044073" y="4448383"/>
            <a:ext cx="4626600" cy="603242"/>
          </a:xfrm>
          <a:prstGeom prst="rect">
            <a:avLst/>
          </a:prstGeom>
          <a:noFill/>
          <a:ln>
            <a:noFill/>
          </a:ln>
        </p:spPr>
        <p:txBody>
          <a:bodyPr spcFirstLastPara="1" wrap="square" lIns="0" tIns="0" rIns="0" bIns="0" anchor="t" anchorCtr="0">
            <a:spAutoFit/>
          </a:bodyPr>
          <a:lstStyle/>
          <a:p>
            <a:pPr marL="0" marR="0" lvl="0" indent="0" rtl="0">
              <a:lnSpc>
                <a:spcPct val="140007"/>
              </a:lnSpc>
              <a:spcBef>
                <a:spcPts val="0"/>
              </a:spcBef>
              <a:spcAft>
                <a:spcPts val="0"/>
              </a:spcAft>
              <a:buNone/>
            </a:pPr>
            <a:r>
              <a:rPr lang="en-US" sz="2800" b="1" u="none" strike="noStrike" cap="none" dirty="0">
                <a:solidFill>
                  <a:schemeClr val="tx1"/>
                </a:solidFill>
                <a:latin typeface="+mj-lt"/>
                <a:ea typeface="Open Sans" panose="020B0606030504020204" pitchFamily="34" charset="0"/>
                <a:cs typeface="Open Sans" panose="020B0606030504020204" pitchFamily="34" charset="0"/>
                <a:sym typeface="Merriweather"/>
              </a:rPr>
              <a:t>Nama Presenter</a:t>
            </a:r>
            <a:endParaRPr sz="2800" b="1" dirty="0">
              <a:solidFill>
                <a:schemeClr val="tx1"/>
              </a:solidFill>
              <a:latin typeface="+mj-lt"/>
              <a:ea typeface="Open Sans" panose="020B0606030504020204" pitchFamily="34" charset="0"/>
              <a:cs typeface="Open Sans" panose="020B0606030504020204" pitchFamily="34" charset="0"/>
            </a:endParaRPr>
          </a:p>
        </p:txBody>
      </p:sp>
      <p:sp>
        <p:nvSpPr>
          <p:cNvPr id="2" name="Google Shape;253;p11">
            <a:extLst>
              <a:ext uri="{FF2B5EF4-FFF2-40B4-BE49-F238E27FC236}">
                <a16:creationId xmlns:a16="http://schemas.microsoft.com/office/drawing/2014/main" id="{085B1946-8FF8-C4A1-3DFB-4D22FF6D317B}"/>
              </a:ext>
            </a:extLst>
          </p:cNvPr>
          <p:cNvSpPr txBox="1"/>
          <p:nvPr/>
        </p:nvSpPr>
        <p:spPr>
          <a:xfrm>
            <a:off x="1044073" y="5595204"/>
            <a:ext cx="4626600" cy="387798"/>
          </a:xfrm>
          <a:prstGeom prst="rect">
            <a:avLst/>
          </a:prstGeom>
          <a:noFill/>
          <a:ln>
            <a:noFill/>
          </a:ln>
        </p:spPr>
        <p:txBody>
          <a:bodyPr spcFirstLastPara="1" wrap="square" lIns="0" tIns="0" rIns="0" bIns="0" anchor="t" anchorCtr="0">
            <a:spAutoFit/>
          </a:bodyPr>
          <a:lstStyle/>
          <a:p>
            <a:pPr marL="0" marR="0" lvl="0" indent="0" rtl="0">
              <a:lnSpc>
                <a:spcPct val="140007"/>
              </a:lnSpc>
              <a:spcBef>
                <a:spcPts val="0"/>
              </a:spcBef>
              <a:spcAft>
                <a:spcPts val="0"/>
              </a:spcAft>
              <a:buNone/>
            </a:pPr>
            <a:r>
              <a:rPr lang="en-US" sz="1800" u="none" strike="noStrike" cap="none" dirty="0">
                <a:solidFill>
                  <a:schemeClr val="tx1"/>
                </a:solidFill>
                <a:latin typeface="+mj-lt"/>
                <a:ea typeface="Open Sans" panose="020B0606030504020204" pitchFamily="34" charset="0"/>
                <a:cs typeface="Open Sans" panose="020B0606030504020204" pitchFamily="34" charset="0"/>
                <a:sym typeface="Merriweather"/>
              </a:rPr>
              <a:t>SMA 1 Bandung | </a:t>
            </a:r>
            <a:r>
              <a:rPr lang="en-US" sz="1800" u="none" strike="noStrike" cap="none" dirty="0" err="1">
                <a:solidFill>
                  <a:schemeClr val="tx1"/>
                </a:solidFill>
                <a:latin typeface="+mj-lt"/>
                <a:ea typeface="Open Sans" panose="020B0606030504020204" pitchFamily="34" charset="0"/>
                <a:cs typeface="Open Sans" panose="020B0606030504020204" pitchFamily="34" charset="0"/>
                <a:sym typeface="Merriweather"/>
              </a:rPr>
              <a:t>Kelas</a:t>
            </a:r>
            <a:r>
              <a:rPr lang="en-US" sz="1800" u="none" strike="noStrike" cap="none" dirty="0">
                <a:solidFill>
                  <a:schemeClr val="tx1"/>
                </a:solidFill>
                <a:latin typeface="+mj-lt"/>
                <a:ea typeface="Open Sans" panose="020B0606030504020204" pitchFamily="34" charset="0"/>
                <a:cs typeface="Open Sans" panose="020B0606030504020204" pitchFamily="34" charset="0"/>
                <a:sym typeface="Merriweather"/>
              </a:rPr>
              <a:t> 12 SMA</a:t>
            </a:r>
            <a:endParaRPr sz="1800" dirty="0">
              <a:solidFill>
                <a:schemeClr val="tx1"/>
              </a:solidFill>
              <a:latin typeface="+mj-lt"/>
              <a:ea typeface="Open Sans" panose="020B0606030504020204" pitchFamily="34" charset="0"/>
              <a:cs typeface="Open Sans" panose="020B0606030504020204" pitchFamily="34" charset="0"/>
            </a:endParaRPr>
          </a:p>
        </p:txBody>
      </p:sp>
      <p:pic>
        <p:nvPicPr>
          <p:cNvPr id="3" name="Picture 2" descr="A blue and white logo&#10;&#10;Description automatically generated">
            <a:extLst>
              <a:ext uri="{FF2B5EF4-FFF2-40B4-BE49-F238E27FC236}">
                <a16:creationId xmlns:a16="http://schemas.microsoft.com/office/drawing/2014/main" id="{8B044E41-8A49-7149-6DBE-2FDB7901D35D}"/>
              </a:ext>
            </a:extLst>
          </p:cNvPr>
          <p:cNvPicPr>
            <a:picLocks noChangeAspect="1"/>
          </p:cNvPicPr>
          <p:nvPr/>
        </p:nvPicPr>
        <p:blipFill>
          <a:blip r:embed="rId3"/>
          <a:stretch>
            <a:fillRect/>
          </a:stretch>
        </p:blipFill>
        <p:spPr>
          <a:xfrm flipH="1">
            <a:off x="16387164" y="6767507"/>
            <a:ext cx="1475643" cy="983761"/>
          </a:xfrm>
          <a:prstGeom prst="rect">
            <a:avLst/>
          </a:prstGeom>
        </p:spPr>
      </p:pic>
      <p:sp>
        <p:nvSpPr>
          <p:cNvPr id="6" name="Google Shape;253;p11">
            <a:extLst>
              <a:ext uri="{FF2B5EF4-FFF2-40B4-BE49-F238E27FC236}">
                <a16:creationId xmlns:a16="http://schemas.microsoft.com/office/drawing/2014/main" id="{13A06C8C-89C2-327F-5330-75D8A3AF7FA9}"/>
              </a:ext>
            </a:extLst>
          </p:cNvPr>
          <p:cNvSpPr txBox="1"/>
          <p:nvPr/>
        </p:nvSpPr>
        <p:spPr>
          <a:xfrm>
            <a:off x="1044073" y="5155826"/>
            <a:ext cx="4626600" cy="430887"/>
          </a:xfrm>
          <a:prstGeom prst="rect">
            <a:avLst/>
          </a:prstGeom>
          <a:noFill/>
          <a:ln>
            <a:noFill/>
          </a:ln>
        </p:spPr>
        <p:txBody>
          <a:bodyPr spcFirstLastPara="1" wrap="square" lIns="0" tIns="0" rIns="0" bIns="0" anchor="t" anchorCtr="0">
            <a:spAutoFit/>
          </a:bodyPr>
          <a:lstStyle/>
          <a:p>
            <a:pPr marL="0" marR="0" lvl="0" indent="0" rtl="0">
              <a:lnSpc>
                <a:spcPct val="140007"/>
              </a:lnSpc>
              <a:spcBef>
                <a:spcPts val="0"/>
              </a:spcBef>
              <a:spcAft>
                <a:spcPts val="0"/>
              </a:spcAft>
              <a:buNone/>
            </a:pPr>
            <a:r>
              <a:rPr lang="en-US" sz="2000" b="1" u="none" strike="noStrike" cap="none" dirty="0" err="1">
                <a:solidFill>
                  <a:schemeClr val="tx1"/>
                </a:solidFill>
                <a:latin typeface="+mj-lt"/>
                <a:ea typeface="Open Sans" panose="020B0606030504020204" pitchFamily="34" charset="0"/>
                <a:cs typeface="Open Sans" panose="020B0606030504020204" pitchFamily="34" charset="0"/>
                <a:sym typeface="Merriweather"/>
              </a:rPr>
              <a:t>Fisika</a:t>
            </a:r>
            <a:endParaRPr sz="2000" b="1" dirty="0">
              <a:solidFill>
                <a:schemeClr val="tx1"/>
              </a:solidFill>
              <a:latin typeface="+mj-lt"/>
              <a:ea typeface="Open Sans" panose="020B0606030504020204" pitchFamily="34" charset="0"/>
              <a:cs typeface="Open Sans" panose="020B0606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9F5"/>
        </a:solidFill>
        <a:effectLst/>
      </p:bgPr>
    </p:bg>
    <p:spTree>
      <p:nvGrpSpPr>
        <p:cNvPr id="1" name="Shape 609"/>
        <p:cNvGrpSpPr/>
        <p:nvPr/>
      </p:nvGrpSpPr>
      <p:grpSpPr>
        <a:xfrm>
          <a:off x="0" y="0"/>
          <a:ext cx="0" cy="0"/>
          <a:chOff x="0" y="0"/>
          <a:chExt cx="0" cy="0"/>
        </a:xfrm>
      </p:grpSpPr>
      <p:sp>
        <p:nvSpPr>
          <p:cNvPr id="612" name="Google Shape;612;p20"/>
          <p:cNvSpPr txBox="1"/>
          <p:nvPr/>
        </p:nvSpPr>
        <p:spPr>
          <a:xfrm>
            <a:off x="876670" y="1402461"/>
            <a:ext cx="13944632" cy="812530"/>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en-US" sz="4400" b="1" i="0" u="none" strike="noStrike" cap="none" dirty="0" err="1">
                <a:solidFill>
                  <a:schemeClr val="tx1"/>
                </a:solidFill>
                <a:latin typeface="+mn-lt"/>
                <a:ea typeface="Merriweather"/>
                <a:cs typeface="Merriweather"/>
                <a:sym typeface="Merriweather"/>
              </a:rPr>
              <a:t>Judul</a:t>
            </a:r>
            <a:endParaRPr sz="4400" b="1" dirty="0">
              <a:solidFill>
                <a:schemeClr val="tx1"/>
              </a:solidFill>
              <a:latin typeface="+mn-lt"/>
            </a:endParaRPr>
          </a:p>
        </p:txBody>
      </p:sp>
      <p:sp>
        <p:nvSpPr>
          <p:cNvPr id="613" name="Google Shape;613;p20"/>
          <p:cNvSpPr txBox="1"/>
          <p:nvPr/>
        </p:nvSpPr>
        <p:spPr>
          <a:xfrm>
            <a:off x="924293" y="2238050"/>
            <a:ext cx="12322393" cy="480131"/>
          </a:xfrm>
          <a:prstGeom prst="rect">
            <a:avLst/>
          </a:prstGeom>
          <a:noFill/>
          <a:ln>
            <a:noFill/>
          </a:ln>
        </p:spPr>
        <p:txBody>
          <a:bodyPr spcFirstLastPara="1" wrap="square" lIns="0" tIns="0" rIns="0" bIns="0" anchor="t" anchorCtr="0">
            <a:spAutoFit/>
          </a:bodyPr>
          <a:lstStyle/>
          <a:p>
            <a:pPr marL="0" marR="0" lvl="0" indent="0" rtl="0">
              <a:lnSpc>
                <a:spcPct val="130000"/>
              </a:lnSpc>
              <a:spcBef>
                <a:spcPts val="0"/>
              </a:spcBef>
              <a:spcAft>
                <a:spcPts val="0"/>
              </a:spcAft>
              <a:buNone/>
            </a:pPr>
            <a:r>
              <a:rPr lang="en-US" sz="2400" b="0" i="0" u="none" strike="noStrike" cap="none" dirty="0">
                <a:solidFill>
                  <a:srgbClr val="000000"/>
                </a:solidFill>
                <a:latin typeface="+mn-lt"/>
                <a:ea typeface="Barlow"/>
                <a:cs typeface="Barlow"/>
                <a:sym typeface="Barlow"/>
              </a:rPr>
              <a:t>Sub </a:t>
            </a:r>
            <a:r>
              <a:rPr lang="en-US" sz="2400" b="0" i="0" u="none" strike="noStrike" cap="none" dirty="0" err="1">
                <a:solidFill>
                  <a:srgbClr val="000000"/>
                </a:solidFill>
                <a:latin typeface="+mn-lt"/>
                <a:ea typeface="Barlow"/>
                <a:cs typeface="Barlow"/>
                <a:sym typeface="Barlow"/>
              </a:rPr>
              <a:t>Judul</a:t>
            </a:r>
            <a:endParaRPr dirty="0">
              <a:latin typeface="+mn-lt"/>
            </a:endParaRPr>
          </a:p>
        </p:txBody>
      </p:sp>
      <p:grpSp>
        <p:nvGrpSpPr>
          <p:cNvPr id="614" name="Google Shape;614;p20"/>
          <p:cNvGrpSpPr/>
          <p:nvPr/>
        </p:nvGrpSpPr>
        <p:grpSpPr>
          <a:xfrm>
            <a:off x="0" y="9523944"/>
            <a:ext cx="11913431" cy="1213365"/>
            <a:chOff x="0" y="-47625"/>
            <a:chExt cx="3137694" cy="319569"/>
          </a:xfrm>
        </p:grpSpPr>
        <p:sp>
          <p:nvSpPr>
            <p:cNvPr id="615" name="Google Shape;615;p20"/>
            <p:cNvSpPr/>
            <p:nvPr/>
          </p:nvSpPr>
          <p:spPr>
            <a:xfrm>
              <a:off x="0" y="0"/>
              <a:ext cx="3137694" cy="271944"/>
            </a:xfrm>
            <a:custGeom>
              <a:avLst/>
              <a:gdLst/>
              <a:ahLst/>
              <a:cxnLst/>
              <a:rect l="l" t="t" r="r" b="b"/>
              <a:pathLst>
                <a:path w="3137694" h="271944" extrusionOk="0">
                  <a:moveTo>
                    <a:pt x="0" y="0"/>
                  </a:moveTo>
                  <a:lnTo>
                    <a:pt x="3137694" y="0"/>
                  </a:lnTo>
                  <a:lnTo>
                    <a:pt x="3137694" y="271944"/>
                  </a:lnTo>
                  <a:lnTo>
                    <a:pt x="0" y="271944"/>
                  </a:lnTo>
                  <a:close/>
                </a:path>
              </a:pathLst>
            </a:custGeom>
            <a:solidFill>
              <a:srgbClr val="FFBD59"/>
            </a:solidFill>
            <a:ln>
              <a:noFill/>
            </a:ln>
          </p:spPr>
          <p:txBody>
            <a:bodyPr/>
            <a:lstStyle/>
            <a:p>
              <a:endParaRPr lang="en-US"/>
            </a:p>
          </p:txBody>
        </p:sp>
        <p:sp>
          <p:nvSpPr>
            <p:cNvPr id="616" name="Google Shape;616;p20"/>
            <p:cNvSpPr txBox="1"/>
            <p:nvPr/>
          </p:nvSpPr>
          <p:spPr>
            <a:xfrm>
              <a:off x="0" y="-47625"/>
              <a:ext cx="3137694" cy="31956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18" name="Google Shape;618;p20"/>
          <p:cNvSpPr/>
          <p:nvPr/>
        </p:nvSpPr>
        <p:spPr>
          <a:xfrm>
            <a:off x="11669800" y="9704770"/>
            <a:ext cx="6618200" cy="1032539"/>
          </a:xfrm>
          <a:custGeom>
            <a:avLst/>
            <a:gdLst/>
            <a:ahLst/>
            <a:cxnLst/>
            <a:rect l="l" t="t" r="r" b="b"/>
            <a:pathLst>
              <a:path w="1743065" h="271944" extrusionOk="0">
                <a:moveTo>
                  <a:pt x="0" y="0"/>
                </a:moveTo>
                <a:lnTo>
                  <a:pt x="1743065" y="0"/>
                </a:lnTo>
                <a:lnTo>
                  <a:pt x="1743065" y="271944"/>
                </a:lnTo>
                <a:lnTo>
                  <a:pt x="0" y="271944"/>
                </a:lnTo>
                <a:close/>
              </a:path>
            </a:pathLst>
          </a:custGeom>
          <a:solidFill>
            <a:srgbClr val="214BFC"/>
          </a:solidFill>
          <a:ln>
            <a:noFill/>
          </a:ln>
        </p:spPr>
        <p:txBody>
          <a:bodyPr/>
          <a:lstStyle/>
          <a:p>
            <a:endParaRPr lang="en-US"/>
          </a:p>
        </p:txBody>
      </p:sp>
      <p:grpSp>
        <p:nvGrpSpPr>
          <p:cNvPr id="630" name="Google Shape;630;p20"/>
          <p:cNvGrpSpPr/>
          <p:nvPr/>
        </p:nvGrpSpPr>
        <p:grpSpPr>
          <a:xfrm rot="5400000">
            <a:off x="16072564" y="1208683"/>
            <a:ext cx="1235371" cy="1029501"/>
            <a:chOff x="78907" y="78907"/>
            <a:chExt cx="1647161" cy="1372668"/>
          </a:xfrm>
        </p:grpSpPr>
        <p:grpSp>
          <p:nvGrpSpPr>
            <p:cNvPr id="631" name="Google Shape;631;p20"/>
            <p:cNvGrpSpPr/>
            <p:nvPr/>
          </p:nvGrpSpPr>
          <p:grpSpPr>
            <a:xfrm>
              <a:off x="78907" y="742549"/>
              <a:ext cx="709026" cy="709026"/>
              <a:chOff x="73988" y="73988"/>
              <a:chExt cx="664823" cy="664823"/>
            </a:xfrm>
          </p:grpSpPr>
          <p:sp>
            <p:nvSpPr>
              <p:cNvPr id="632" name="Google Shape;632;p20"/>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4" name="Google Shape;634;p20"/>
            <p:cNvGrpSpPr/>
            <p:nvPr/>
          </p:nvGrpSpPr>
          <p:grpSpPr>
            <a:xfrm>
              <a:off x="1017042" y="742549"/>
              <a:ext cx="709026" cy="709026"/>
              <a:chOff x="73988" y="73988"/>
              <a:chExt cx="664823" cy="664823"/>
            </a:xfrm>
          </p:grpSpPr>
          <p:sp>
            <p:nvSpPr>
              <p:cNvPr id="635" name="Google Shape;635;p20"/>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637" name="Google Shape;637;p20"/>
            <p:cNvGrpSpPr/>
            <p:nvPr/>
          </p:nvGrpSpPr>
          <p:grpSpPr>
            <a:xfrm>
              <a:off x="537728" y="78907"/>
              <a:ext cx="709026" cy="709026"/>
              <a:chOff x="73988" y="73988"/>
              <a:chExt cx="664823" cy="664823"/>
            </a:xfrm>
          </p:grpSpPr>
          <p:sp>
            <p:nvSpPr>
              <p:cNvPr id="638" name="Google Shape;638;p20"/>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640" name="Google Shape;640;p20"/>
          <p:cNvGrpSpPr/>
          <p:nvPr/>
        </p:nvGrpSpPr>
        <p:grpSpPr>
          <a:xfrm>
            <a:off x="1301317" y="8055946"/>
            <a:ext cx="811186" cy="811186"/>
            <a:chOff x="51748" y="51748"/>
            <a:chExt cx="709304" cy="709304"/>
          </a:xfrm>
        </p:grpSpPr>
        <p:sp>
          <p:nvSpPr>
            <p:cNvPr id="641" name="Google Shape;641;p20"/>
            <p:cNvSpPr/>
            <p:nvPr/>
          </p:nvSpPr>
          <p:spPr>
            <a:xfrm>
              <a:off x="51748" y="51748"/>
              <a:ext cx="709304" cy="709304"/>
            </a:xfrm>
            <a:custGeom>
              <a:avLst/>
              <a:gdLst/>
              <a:ahLst/>
              <a:cxnLst/>
              <a:rect l="l" t="t" r="r" b="b"/>
              <a:pathLst>
                <a:path w="709304" h="709304" extrusionOk="0">
                  <a:moveTo>
                    <a:pt x="442991" y="36591"/>
                  </a:moveTo>
                  <a:lnTo>
                    <a:pt x="672713" y="266313"/>
                  </a:lnTo>
                  <a:cubicBezTo>
                    <a:pt x="696142" y="289742"/>
                    <a:pt x="709304" y="321518"/>
                    <a:pt x="709304" y="354652"/>
                  </a:cubicBezTo>
                  <a:cubicBezTo>
                    <a:pt x="709304" y="387786"/>
                    <a:pt x="696142" y="419562"/>
                    <a:pt x="672713" y="442991"/>
                  </a:cubicBezTo>
                  <a:lnTo>
                    <a:pt x="442991" y="672713"/>
                  </a:lnTo>
                  <a:cubicBezTo>
                    <a:pt x="419562" y="696142"/>
                    <a:pt x="387786" y="709304"/>
                    <a:pt x="354652" y="709304"/>
                  </a:cubicBezTo>
                  <a:cubicBezTo>
                    <a:pt x="321518" y="709304"/>
                    <a:pt x="289742" y="696142"/>
                    <a:pt x="266313" y="672713"/>
                  </a:cubicBezTo>
                  <a:lnTo>
                    <a:pt x="36591" y="442991"/>
                  </a:lnTo>
                  <a:cubicBezTo>
                    <a:pt x="13162" y="419562"/>
                    <a:pt x="0" y="387786"/>
                    <a:pt x="0" y="354652"/>
                  </a:cubicBezTo>
                  <a:cubicBezTo>
                    <a:pt x="0" y="321518"/>
                    <a:pt x="13162" y="289742"/>
                    <a:pt x="36591" y="266313"/>
                  </a:cubicBezTo>
                  <a:lnTo>
                    <a:pt x="266313" y="36591"/>
                  </a:lnTo>
                  <a:cubicBezTo>
                    <a:pt x="289742" y="13162"/>
                    <a:pt x="321518" y="0"/>
                    <a:pt x="354652" y="0"/>
                  </a:cubicBezTo>
                  <a:cubicBezTo>
                    <a:pt x="387786" y="0"/>
                    <a:pt x="419562" y="13162"/>
                    <a:pt x="442991" y="36591"/>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44" name="Google Shape;644;p20"/>
          <p:cNvSpPr/>
          <p:nvPr/>
        </p:nvSpPr>
        <p:spPr>
          <a:xfrm>
            <a:off x="2027275" y="8421864"/>
            <a:ext cx="1672871" cy="1672871"/>
          </a:xfrm>
          <a:custGeom>
            <a:avLst/>
            <a:gdLst/>
            <a:ahLst/>
            <a:cxnLst/>
            <a:rect l="l" t="t" r="r" b="b"/>
            <a:pathLst>
              <a:path w="771101" h="771101" extrusionOk="0">
                <a:moveTo>
                  <a:pt x="432119" y="25719"/>
                </a:moveTo>
                <a:lnTo>
                  <a:pt x="745383" y="338983"/>
                </a:lnTo>
                <a:cubicBezTo>
                  <a:pt x="771102" y="364702"/>
                  <a:pt x="771102" y="406400"/>
                  <a:pt x="745383" y="432119"/>
                </a:cubicBezTo>
                <a:lnTo>
                  <a:pt x="432119" y="745383"/>
                </a:lnTo>
                <a:cubicBezTo>
                  <a:pt x="406400" y="771102"/>
                  <a:pt x="364702" y="771102"/>
                  <a:pt x="338983" y="745383"/>
                </a:cubicBezTo>
                <a:lnTo>
                  <a:pt x="25719" y="432119"/>
                </a:lnTo>
                <a:cubicBezTo>
                  <a:pt x="0" y="406400"/>
                  <a:pt x="0" y="364702"/>
                  <a:pt x="25719" y="338983"/>
                </a:cubicBezTo>
                <a:lnTo>
                  <a:pt x="338983" y="25719"/>
                </a:lnTo>
                <a:cubicBezTo>
                  <a:pt x="364702" y="0"/>
                  <a:pt x="406400" y="0"/>
                  <a:pt x="432119" y="25719"/>
                </a:cubicBezTo>
                <a:close/>
              </a:path>
            </a:pathLst>
          </a:custGeom>
          <a:solidFill>
            <a:srgbClr val="000000">
              <a:alpha val="0"/>
            </a:srgbClr>
          </a:solidFill>
          <a:ln w="57150" cap="sq" cmpd="sng">
            <a:solidFill>
              <a:srgbClr val="214BFC"/>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446623" y="9509706"/>
            <a:ext cx="2674794" cy="2674794"/>
          </a:xfrm>
          <a:custGeom>
            <a:avLst/>
            <a:gdLst/>
            <a:ahLst/>
            <a:cxnLst/>
            <a:rect l="l" t="t" r="r" b="b"/>
            <a:pathLst>
              <a:path w="786210" h="786210" extrusionOk="0">
                <a:moveTo>
                  <a:pt x="422800" y="16400"/>
                </a:moveTo>
                <a:lnTo>
                  <a:pt x="769810" y="363410"/>
                </a:lnTo>
                <a:cubicBezTo>
                  <a:pt x="786210" y="379810"/>
                  <a:pt x="786210" y="406400"/>
                  <a:pt x="769810" y="422800"/>
                </a:cubicBezTo>
                <a:lnTo>
                  <a:pt x="422800" y="769810"/>
                </a:lnTo>
                <a:cubicBezTo>
                  <a:pt x="406400" y="786210"/>
                  <a:pt x="379810" y="786210"/>
                  <a:pt x="363410" y="769810"/>
                </a:cubicBezTo>
                <a:lnTo>
                  <a:pt x="16400" y="422800"/>
                </a:lnTo>
                <a:cubicBezTo>
                  <a:pt x="0" y="406400"/>
                  <a:pt x="0" y="379810"/>
                  <a:pt x="16400" y="363410"/>
                </a:cubicBezTo>
                <a:lnTo>
                  <a:pt x="363410" y="16400"/>
                </a:lnTo>
                <a:cubicBezTo>
                  <a:pt x="379810" y="0"/>
                  <a:pt x="406400" y="0"/>
                  <a:pt x="422800" y="16400"/>
                </a:cubicBezTo>
                <a:close/>
              </a:path>
            </a:pathLst>
          </a:custGeom>
          <a:solidFill>
            <a:srgbClr val="214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613;p20">
            <a:extLst>
              <a:ext uri="{FF2B5EF4-FFF2-40B4-BE49-F238E27FC236}">
                <a16:creationId xmlns:a16="http://schemas.microsoft.com/office/drawing/2014/main" id="{B78961DB-936B-1C11-4730-D8AE0103C256}"/>
              </a:ext>
            </a:extLst>
          </p:cNvPr>
          <p:cNvSpPr txBox="1"/>
          <p:nvPr/>
        </p:nvSpPr>
        <p:spPr>
          <a:xfrm>
            <a:off x="876670" y="3302124"/>
            <a:ext cx="16328330" cy="480131"/>
          </a:xfrm>
          <a:prstGeom prst="rect">
            <a:avLst/>
          </a:prstGeom>
          <a:noFill/>
          <a:ln>
            <a:noFill/>
          </a:ln>
        </p:spPr>
        <p:txBody>
          <a:bodyPr spcFirstLastPara="1" wrap="square" lIns="0" tIns="0" rIns="0" bIns="0" anchor="t" anchorCtr="0">
            <a:spAutoFit/>
          </a:bodyPr>
          <a:lstStyle/>
          <a:p>
            <a:pPr marL="0" marR="0" lvl="0" indent="0" rtl="0">
              <a:lnSpc>
                <a:spcPct val="130000"/>
              </a:lnSpc>
              <a:spcBef>
                <a:spcPts val="0"/>
              </a:spcBef>
              <a:spcAft>
                <a:spcPts val="0"/>
              </a:spcAft>
              <a:buNone/>
            </a:pPr>
            <a:r>
              <a:rPr lang="en-US" sz="2400" b="0" i="0" u="none" strike="noStrike" cap="none" dirty="0" err="1">
                <a:solidFill>
                  <a:srgbClr val="000000"/>
                </a:solidFill>
                <a:latin typeface="+mn-lt"/>
                <a:ea typeface="Barlow"/>
                <a:cs typeface="Barlow"/>
                <a:sym typeface="Barlow"/>
              </a:rPr>
              <a:t>Materi</a:t>
            </a:r>
            <a:r>
              <a:rPr lang="en-US" sz="2400" b="0" i="0" u="none" strike="noStrike" cap="none" dirty="0">
                <a:solidFill>
                  <a:srgbClr val="000000"/>
                </a:solidFill>
                <a:latin typeface="+mn-lt"/>
                <a:ea typeface="Barlow"/>
                <a:cs typeface="Barlow"/>
                <a:sym typeface="Barlow"/>
              </a:rPr>
              <a:t> </a:t>
            </a:r>
            <a:r>
              <a:rPr lang="en-US" sz="2400" b="0" i="0" u="none" strike="noStrike" cap="none" dirty="0" err="1">
                <a:solidFill>
                  <a:srgbClr val="000000"/>
                </a:solidFill>
                <a:latin typeface="+mn-lt"/>
                <a:ea typeface="Barlow"/>
                <a:cs typeface="Barlow"/>
                <a:sym typeface="Barlow"/>
              </a:rPr>
              <a:t>disini</a:t>
            </a:r>
            <a:r>
              <a:rPr lang="en-US" sz="2400" b="0" i="0" u="none" strike="noStrike" cap="none" dirty="0">
                <a:solidFill>
                  <a:srgbClr val="000000"/>
                </a:solidFill>
                <a:latin typeface="+mn-lt"/>
                <a:ea typeface="Barlow"/>
                <a:cs typeface="Barlow"/>
                <a:sym typeface="Barlow"/>
              </a:rPr>
              <a:t>..</a:t>
            </a:r>
            <a:endParaRPr dirty="0">
              <a:latin typeface="+mn-lt"/>
            </a:endParaRPr>
          </a:p>
        </p:txBody>
      </p:sp>
      <p:pic>
        <p:nvPicPr>
          <p:cNvPr id="3" name="Picture 2" descr="A blue and white logo&#10;&#10;Description automatically generated">
            <a:extLst>
              <a:ext uri="{FF2B5EF4-FFF2-40B4-BE49-F238E27FC236}">
                <a16:creationId xmlns:a16="http://schemas.microsoft.com/office/drawing/2014/main" id="{F323E15E-269A-D1B4-A1DD-98D2E36E6711}"/>
              </a:ext>
            </a:extLst>
          </p:cNvPr>
          <p:cNvPicPr>
            <a:picLocks noChangeAspect="1"/>
          </p:cNvPicPr>
          <p:nvPr/>
        </p:nvPicPr>
        <p:blipFill>
          <a:blip r:embed="rId3"/>
          <a:stretch>
            <a:fillRect/>
          </a:stretch>
        </p:blipFill>
        <p:spPr>
          <a:xfrm rot="20846237">
            <a:off x="773336" y="8427544"/>
            <a:ext cx="1167889" cy="7785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4"/>
          <p:cNvSpPr/>
          <p:nvPr/>
        </p:nvSpPr>
        <p:spPr>
          <a:xfrm>
            <a:off x="0" y="9258300"/>
            <a:ext cx="18287997" cy="1032539"/>
          </a:xfrm>
          <a:custGeom>
            <a:avLst/>
            <a:gdLst/>
            <a:ahLst/>
            <a:cxnLst/>
            <a:rect l="l" t="t" r="r" b="b"/>
            <a:pathLst>
              <a:path w="4317681" h="271944" extrusionOk="0">
                <a:moveTo>
                  <a:pt x="0" y="0"/>
                </a:moveTo>
                <a:lnTo>
                  <a:pt x="4317681" y="0"/>
                </a:lnTo>
                <a:lnTo>
                  <a:pt x="4317681" y="271944"/>
                </a:lnTo>
                <a:lnTo>
                  <a:pt x="0" y="271944"/>
                </a:lnTo>
                <a:close/>
              </a:path>
            </a:pathLst>
          </a:custGeom>
          <a:solidFill>
            <a:srgbClr val="214BFC"/>
          </a:solidFill>
          <a:ln>
            <a:noFill/>
          </a:ln>
        </p:spPr>
        <p:txBody>
          <a:bodyPr/>
          <a:lstStyle/>
          <a:p>
            <a:endParaRPr lang="en-US"/>
          </a:p>
        </p:txBody>
      </p:sp>
      <p:grpSp>
        <p:nvGrpSpPr>
          <p:cNvPr id="363" name="Google Shape;363;p14"/>
          <p:cNvGrpSpPr/>
          <p:nvPr/>
        </p:nvGrpSpPr>
        <p:grpSpPr>
          <a:xfrm>
            <a:off x="16661454" y="4069989"/>
            <a:ext cx="5473415" cy="5473415"/>
            <a:chOff x="6996" y="6996"/>
            <a:chExt cx="798808" cy="798808"/>
          </a:xfrm>
        </p:grpSpPr>
        <p:sp>
          <p:nvSpPr>
            <p:cNvPr id="364" name="Google Shape;364;p14"/>
            <p:cNvSpPr/>
            <p:nvPr/>
          </p:nvSpPr>
          <p:spPr>
            <a:xfrm>
              <a:off x="6996" y="6996"/>
              <a:ext cx="798808" cy="798808"/>
            </a:xfrm>
            <a:custGeom>
              <a:avLst/>
              <a:gdLst/>
              <a:ahLst/>
              <a:cxnLst/>
              <a:rect l="l" t="t" r="r" b="b"/>
              <a:pathLst>
                <a:path w="798808" h="798808" extrusionOk="0">
                  <a:moveTo>
                    <a:pt x="411347" y="4947"/>
                  </a:moveTo>
                  <a:lnTo>
                    <a:pt x="793861" y="387461"/>
                  </a:lnTo>
                  <a:cubicBezTo>
                    <a:pt x="797029" y="390629"/>
                    <a:pt x="798808" y="394925"/>
                    <a:pt x="798808" y="399404"/>
                  </a:cubicBezTo>
                  <a:cubicBezTo>
                    <a:pt x="798808" y="403883"/>
                    <a:pt x="797029" y="408179"/>
                    <a:pt x="793861" y="411347"/>
                  </a:cubicBezTo>
                  <a:lnTo>
                    <a:pt x="411347" y="793861"/>
                  </a:lnTo>
                  <a:cubicBezTo>
                    <a:pt x="408179" y="797029"/>
                    <a:pt x="403883" y="798808"/>
                    <a:pt x="399404" y="798808"/>
                  </a:cubicBezTo>
                  <a:cubicBezTo>
                    <a:pt x="394925" y="798808"/>
                    <a:pt x="390629" y="797029"/>
                    <a:pt x="387461" y="793861"/>
                  </a:cubicBezTo>
                  <a:lnTo>
                    <a:pt x="4947" y="411347"/>
                  </a:lnTo>
                  <a:cubicBezTo>
                    <a:pt x="1779" y="408179"/>
                    <a:pt x="0" y="403883"/>
                    <a:pt x="0" y="399404"/>
                  </a:cubicBezTo>
                  <a:cubicBezTo>
                    <a:pt x="0" y="394925"/>
                    <a:pt x="1779" y="390629"/>
                    <a:pt x="4947" y="387461"/>
                  </a:cubicBezTo>
                  <a:lnTo>
                    <a:pt x="387461" y="4947"/>
                  </a:lnTo>
                  <a:cubicBezTo>
                    <a:pt x="390629" y="1779"/>
                    <a:pt x="394925" y="0"/>
                    <a:pt x="399404" y="0"/>
                  </a:cubicBezTo>
                  <a:cubicBezTo>
                    <a:pt x="403883" y="0"/>
                    <a:pt x="408179" y="1779"/>
                    <a:pt x="411347" y="4947"/>
                  </a:cubicBezTo>
                  <a:close/>
                </a:path>
              </a:pathLst>
            </a:custGeom>
            <a:solidFill>
              <a:srgbClr val="000000">
                <a:alpha val="0"/>
              </a:srgbClr>
            </a:solidFill>
            <a:ln w="57150" cap="sq" cmpd="sng">
              <a:solidFill>
                <a:srgbClr val="214BFC"/>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4"/>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67" name="Google Shape;367;p14"/>
          <p:cNvSpPr/>
          <p:nvPr/>
        </p:nvSpPr>
        <p:spPr>
          <a:xfrm>
            <a:off x="17843964" y="-241803"/>
            <a:ext cx="530500" cy="11721065"/>
          </a:xfrm>
          <a:custGeom>
            <a:avLst/>
            <a:gdLst/>
            <a:ahLst/>
            <a:cxnLst/>
            <a:rect l="l" t="t" r="r" b="b"/>
            <a:pathLst>
              <a:path w="498911" h="2710344" extrusionOk="0">
                <a:moveTo>
                  <a:pt x="0" y="0"/>
                </a:moveTo>
                <a:lnTo>
                  <a:pt x="498911" y="0"/>
                </a:lnTo>
                <a:lnTo>
                  <a:pt x="498911" y="2710344"/>
                </a:lnTo>
                <a:lnTo>
                  <a:pt x="0" y="2710344"/>
                </a:lnTo>
                <a:close/>
              </a:path>
            </a:pathLst>
          </a:custGeom>
          <a:solidFill>
            <a:srgbClr val="FFBD59"/>
          </a:solidFill>
          <a:ln>
            <a:noFill/>
          </a:ln>
        </p:spPr>
        <p:txBody>
          <a:bodyPr/>
          <a:lstStyle/>
          <a:p>
            <a:endParaRPr lang="en-US"/>
          </a:p>
        </p:txBody>
      </p:sp>
      <p:grpSp>
        <p:nvGrpSpPr>
          <p:cNvPr id="371" name="Google Shape;371;p14"/>
          <p:cNvGrpSpPr/>
          <p:nvPr/>
        </p:nvGrpSpPr>
        <p:grpSpPr>
          <a:xfrm>
            <a:off x="15555262" y="3805993"/>
            <a:ext cx="5840859" cy="5840859"/>
            <a:chOff x="5035" y="5035"/>
            <a:chExt cx="802730" cy="802730"/>
          </a:xfrm>
        </p:grpSpPr>
        <p:sp>
          <p:nvSpPr>
            <p:cNvPr id="372" name="Google Shape;372;p14"/>
            <p:cNvSpPr/>
            <p:nvPr/>
          </p:nvSpPr>
          <p:spPr>
            <a:xfrm>
              <a:off x="5035" y="5035"/>
              <a:ext cx="802730" cy="802730"/>
            </a:xfrm>
            <a:custGeom>
              <a:avLst/>
              <a:gdLst/>
              <a:ahLst/>
              <a:cxnLst/>
              <a:rect l="l" t="t" r="r" b="b"/>
              <a:pathLst>
                <a:path w="802730" h="802730" extrusionOk="0">
                  <a:moveTo>
                    <a:pt x="412611" y="6211"/>
                  </a:moveTo>
                  <a:lnTo>
                    <a:pt x="796519" y="390119"/>
                  </a:lnTo>
                  <a:cubicBezTo>
                    <a:pt x="802730" y="396330"/>
                    <a:pt x="802730" y="406400"/>
                    <a:pt x="796519" y="412611"/>
                  </a:cubicBezTo>
                  <a:lnTo>
                    <a:pt x="412611" y="796519"/>
                  </a:lnTo>
                  <a:cubicBezTo>
                    <a:pt x="406400" y="802730"/>
                    <a:pt x="396330" y="802730"/>
                    <a:pt x="390119" y="796519"/>
                  </a:cubicBezTo>
                  <a:lnTo>
                    <a:pt x="6211" y="412611"/>
                  </a:lnTo>
                  <a:cubicBezTo>
                    <a:pt x="0" y="406400"/>
                    <a:pt x="0" y="396330"/>
                    <a:pt x="6211" y="390119"/>
                  </a:cubicBezTo>
                  <a:lnTo>
                    <a:pt x="390119" y="6211"/>
                  </a:lnTo>
                  <a:cubicBezTo>
                    <a:pt x="396330" y="0"/>
                    <a:pt x="406400" y="0"/>
                    <a:pt x="412611" y="6211"/>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4" name="Google Shape;374;p14"/>
          <p:cNvSpPr txBox="1"/>
          <p:nvPr/>
        </p:nvSpPr>
        <p:spPr>
          <a:xfrm>
            <a:off x="2384283" y="2024130"/>
            <a:ext cx="9272165" cy="1440394"/>
          </a:xfrm>
          <a:prstGeom prst="rect">
            <a:avLst/>
          </a:prstGeom>
          <a:noFill/>
          <a:ln>
            <a:noFill/>
          </a:ln>
        </p:spPr>
        <p:txBody>
          <a:bodyPr spcFirstLastPara="1" wrap="square" lIns="0" tIns="0" rIns="0" bIns="0" anchor="t" anchorCtr="0">
            <a:spAutoFit/>
          </a:bodyPr>
          <a:lstStyle/>
          <a:p>
            <a:pPr marL="0" marR="0" lvl="0" indent="0" rtl="0">
              <a:lnSpc>
                <a:spcPct val="130000"/>
              </a:lnSpc>
              <a:spcBef>
                <a:spcPts val="0"/>
              </a:spcBef>
              <a:spcAft>
                <a:spcPts val="0"/>
              </a:spcAft>
              <a:buNone/>
            </a:pPr>
            <a:r>
              <a:rPr lang="en-US" sz="2400" b="0" i="0" u="none" strike="noStrike" cap="none" dirty="0">
                <a:solidFill>
                  <a:srgbClr val="000000"/>
                </a:solidFill>
                <a:latin typeface="Arial" panose="020B0604020202020204" pitchFamily="34" charset="0"/>
                <a:ea typeface="Barlow"/>
                <a:cs typeface="Arial" panose="020B0604020202020204" pitchFamily="34" charset="0"/>
                <a:sym typeface="Barlow"/>
              </a:rPr>
              <a:t>I'm Rain, and I'll be sharing with you my beautiful ideas. I'm Rain, and I'll be sharing with you my beautiful ideas. I'm Rain, and I'll be sharing with you my beautiful ideas.</a:t>
            </a:r>
            <a:endParaRPr dirty="0">
              <a:latin typeface="Arial" panose="020B0604020202020204" pitchFamily="34" charset="0"/>
              <a:cs typeface="Arial" panose="020B0604020202020204" pitchFamily="34" charset="0"/>
            </a:endParaRPr>
          </a:p>
        </p:txBody>
      </p:sp>
      <p:grpSp>
        <p:nvGrpSpPr>
          <p:cNvPr id="376" name="Google Shape;376;p14"/>
          <p:cNvGrpSpPr/>
          <p:nvPr/>
        </p:nvGrpSpPr>
        <p:grpSpPr>
          <a:xfrm>
            <a:off x="301901" y="7816877"/>
            <a:ext cx="1235371" cy="1029503"/>
            <a:chOff x="78907" y="78907"/>
            <a:chExt cx="1647161" cy="1372670"/>
          </a:xfrm>
        </p:grpSpPr>
        <p:grpSp>
          <p:nvGrpSpPr>
            <p:cNvPr id="377" name="Google Shape;377;p14"/>
            <p:cNvGrpSpPr/>
            <p:nvPr/>
          </p:nvGrpSpPr>
          <p:grpSpPr>
            <a:xfrm>
              <a:off x="78907" y="742549"/>
              <a:ext cx="709026" cy="709026"/>
              <a:chOff x="73988" y="73988"/>
              <a:chExt cx="664823" cy="664823"/>
            </a:xfrm>
          </p:grpSpPr>
          <p:sp>
            <p:nvSpPr>
              <p:cNvPr id="378" name="Google Shape;378;p14"/>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1" name="Google Shape;381;p14"/>
            <p:cNvSpPr/>
            <p:nvPr/>
          </p:nvSpPr>
          <p:spPr>
            <a:xfrm>
              <a:off x="1017041" y="742550"/>
              <a:ext cx="709027" cy="709027"/>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214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14"/>
            <p:cNvGrpSpPr/>
            <p:nvPr/>
          </p:nvGrpSpPr>
          <p:grpSpPr>
            <a:xfrm>
              <a:off x="537728" y="78907"/>
              <a:ext cx="709026" cy="709026"/>
              <a:chOff x="73988" y="73988"/>
              <a:chExt cx="664823" cy="664823"/>
            </a:xfrm>
          </p:grpSpPr>
          <p:sp>
            <p:nvSpPr>
              <p:cNvPr id="384" name="Google Shape;384;p14"/>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 name="Google Shape;404;p15">
            <a:extLst>
              <a:ext uri="{FF2B5EF4-FFF2-40B4-BE49-F238E27FC236}">
                <a16:creationId xmlns:a16="http://schemas.microsoft.com/office/drawing/2014/main" id="{D842BD3B-E7CC-442C-CDAA-A568E00FD0CD}"/>
              </a:ext>
            </a:extLst>
          </p:cNvPr>
          <p:cNvSpPr txBox="1"/>
          <p:nvPr/>
        </p:nvSpPr>
        <p:spPr>
          <a:xfrm>
            <a:off x="2384284" y="1271713"/>
            <a:ext cx="3530525"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1" i="0" u="none" strike="noStrike" cap="none">
                <a:solidFill>
                  <a:srgbClr val="214BFC"/>
                </a:solidFill>
                <a:latin typeface="+mn-lt"/>
                <a:ea typeface="DM Sans"/>
                <a:cs typeface="DM Sans"/>
                <a:sym typeface="DM Sans"/>
              </a:rPr>
              <a:t>Studi Kasus</a:t>
            </a:r>
            <a:endParaRPr dirty="0">
              <a:solidFill>
                <a:srgbClr val="214BFC"/>
              </a:solidFill>
              <a:latin typeface="+mn-lt"/>
            </a:endParaRPr>
          </a:p>
        </p:txBody>
      </p:sp>
      <p:pic>
        <p:nvPicPr>
          <p:cNvPr id="4" name="Picture 3" descr="A blue and white logo&#10;&#10;Description automatically generated">
            <a:extLst>
              <a:ext uri="{FF2B5EF4-FFF2-40B4-BE49-F238E27FC236}">
                <a16:creationId xmlns:a16="http://schemas.microsoft.com/office/drawing/2014/main" id="{CCC15B17-8E45-BD61-C0A0-8DD288BC7116}"/>
              </a:ext>
            </a:extLst>
          </p:cNvPr>
          <p:cNvPicPr>
            <a:picLocks noChangeAspect="1"/>
          </p:cNvPicPr>
          <p:nvPr/>
        </p:nvPicPr>
        <p:blipFill>
          <a:blip r:embed="rId3"/>
          <a:stretch>
            <a:fillRect/>
          </a:stretch>
        </p:blipFill>
        <p:spPr>
          <a:xfrm rot="753763" flipH="1">
            <a:off x="17146365" y="3658584"/>
            <a:ext cx="1925698" cy="1283798"/>
          </a:xfrm>
          <a:prstGeom prst="rect">
            <a:avLst/>
          </a:prstGeom>
        </p:spPr>
      </p:pic>
    </p:spTree>
    <p:extLst>
      <p:ext uri="{BB962C8B-B14F-4D97-AF65-F5344CB8AC3E}">
        <p14:creationId xmlns:p14="http://schemas.microsoft.com/office/powerpoint/2010/main" val="345483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4"/>
          <p:cNvSpPr/>
          <p:nvPr/>
        </p:nvSpPr>
        <p:spPr>
          <a:xfrm>
            <a:off x="530501" y="9258300"/>
            <a:ext cx="17757496" cy="1032539"/>
          </a:xfrm>
          <a:custGeom>
            <a:avLst/>
            <a:gdLst/>
            <a:ahLst/>
            <a:cxnLst/>
            <a:rect l="l" t="t" r="r" b="b"/>
            <a:pathLst>
              <a:path w="4317681" h="271944" extrusionOk="0">
                <a:moveTo>
                  <a:pt x="0" y="0"/>
                </a:moveTo>
                <a:lnTo>
                  <a:pt x="4317681" y="0"/>
                </a:lnTo>
                <a:lnTo>
                  <a:pt x="4317681" y="271944"/>
                </a:lnTo>
                <a:lnTo>
                  <a:pt x="0" y="271944"/>
                </a:lnTo>
                <a:close/>
              </a:path>
            </a:pathLst>
          </a:custGeom>
          <a:solidFill>
            <a:srgbClr val="214BFC"/>
          </a:solidFill>
          <a:ln>
            <a:noFill/>
          </a:ln>
        </p:spPr>
        <p:txBody>
          <a:bodyPr/>
          <a:lstStyle/>
          <a:p>
            <a:endParaRPr lang="en-US"/>
          </a:p>
        </p:txBody>
      </p:sp>
      <p:grpSp>
        <p:nvGrpSpPr>
          <p:cNvPr id="363" name="Google Shape;363;p14"/>
          <p:cNvGrpSpPr/>
          <p:nvPr/>
        </p:nvGrpSpPr>
        <p:grpSpPr>
          <a:xfrm>
            <a:off x="-2703685" y="2866935"/>
            <a:ext cx="5473415" cy="5473415"/>
            <a:chOff x="6996" y="6996"/>
            <a:chExt cx="798808" cy="798808"/>
          </a:xfrm>
        </p:grpSpPr>
        <p:sp>
          <p:nvSpPr>
            <p:cNvPr id="364" name="Google Shape;364;p14"/>
            <p:cNvSpPr/>
            <p:nvPr/>
          </p:nvSpPr>
          <p:spPr>
            <a:xfrm>
              <a:off x="6996" y="6996"/>
              <a:ext cx="798808" cy="798808"/>
            </a:xfrm>
            <a:custGeom>
              <a:avLst/>
              <a:gdLst/>
              <a:ahLst/>
              <a:cxnLst/>
              <a:rect l="l" t="t" r="r" b="b"/>
              <a:pathLst>
                <a:path w="798808" h="798808" extrusionOk="0">
                  <a:moveTo>
                    <a:pt x="411347" y="4947"/>
                  </a:moveTo>
                  <a:lnTo>
                    <a:pt x="793861" y="387461"/>
                  </a:lnTo>
                  <a:cubicBezTo>
                    <a:pt x="797029" y="390629"/>
                    <a:pt x="798808" y="394925"/>
                    <a:pt x="798808" y="399404"/>
                  </a:cubicBezTo>
                  <a:cubicBezTo>
                    <a:pt x="798808" y="403883"/>
                    <a:pt x="797029" y="408179"/>
                    <a:pt x="793861" y="411347"/>
                  </a:cubicBezTo>
                  <a:lnTo>
                    <a:pt x="411347" y="793861"/>
                  </a:lnTo>
                  <a:cubicBezTo>
                    <a:pt x="408179" y="797029"/>
                    <a:pt x="403883" y="798808"/>
                    <a:pt x="399404" y="798808"/>
                  </a:cubicBezTo>
                  <a:cubicBezTo>
                    <a:pt x="394925" y="798808"/>
                    <a:pt x="390629" y="797029"/>
                    <a:pt x="387461" y="793861"/>
                  </a:cubicBezTo>
                  <a:lnTo>
                    <a:pt x="4947" y="411347"/>
                  </a:lnTo>
                  <a:cubicBezTo>
                    <a:pt x="1779" y="408179"/>
                    <a:pt x="0" y="403883"/>
                    <a:pt x="0" y="399404"/>
                  </a:cubicBezTo>
                  <a:cubicBezTo>
                    <a:pt x="0" y="394925"/>
                    <a:pt x="1779" y="390629"/>
                    <a:pt x="4947" y="387461"/>
                  </a:cubicBezTo>
                  <a:lnTo>
                    <a:pt x="387461" y="4947"/>
                  </a:lnTo>
                  <a:cubicBezTo>
                    <a:pt x="390629" y="1779"/>
                    <a:pt x="394925" y="0"/>
                    <a:pt x="399404" y="0"/>
                  </a:cubicBezTo>
                  <a:cubicBezTo>
                    <a:pt x="403883" y="0"/>
                    <a:pt x="408179" y="1779"/>
                    <a:pt x="411347" y="4947"/>
                  </a:cubicBezTo>
                  <a:close/>
                </a:path>
              </a:pathLst>
            </a:custGeom>
            <a:solidFill>
              <a:srgbClr val="000000">
                <a:alpha val="0"/>
              </a:srgbClr>
            </a:solidFill>
            <a:ln w="57150" cap="sq" cmpd="sng">
              <a:solidFill>
                <a:srgbClr val="214BFC"/>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4"/>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67" name="Google Shape;367;p14"/>
          <p:cNvSpPr/>
          <p:nvPr/>
        </p:nvSpPr>
        <p:spPr>
          <a:xfrm>
            <a:off x="1" y="-233082"/>
            <a:ext cx="530500" cy="11721065"/>
          </a:xfrm>
          <a:custGeom>
            <a:avLst/>
            <a:gdLst/>
            <a:ahLst/>
            <a:cxnLst/>
            <a:rect l="l" t="t" r="r" b="b"/>
            <a:pathLst>
              <a:path w="498911" h="2710344" extrusionOk="0">
                <a:moveTo>
                  <a:pt x="0" y="0"/>
                </a:moveTo>
                <a:lnTo>
                  <a:pt x="498911" y="0"/>
                </a:lnTo>
                <a:lnTo>
                  <a:pt x="498911" y="2710344"/>
                </a:lnTo>
                <a:lnTo>
                  <a:pt x="0" y="2710344"/>
                </a:lnTo>
                <a:close/>
              </a:path>
            </a:pathLst>
          </a:custGeom>
          <a:solidFill>
            <a:srgbClr val="FFBD59"/>
          </a:solidFill>
          <a:ln>
            <a:noFill/>
          </a:ln>
        </p:spPr>
        <p:txBody>
          <a:bodyPr/>
          <a:lstStyle/>
          <a:p>
            <a:endParaRPr lang="en-US"/>
          </a:p>
        </p:txBody>
      </p:sp>
      <p:grpSp>
        <p:nvGrpSpPr>
          <p:cNvPr id="371" name="Google Shape;371;p14"/>
          <p:cNvGrpSpPr/>
          <p:nvPr/>
        </p:nvGrpSpPr>
        <p:grpSpPr>
          <a:xfrm>
            <a:off x="-3000469" y="3805993"/>
            <a:ext cx="5840859" cy="5840859"/>
            <a:chOff x="5035" y="5035"/>
            <a:chExt cx="802730" cy="802730"/>
          </a:xfrm>
        </p:grpSpPr>
        <p:sp>
          <p:nvSpPr>
            <p:cNvPr id="372" name="Google Shape;372;p14"/>
            <p:cNvSpPr/>
            <p:nvPr/>
          </p:nvSpPr>
          <p:spPr>
            <a:xfrm>
              <a:off x="5035" y="5035"/>
              <a:ext cx="802730" cy="802730"/>
            </a:xfrm>
            <a:custGeom>
              <a:avLst/>
              <a:gdLst/>
              <a:ahLst/>
              <a:cxnLst/>
              <a:rect l="l" t="t" r="r" b="b"/>
              <a:pathLst>
                <a:path w="802730" h="802730" extrusionOk="0">
                  <a:moveTo>
                    <a:pt x="412611" y="6211"/>
                  </a:moveTo>
                  <a:lnTo>
                    <a:pt x="796519" y="390119"/>
                  </a:lnTo>
                  <a:cubicBezTo>
                    <a:pt x="802730" y="396330"/>
                    <a:pt x="802730" y="406400"/>
                    <a:pt x="796519" y="412611"/>
                  </a:cubicBezTo>
                  <a:lnTo>
                    <a:pt x="412611" y="796519"/>
                  </a:lnTo>
                  <a:cubicBezTo>
                    <a:pt x="406400" y="802730"/>
                    <a:pt x="396330" y="802730"/>
                    <a:pt x="390119" y="796519"/>
                  </a:cubicBezTo>
                  <a:lnTo>
                    <a:pt x="6211" y="412611"/>
                  </a:lnTo>
                  <a:cubicBezTo>
                    <a:pt x="0" y="406400"/>
                    <a:pt x="0" y="396330"/>
                    <a:pt x="6211" y="390119"/>
                  </a:cubicBezTo>
                  <a:lnTo>
                    <a:pt x="390119" y="6211"/>
                  </a:lnTo>
                  <a:cubicBezTo>
                    <a:pt x="396330" y="0"/>
                    <a:pt x="406400" y="0"/>
                    <a:pt x="412611" y="6211"/>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4" name="Google Shape;374;p14"/>
          <p:cNvSpPr txBox="1"/>
          <p:nvPr/>
        </p:nvSpPr>
        <p:spPr>
          <a:xfrm>
            <a:off x="5473416" y="2060799"/>
            <a:ext cx="9272165" cy="1440394"/>
          </a:xfrm>
          <a:prstGeom prst="rect">
            <a:avLst/>
          </a:prstGeom>
          <a:noFill/>
          <a:ln>
            <a:noFill/>
          </a:ln>
        </p:spPr>
        <p:txBody>
          <a:bodyPr spcFirstLastPara="1" wrap="square" lIns="0" tIns="0" rIns="0" bIns="0" anchor="t" anchorCtr="0">
            <a:spAutoFit/>
          </a:bodyPr>
          <a:lstStyle/>
          <a:p>
            <a:pPr marL="0" marR="0" lvl="0" indent="0" rtl="0">
              <a:lnSpc>
                <a:spcPct val="130000"/>
              </a:lnSpc>
              <a:spcBef>
                <a:spcPts val="0"/>
              </a:spcBef>
              <a:spcAft>
                <a:spcPts val="0"/>
              </a:spcAft>
              <a:buNone/>
            </a:pPr>
            <a:r>
              <a:rPr lang="en-US" sz="2400" b="0" i="0" u="none" strike="noStrike" cap="none" dirty="0">
                <a:solidFill>
                  <a:srgbClr val="000000"/>
                </a:solidFill>
                <a:latin typeface="Arial" panose="020B0604020202020204" pitchFamily="34" charset="0"/>
                <a:ea typeface="Barlow"/>
                <a:cs typeface="Arial" panose="020B0604020202020204" pitchFamily="34" charset="0"/>
                <a:sym typeface="Barlow"/>
              </a:rPr>
              <a:t>I'm Rain, and I'll be sharing with you my beautiful ideas. I'm Rain, and I'll be sharing with you my beautiful ideas. I'm Rain, and I'll be sharing with you my beautiful ideas.</a:t>
            </a:r>
            <a:endParaRPr dirty="0">
              <a:latin typeface="Arial" panose="020B0604020202020204" pitchFamily="34" charset="0"/>
              <a:cs typeface="Arial" panose="020B0604020202020204" pitchFamily="34" charset="0"/>
            </a:endParaRPr>
          </a:p>
        </p:txBody>
      </p:sp>
      <p:grpSp>
        <p:nvGrpSpPr>
          <p:cNvPr id="376" name="Google Shape;376;p14"/>
          <p:cNvGrpSpPr/>
          <p:nvPr/>
        </p:nvGrpSpPr>
        <p:grpSpPr>
          <a:xfrm>
            <a:off x="16641615" y="7819430"/>
            <a:ext cx="1235371" cy="1029503"/>
            <a:chOff x="78907" y="78907"/>
            <a:chExt cx="1647161" cy="1372670"/>
          </a:xfrm>
        </p:grpSpPr>
        <p:grpSp>
          <p:nvGrpSpPr>
            <p:cNvPr id="377" name="Google Shape;377;p14"/>
            <p:cNvGrpSpPr/>
            <p:nvPr/>
          </p:nvGrpSpPr>
          <p:grpSpPr>
            <a:xfrm>
              <a:off x="78907" y="742549"/>
              <a:ext cx="709026" cy="709026"/>
              <a:chOff x="73988" y="73988"/>
              <a:chExt cx="664823" cy="664823"/>
            </a:xfrm>
          </p:grpSpPr>
          <p:sp>
            <p:nvSpPr>
              <p:cNvPr id="378" name="Google Shape;378;p14"/>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1" name="Google Shape;381;p14"/>
            <p:cNvSpPr/>
            <p:nvPr/>
          </p:nvSpPr>
          <p:spPr>
            <a:xfrm>
              <a:off x="1017041" y="742550"/>
              <a:ext cx="709027" cy="709027"/>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214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14"/>
            <p:cNvGrpSpPr/>
            <p:nvPr/>
          </p:nvGrpSpPr>
          <p:grpSpPr>
            <a:xfrm>
              <a:off x="537728" y="78907"/>
              <a:ext cx="709026" cy="709026"/>
              <a:chOff x="73988" y="73988"/>
              <a:chExt cx="664823" cy="664823"/>
            </a:xfrm>
          </p:grpSpPr>
          <p:sp>
            <p:nvSpPr>
              <p:cNvPr id="384" name="Google Shape;384;p14"/>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387" name="Google Shape;387;p14"/>
          <p:cNvSpPr/>
          <p:nvPr/>
        </p:nvSpPr>
        <p:spPr>
          <a:xfrm>
            <a:off x="2855646" y="3560541"/>
            <a:ext cx="1441407" cy="1441407"/>
          </a:xfrm>
          <a:custGeom>
            <a:avLst/>
            <a:gdLst/>
            <a:ahLst/>
            <a:cxnLst/>
            <a:rect l="l" t="t" r="r" b="b"/>
            <a:pathLst>
              <a:path w="762111" h="762111" extrusionOk="0">
                <a:moveTo>
                  <a:pt x="424322" y="17922"/>
                </a:moveTo>
                <a:lnTo>
                  <a:pt x="744190" y="337790"/>
                </a:lnTo>
                <a:cubicBezTo>
                  <a:pt x="755665" y="349265"/>
                  <a:pt x="762112" y="364828"/>
                  <a:pt x="762112" y="381056"/>
                </a:cubicBezTo>
                <a:cubicBezTo>
                  <a:pt x="762112" y="397284"/>
                  <a:pt x="755665" y="412847"/>
                  <a:pt x="744190" y="424322"/>
                </a:cubicBezTo>
                <a:lnTo>
                  <a:pt x="424322" y="744190"/>
                </a:lnTo>
                <a:cubicBezTo>
                  <a:pt x="412847" y="755665"/>
                  <a:pt x="397284" y="762112"/>
                  <a:pt x="381056" y="762112"/>
                </a:cubicBezTo>
                <a:cubicBezTo>
                  <a:pt x="364828" y="762112"/>
                  <a:pt x="349265" y="755665"/>
                  <a:pt x="337790" y="744190"/>
                </a:cubicBezTo>
                <a:lnTo>
                  <a:pt x="17922" y="424322"/>
                </a:lnTo>
                <a:cubicBezTo>
                  <a:pt x="6447" y="412847"/>
                  <a:pt x="0" y="397284"/>
                  <a:pt x="0" y="381056"/>
                </a:cubicBezTo>
                <a:cubicBezTo>
                  <a:pt x="0" y="364828"/>
                  <a:pt x="6447" y="349265"/>
                  <a:pt x="17922" y="337790"/>
                </a:cubicBezTo>
                <a:lnTo>
                  <a:pt x="337790" y="17922"/>
                </a:lnTo>
                <a:cubicBezTo>
                  <a:pt x="349265" y="6447"/>
                  <a:pt x="364828" y="0"/>
                  <a:pt x="381056" y="0"/>
                </a:cubicBezTo>
                <a:cubicBezTo>
                  <a:pt x="397284" y="0"/>
                  <a:pt x="412847" y="6447"/>
                  <a:pt x="424322" y="17922"/>
                </a:cubicBezTo>
                <a:close/>
              </a:path>
            </a:pathLst>
          </a:custGeom>
          <a:solidFill>
            <a:srgbClr val="000000">
              <a:alpha val="0"/>
            </a:srgbClr>
          </a:solidFill>
          <a:ln w="57150" cap="sq" cmpd="sng">
            <a:solidFill>
              <a:srgbClr val="214BFC"/>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04;p15">
            <a:extLst>
              <a:ext uri="{FF2B5EF4-FFF2-40B4-BE49-F238E27FC236}">
                <a16:creationId xmlns:a16="http://schemas.microsoft.com/office/drawing/2014/main" id="{D842BD3B-E7CC-442C-CDAA-A568E00FD0CD}"/>
              </a:ext>
            </a:extLst>
          </p:cNvPr>
          <p:cNvSpPr txBox="1"/>
          <p:nvPr/>
        </p:nvSpPr>
        <p:spPr>
          <a:xfrm>
            <a:off x="5473417" y="1308382"/>
            <a:ext cx="3530525"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b="1" i="0" u="none" strike="noStrike" cap="none">
                <a:solidFill>
                  <a:srgbClr val="214BFC"/>
                </a:solidFill>
                <a:latin typeface="+mn-lt"/>
                <a:ea typeface="DM Sans"/>
                <a:cs typeface="DM Sans"/>
                <a:sym typeface="DM Sans"/>
              </a:rPr>
              <a:t>Latihan</a:t>
            </a:r>
            <a:endParaRPr dirty="0">
              <a:solidFill>
                <a:srgbClr val="214BFC"/>
              </a:solidFill>
              <a:latin typeface="+mn-lt"/>
            </a:endParaRPr>
          </a:p>
        </p:txBody>
      </p:sp>
      <p:pic>
        <p:nvPicPr>
          <p:cNvPr id="5" name="Picture 4">
            <a:extLst>
              <a:ext uri="{FF2B5EF4-FFF2-40B4-BE49-F238E27FC236}">
                <a16:creationId xmlns:a16="http://schemas.microsoft.com/office/drawing/2014/main" id="{12358CBE-59E1-1D2B-5F01-8506593F0682}"/>
              </a:ext>
            </a:extLst>
          </p:cNvPr>
          <p:cNvPicPr>
            <a:picLocks noChangeAspect="1"/>
          </p:cNvPicPr>
          <p:nvPr/>
        </p:nvPicPr>
        <p:blipFill>
          <a:blip r:embed="rId3"/>
          <a:stretch>
            <a:fillRect/>
          </a:stretch>
        </p:blipFill>
        <p:spPr>
          <a:xfrm>
            <a:off x="3271549" y="3976276"/>
            <a:ext cx="609600" cy="609600"/>
          </a:xfrm>
          <a:prstGeom prst="rect">
            <a:avLst/>
          </a:prstGeom>
        </p:spPr>
      </p:pic>
      <p:pic>
        <p:nvPicPr>
          <p:cNvPr id="4" name="Picture 3" descr="A blue and white logo&#10;&#10;Description automatically generated">
            <a:extLst>
              <a:ext uri="{FF2B5EF4-FFF2-40B4-BE49-F238E27FC236}">
                <a16:creationId xmlns:a16="http://schemas.microsoft.com/office/drawing/2014/main" id="{CCC15B17-8E45-BD61-C0A0-8DD288BC7116}"/>
              </a:ext>
            </a:extLst>
          </p:cNvPr>
          <p:cNvPicPr>
            <a:picLocks noChangeAspect="1"/>
          </p:cNvPicPr>
          <p:nvPr/>
        </p:nvPicPr>
        <p:blipFill>
          <a:blip r:embed="rId4"/>
          <a:stretch>
            <a:fillRect/>
          </a:stretch>
        </p:blipFill>
        <p:spPr>
          <a:xfrm rot="753763" flipH="1">
            <a:off x="-138860" y="5337560"/>
            <a:ext cx="1925698" cy="12837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grpSp>
        <p:nvGrpSpPr>
          <p:cNvPr id="528" name="Google Shape;528;p18"/>
          <p:cNvGrpSpPr/>
          <p:nvPr/>
        </p:nvGrpSpPr>
        <p:grpSpPr>
          <a:xfrm>
            <a:off x="0" y="9077474"/>
            <a:ext cx="13488497" cy="1213365"/>
            <a:chOff x="0" y="-47625"/>
            <a:chExt cx="3552526" cy="319569"/>
          </a:xfrm>
        </p:grpSpPr>
        <p:sp>
          <p:nvSpPr>
            <p:cNvPr id="529" name="Google Shape;529;p18"/>
            <p:cNvSpPr/>
            <p:nvPr/>
          </p:nvSpPr>
          <p:spPr>
            <a:xfrm>
              <a:off x="0" y="0"/>
              <a:ext cx="3552526" cy="271944"/>
            </a:xfrm>
            <a:custGeom>
              <a:avLst/>
              <a:gdLst/>
              <a:ahLst/>
              <a:cxnLst/>
              <a:rect l="l" t="t" r="r" b="b"/>
              <a:pathLst>
                <a:path w="3552526" h="271944" extrusionOk="0">
                  <a:moveTo>
                    <a:pt x="0" y="0"/>
                  </a:moveTo>
                  <a:lnTo>
                    <a:pt x="3552526" y="0"/>
                  </a:lnTo>
                  <a:lnTo>
                    <a:pt x="3552526" y="271944"/>
                  </a:lnTo>
                  <a:lnTo>
                    <a:pt x="0" y="271944"/>
                  </a:lnTo>
                  <a:close/>
                </a:path>
              </a:pathLst>
            </a:custGeom>
            <a:solidFill>
              <a:srgbClr val="FFBD59"/>
            </a:solidFill>
            <a:ln>
              <a:noFill/>
            </a:ln>
          </p:spPr>
          <p:txBody>
            <a:bodyPr/>
            <a:lstStyle/>
            <a:p>
              <a:endParaRPr lang="en-US"/>
            </a:p>
          </p:txBody>
        </p:sp>
        <p:sp>
          <p:nvSpPr>
            <p:cNvPr id="530" name="Google Shape;530;p18"/>
            <p:cNvSpPr txBox="1"/>
            <p:nvPr/>
          </p:nvSpPr>
          <p:spPr>
            <a:xfrm>
              <a:off x="0" y="-47625"/>
              <a:ext cx="3552526" cy="31956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32" name="Google Shape;532;p18"/>
          <p:cNvSpPr/>
          <p:nvPr/>
        </p:nvSpPr>
        <p:spPr>
          <a:xfrm>
            <a:off x="13294556" y="0"/>
            <a:ext cx="4993444" cy="10290839"/>
          </a:xfrm>
          <a:custGeom>
            <a:avLst/>
            <a:gdLst/>
            <a:ahLst/>
            <a:cxnLst/>
            <a:rect l="l" t="t" r="r" b="b"/>
            <a:pathLst>
              <a:path w="1315146" h="2710344" extrusionOk="0">
                <a:moveTo>
                  <a:pt x="0" y="0"/>
                </a:moveTo>
                <a:lnTo>
                  <a:pt x="1315146" y="0"/>
                </a:lnTo>
                <a:lnTo>
                  <a:pt x="1315146" y="2710344"/>
                </a:lnTo>
                <a:lnTo>
                  <a:pt x="0" y="2710344"/>
                </a:lnTo>
                <a:close/>
              </a:path>
            </a:pathLst>
          </a:custGeom>
          <a:solidFill>
            <a:srgbClr val="214BFC"/>
          </a:solidFill>
          <a:ln>
            <a:noFill/>
          </a:ln>
        </p:spPr>
        <p:txBody>
          <a:bodyPr/>
          <a:lstStyle/>
          <a:p>
            <a:endParaRPr lang="en-US"/>
          </a:p>
        </p:txBody>
      </p:sp>
      <p:sp>
        <p:nvSpPr>
          <p:cNvPr id="536" name="Google Shape;536;p18"/>
          <p:cNvSpPr/>
          <p:nvPr/>
        </p:nvSpPr>
        <p:spPr>
          <a:xfrm>
            <a:off x="10563488" y="-740189"/>
            <a:ext cx="10455580" cy="10455580"/>
          </a:xfrm>
          <a:custGeom>
            <a:avLst/>
            <a:gdLst/>
            <a:ahLst/>
            <a:cxnLst/>
            <a:rect l="l" t="t" r="r" b="b"/>
            <a:pathLst>
              <a:path w="803702" h="803702" extrusionOk="0">
                <a:moveTo>
                  <a:pt x="409617" y="3217"/>
                </a:moveTo>
                <a:lnTo>
                  <a:pt x="800485" y="394085"/>
                </a:lnTo>
                <a:cubicBezTo>
                  <a:pt x="802545" y="396145"/>
                  <a:pt x="803702" y="398938"/>
                  <a:pt x="803702" y="401851"/>
                </a:cubicBezTo>
                <a:cubicBezTo>
                  <a:pt x="803702" y="404764"/>
                  <a:pt x="802545" y="407557"/>
                  <a:pt x="800485" y="409617"/>
                </a:cubicBezTo>
                <a:lnTo>
                  <a:pt x="409617" y="800485"/>
                </a:lnTo>
                <a:cubicBezTo>
                  <a:pt x="407557" y="802545"/>
                  <a:pt x="404764" y="803702"/>
                  <a:pt x="401851" y="803702"/>
                </a:cubicBezTo>
                <a:cubicBezTo>
                  <a:pt x="398938" y="803702"/>
                  <a:pt x="396145" y="802545"/>
                  <a:pt x="394085" y="800485"/>
                </a:cubicBezTo>
                <a:lnTo>
                  <a:pt x="3217" y="409617"/>
                </a:lnTo>
                <a:cubicBezTo>
                  <a:pt x="1157" y="407557"/>
                  <a:pt x="0" y="404764"/>
                  <a:pt x="0" y="401851"/>
                </a:cubicBezTo>
                <a:cubicBezTo>
                  <a:pt x="0" y="398938"/>
                  <a:pt x="1157" y="396145"/>
                  <a:pt x="3217" y="394085"/>
                </a:cubicBezTo>
                <a:lnTo>
                  <a:pt x="394085" y="3217"/>
                </a:lnTo>
                <a:cubicBezTo>
                  <a:pt x="396145" y="1157"/>
                  <a:pt x="398938" y="0"/>
                  <a:pt x="401851" y="0"/>
                </a:cubicBezTo>
                <a:cubicBezTo>
                  <a:pt x="404764" y="0"/>
                  <a:pt x="407557" y="1157"/>
                  <a:pt x="409617" y="3217"/>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txBox="1"/>
          <p:nvPr/>
        </p:nvSpPr>
        <p:spPr>
          <a:xfrm>
            <a:off x="793592" y="1690693"/>
            <a:ext cx="5456138" cy="646203"/>
          </a:xfrm>
          <a:prstGeom prst="rect">
            <a:avLst/>
          </a:prstGeom>
          <a:noFill/>
          <a:ln>
            <a:noFill/>
          </a:ln>
        </p:spPr>
        <p:txBody>
          <a:bodyPr spcFirstLastPara="1" wrap="square" lIns="0" tIns="0" rIns="0" bIns="0" anchor="t" anchorCtr="0">
            <a:spAutoFit/>
          </a:bodyPr>
          <a:lstStyle/>
          <a:p>
            <a:pPr marL="0" marR="0" lvl="0" indent="0" rtl="0">
              <a:lnSpc>
                <a:spcPct val="120005"/>
              </a:lnSpc>
              <a:spcBef>
                <a:spcPts val="0"/>
              </a:spcBef>
              <a:spcAft>
                <a:spcPts val="0"/>
              </a:spcAft>
              <a:buNone/>
            </a:pPr>
            <a:r>
              <a:rPr lang="en-US" sz="3499" b="1" i="0" u="none" strike="noStrike" cap="none" dirty="0" err="1">
                <a:solidFill>
                  <a:srgbClr val="214BFC"/>
                </a:solidFill>
                <a:latin typeface="+mn-lt"/>
                <a:ea typeface="DM Sans"/>
                <a:cs typeface="DM Sans"/>
                <a:sym typeface="DM Sans"/>
              </a:rPr>
              <a:t>Evaluasi</a:t>
            </a:r>
            <a:r>
              <a:rPr lang="en-US" sz="3499" b="1" i="0" u="none" strike="noStrike" cap="none" dirty="0">
                <a:solidFill>
                  <a:srgbClr val="214BFC"/>
                </a:solidFill>
                <a:latin typeface="+mn-lt"/>
                <a:ea typeface="DM Sans"/>
                <a:cs typeface="DM Sans"/>
                <a:sym typeface="DM Sans"/>
              </a:rPr>
              <a:t>/</a:t>
            </a:r>
            <a:r>
              <a:rPr lang="en-US" sz="3499" b="1" i="0" u="none" strike="noStrike" cap="none" dirty="0" err="1">
                <a:solidFill>
                  <a:srgbClr val="214BFC"/>
                </a:solidFill>
                <a:latin typeface="+mn-lt"/>
                <a:ea typeface="DM Sans"/>
                <a:cs typeface="DM Sans"/>
                <a:sym typeface="DM Sans"/>
              </a:rPr>
              <a:t>Rangkuman</a:t>
            </a:r>
            <a:endParaRPr dirty="0">
              <a:solidFill>
                <a:srgbClr val="214BFC"/>
              </a:solidFill>
              <a:latin typeface="+mn-lt"/>
            </a:endParaRPr>
          </a:p>
        </p:txBody>
      </p:sp>
      <p:grpSp>
        <p:nvGrpSpPr>
          <p:cNvPr id="546" name="Google Shape;546;p18"/>
          <p:cNvGrpSpPr/>
          <p:nvPr/>
        </p:nvGrpSpPr>
        <p:grpSpPr>
          <a:xfrm>
            <a:off x="14013454" y="8509177"/>
            <a:ext cx="3555647" cy="3555647"/>
            <a:chOff x="10083" y="10083"/>
            <a:chExt cx="792634" cy="792634"/>
          </a:xfrm>
        </p:grpSpPr>
        <p:sp>
          <p:nvSpPr>
            <p:cNvPr id="547" name="Google Shape;547;p18"/>
            <p:cNvSpPr/>
            <p:nvPr/>
          </p:nvSpPr>
          <p:spPr>
            <a:xfrm>
              <a:off x="10083" y="10083"/>
              <a:ext cx="792634" cy="792634"/>
            </a:xfrm>
            <a:custGeom>
              <a:avLst/>
              <a:gdLst/>
              <a:ahLst/>
              <a:cxnLst/>
              <a:rect l="l" t="t" r="r" b="b"/>
              <a:pathLst>
                <a:path w="792634" h="792634" extrusionOk="0">
                  <a:moveTo>
                    <a:pt x="418838" y="12438"/>
                  </a:moveTo>
                  <a:lnTo>
                    <a:pt x="780196" y="373796"/>
                  </a:lnTo>
                  <a:cubicBezTo>
                    <a:pt x="792634" y="386234"/>
                    <a:pt x="792634" y="406400"/>
                    <a:pt x="780196" y="418838"/>
                  </a:cubicBezTo>
                  <a:lnTo>
                    <a:pt x="418838" y="780196"/>
                  </a:lnTo>
                  <a:cubicBezTo>
                    <a:pt x="406400" y="792634"/>
                    <a:pt x="386234" y="792634"/>
                    <a:pt x="373796" y="780196"/>
                  </a:cubicBezTo>
                  <a:lnTo>
                    <a:pt x="12438" y="418838"/>
                  </a:lnTo>
                  <a:cubicBezTo>
                    <a:pt x="0" y="406400"/>
                    <a:pt x="0" y="386234"/>
                    <a:pt x="12438" y="373796"/>
                  </a:cubicBezTo>
                  <a:lnTo>
                    <a:pt x="373796" y="12438"/>
                  </a:lnTo>
                  <a:cubicBezTo>
                    <a:pt x="386234" y="0"/>
                    <a:pt x="406400" y="0"/>
                    <a:pt x="418838" y="12438"/>
                  </a:cubicBezTo>
                  <a:close/>
                </a:path>
              </a:pathLst>
            </a:custGeom>
            <a:solidFill>
              <a:srgbClr val="000000">
                <a:alpha val="0"/>
              </a:srgbClr>
            </a:solidFill>
            <a:ln w="571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50" name="Google Shape;550;p18"/>
          <p:cNvSpPr/>
          <p:nvPr/>
        </p:nvSpPr>
        <p:spPr>
          <a:xfrm>
            <a:off x="14408227" y="2830950"/>
            <a:ext cx="2766100" cy="2766100"/>
          </a:xfrm>
          <a:custGeom>
            <a:avLst/>
            <a:gdLst/>
            <a:ahLst/>
            <a:cxnLst/>
            <a:rect l="l" t="t" r="r" b="b"/>
            <a:pathLst>
              <a:path w="750972" h="750972" extrusionOk="0">
                <a:moveTo>
                  <a:pt x="444534" y="38134"/>
                </a:moveTo>
                <a:lnTo>
                  <a:pt x="712838" y="306438"/>
                </a:lnTo>
                <a:cubicBezTo>
                  <a:pt x="750972" y="344572"/>
                  <a:pt x="750972" y="406400"/>
                  <a:pt x="712838" y="444534"/>
                </a:cubicBezTo>
                <a:lnTo>
                  <a:pt x="444534" y="712838"/>
                </a:lnTo>
                <a:cubicBezTo>
                  <a:pt x="406400" y="750972"/>
                  <a:pt x="344572" y="750972"/>
                  <a:pt x="306438" y="712838"/>
                </a:cubicBezTo>
                <a:lnTo>
                  <a:pt x="38134" y="444534"/>
                </a:lnTo>
                <a:cubicBezTo>
                  <a:pt x="0" y="406400"/>
                  <a:pt x="0" y="344572"/>
                  <a:pt x="38134" y="306438"/>
                </a:cubicBezTo>
                <a:lnTo>
                  <a:pt x="306438" y="38134"/>
                </a:lnTo>
                <a:cubicBezTo>
                  <a:pt x="344572" y="0"/>
                  <a:pt x="406400" y="0"/>
                  <a:pt x="444534" y="38134"/>
                </a:cubicBezTo>
                <a:close/>
              </a:path>
            </a:pathLst>
          </a:custGeom>
          <a:solidFill>
            <a:srgbClr val="000000">
              <a:alpha val="0"/>
            </a:srgbClr>
          </a:solidFill>
          <a:ln w="57150"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18"/>
          <p:cNvGrpSpPr/>
          <p:nvPr/>
        </p:nvGrpSpPr>
        <p:grpSpPr>
          <a:xfrm rot="5400000">
            <a:off x="15505406" y="881359"/>
            <a:ext cx="1235371" cy="1029501"/>
            <a:chOff x="78907" y="78907"/>
            <a:chExt cx="1647161" cy="1372668"/>
          </a:xfrm>
        </p:grpSpPr>
        <p:grpSp>
          <p:nvGrpSpPr>
            <p:cNvPr id="553" name="Google Shape;553;p18"/>
            <p:cNvGrpSpPr/>
            <p:nvPr/>
          </p:nvGrpSpPr>
          <p:grpSpPr>
            <a:xfrm>
              <a:off x="78907" y="742549"/>
              <a:ext cx="709026" cy="709026"/>
              <a:chOff x="73988" y="73988"/>
              <a:chExt cx="664823" cy="664823"/>
            </a:xfrm>
          </p:grpSpPr>
          <p:sp>
            <p:nvSpPr>
              <p:cNvPr id="554" name="Google Shape;554;p18"/>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6" name="Google Shape;556;p18"/>
            <p:cNvGrpSpPr/>
            <p:nvPr/>
          </p:nvGrpSpPr>
          <p:grpSpPr>
            <a:xfrm>
              <a:off x="1017042" y="742549"/>
              <a:ext cx="709026" cy="709026"/>
              <a:chOff x="73988" y="73988"/>
              <a:chExt cx="664823" cy="664823"/>
            </a:xfrm>
          </p:grpSpPr>
          <p:sp>
            <p:nvSpPr>
              <p:cNvPr id="557" name="Google Shape;557;p18"/>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9" name="Google Shape;559;p18"/>
            <p:cNvGrpSpPr/>
            <p:nvPr/>
          </p:nvGrpSpPr>
          <p:grpSpPr>
            <a:xfrm>
              <a:off x="537728" y="78907"/>
              <a:ext cx="709026" cy="709026"/>
              <a:chOff x="73988" y="73988"/>
              <a:chExt cx="664823" cy="664823"/>
            </a:xfrm>
          </p:grpSpPr>
          <p:sp>
            <p:nvSpPr>
              <p:cNvPr id="560" name="Google Shape;560;p18"/>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 name="Google Shape;374;p14">
            <a:extLst>
              <a:ext uri="{FF2B5EF4-FFF2-40B4-BE49-F238E27FC236}">
                <a16:creationId xmlns:a16="http://schemas.microsoft.com/office/drawing/2014/main" id="{41DEE0FB-4BBD-BFA4-1049-DD8EEAABACD3}"/>
              </a:ext>
            </a:extLst>
          </p:cNvPr>
          <p:cNvSpPr txBox="1"/>
          <p:nvPr/>
        </p:nvSpPr>
        <p:spPr>
          <a:xfrm>
            <a:off x="793592" y="2576865"/>
            <a:ext cx="9272165" cy="1440394"/>
          </a:xfrm>
          <a:prstGeom prst="rect">
            <a:avLst/>
          </a:prstGeom>
          <a:noFill/>
          <a:ln>
            <a:noFill/>
          </a:ln>
        </p:spPr>
        <p:txBody>
          <a:bodyPr spcFirstLastPara="1" wrap="square" lIns="0" tIns="0" rIns="0" bIns="0" anchor="t" anchorCtr="0">
            <a:spAutoFit/>
          </a:bodyPr>
          <a:lstStyle/>
          <a:p>
            <a:pPr marL="0" marR="0" lvl="0" indent="0" rtl="0">
              <a:lnSpc>
                <a:spcPct val="130000"/>
              </a:lnSpc>
              <a:spcBef>
                <a:spcPts val="0"/>
              </a:spcBef>
              <a:spcAft>
                <a:spcPts val="0"/>
              </a:spcAft>
              <a:buNone/>
            </a:pPr>
            <a:r>
              <a:rPr lang="en-US" sz="2400" b="0" i="0" u="none" strike="noStrike" cap="none" dirty="0">
                <a:solidFill>
                  <a:srgbClr val="000000"/>
                </a:solidFill>
                <a:latin typeface="Arial" panose="020B0604020202020204" pitchFamily="34" charset="0"/>
                <a:ea typeface="Barlow"/>
                <a:cs typeface="Arial" panose="020B0604020202020204" pitchFamily="34" charset="0"/>
                <a:sym typeface="Barlow"/>
              </a:rPr>
              <a:t>I'm Rain, and I'll be sharing with you my beautiful ideas. I'm Rain, and I'll be sharing with you my beautiful ideas. I'm Rain, and I'll be sharing with you my beautiful ideas.</a:t>
            </a:r>
            <a:endParaRPr dirty="0">
              <a:latin typeface="Arial" panose="020B0604020202020204" pitchFamily="34" charset="0"/>
              <a:cs typeface="Arial" panose="020B0604020202020204" pitchFamily="34" charset="0"/>
            </a:endParaRPr>
          </a:p>
        </p:txBody>
      </p:sp>
      <p:pic>
        <p:nvPicPr>
          <p:cNvPr id="4" name="Picture 3" descr="A white line drawing of a magnifying glass with a check mark&#10;&#10;Description automatically generated">
            <a:extLst>
              <a:ext uri="{FF2B5EF4-FFF2-40B4-BE49-F238E27FC236}">
                <a16:creationId xmlns:a16="http://schemas.microsoft.com/office/drawing/2014/main" id="{1473CBC8-FDE0-D48C-9A81-0D2A2B63059F}"/>
              </a:ext>
            </a:extLst>
          </p:cNvPr>
          <p:cNvPicPr>
            <a:picLocks noChangeAspect="1"/>
          </p:cNvPicPr>
          <p:nvPr/>
        </p:nvPicPr>
        <p:blipFill>
          <a:blip r:embed="rId3"/>
          <a:stretch>
            <a:fillRect/>
          </a:stretch>
        </p:blipFill>
        <p:spPr>
          <a:xfrm>
            <a:off x="15105498" y="3534551"/>
            <a:ext cx="1748149" cy="1748149"/>
          </a:xfrm>
          <a:prstGeom prst="rect">
            <a:avLst/>
          </a:prstGeom>
        </p:spPr>
      </p:pic>
      <p:pic>
        <p:nvPicPr>
          <p:cNvPr id="3" name="Picture 2" descr="A blue and white logo&#10;&#10;Description automatically generated">
            <a:extLst>
              <a:ext uri="{FF2B5EF4-FFF2-40B4-BE49-F238E27FC236}">
                <a16:creationId xmlns:a16="http://schemas.microsoft.com/office/drawing/2014/main" id="{C6F6FA9A-1AFD-FE60-A7A5-314D2E1DA095}"/>
              </a:ext>
            </a:extLst>
          </p:cNvPr>
          <p:cNvPicPr>
            <a:picLocks noChangeAspect="1"/>
          </p:cNvPicPr>
          <p:nvPr/>
        </p:nvPicPr>
        <p:blipFill>
          <a:blip r:embed="rId4"/>
          <a:stretch>
            <a:fillRect/>
          </a:stretch>
        </p:blipFill>
        <p:spPr>
          <a:xfrm rot="20846237">
            <a:off x="713145" y="8835603"/>
            <a:ext cx="1174394" cy="7829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5" name="Google Shape;905;p28"/>
          <p:cNvSpPr/>
          <p:nvPr/>
        </p:nvSpPr>
        <p:spPr>
          <a:xfrm>
            <a:off x="10145964" y="9258300"/>
            <a:ext cx="8142036" cy="1032539"/>
          </a:xfrm>
          <a:custGeom>
            <a:avLst/>
            <a:gdLst/>
            <a:ahLst/>
            <a:cxnLst/>
            <a:rect l="l" t="t" r="r" b="b"/>
            <a:pathLst>
              <a:path w="2144404" h="271944" extrusionOk="0">
                <a:moveTo>
                  <a:pt x="0" y="0"/>
                </a:moveTo>
                <a:lnTo>
                  <a:pt x="2144404" y="0"/>
                </a:lnTo>
                <a:lnTo>
                  <a:pt x="2144404" y="271944"/>
                </a:lnTo>
                <a:lnTo>
                  <a:pt x="0" y="271944"/>
                </a:lnTo>
                <a:close/>
              </a:path>
            </a:pathLst>
          </a:custGeom>
          <a:solidFill>
            <a:srgbClr val="214BFC"/>
          </a:solidFill>
          <a:ln>
            <a:noFill/>
          </a:ln>
        </p:spPr>
        <p:txBody>
          <a:bodyPr/>
          <a:lstStyle/>
          <a:p>
            <a:endParaRPr lang="en-US"/>
          </a:p>
        </p:txBody>
      </p:sp>
      <p:grpSp>
        <p:nvGrpSpPr>
          <p:cNvPr id="907" name="Google Shape;907;p28"/>
          <p:cNvGrpSpPr/>
          <p:nvPr/>
        </p:nvGrpSpPr>
        <p:grpSpPr>
          <a:xfrm>
            <a:off x="0" y="9077474"/>
            <a:ext cx="10145964" cy="1213365"/>
            <a:chOff x="0" y="-47625"/>
            <a:chExt cx="2672188" cy="319569"/>
          </a:xfrm>
        </p:grpSpPr>
        <p:sp>
          <p:nvSpPr>
            <p:cNvPr id="908" name="Google Shape;908;p28"/>
            <p:cNvSpPr/>
            <p:nvPr/>
          </p:nvSpPr>
          <p:spPr>
            <a:xfrm>
              <a:off x="0" y="0"/>
              <a:ext cx="2672188" cy="271944"/>
            </a:xfrm>
            <a:custGeom>
              <a:avLst/>
              <a:gdLst/>
              <a:ahLst/>
              <a:cxnLst/>
              <a:rect l="l" t="t" r="r" b="b"/>
              <a:pathLst>
                <a:path w="2672188" h="271944" extrusionOk="0">
                  <a:moveTo>
                    <a:pt x="0" y="0"/>
                  </a:moveTo>
                  <a:lnTo>
                    <a:pt x="2672188" y="0"/>
                  </a:lnTo>
                  <a:lnTo>
                    <a:pt x="2672188" y="271944"/>
                  </a:lnTo>
                  <a:lnTo>
                    <a:pt x="0" y="271944"/>
                  </a:lnTo>
                  <a:close/>
                </a:path>
              </a:pathLst>
            </a:custGeom>
            <a:solidFill>
              <a:srgbClr val="FFBD59"/>
            </a:solidFill>
            <a:ln>
              <a:noFill/>
            </a:ln>
          </p:spPr>
          <p:txBody>
            <a:bodyPr/>
            <a:lstStyle/>
            <a:p>
              <a:endParaRPr lang="en-US"/>
            </a:p>
          </p:txBody>
        </p:sp>
        <p:sp>
          <p:nvSpPr>
            <p:cNvPr id="909" name="Google Shape;909;p28"/>
            <p:cNvSpPr txBox="1"/>
            <p:nvPr/>
          </p:nvSpPr>
          <p:spPr>
            <a:xfrm>
              <a:off x="0" y="-47625"/>
              <a:ext cx="2672188" cy="31956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23" name="Google Shape;923;p28"/>
          <p:cNvSpPr txBox="1"/>
          <p:nvPr/>
        </p:nvSpPr>
        <p:spPr>
          <a:xfrm>
            <a:off x="821681" y="1543451"/>
            <a:ext cx="8502602" cy="81253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4400" b="1" i="0" u="none" strike="noStrike" cap="none" dirty="0" err="1">
                <a:solidFill>
                  <a:sysClr val="windowText" lastClr="000000"/>
                </a:solidFill>
                <a:latin typeface="Arial" panose="020B0604020202020204" pitchFamily="34" charset="0"/>
                <a:ea typeface="Merriweather"/>
                <a:cs typeface="Arial" panose="020B0604020202020204" pitchFamily="34" charset="0"/>
                <a:sym typeface="Merriweather"/>
              </a:rPr>
              <a:t>Referensi</a:t>
            </a:r>
            <a:endParaRPr sz="4400" b="1" dirty="0">
              <a:solidFill>
                <a:sysClr val="windowText" lastClr="000000"/>
              </a:solidFill>
              <a:latin typeface="Arial" panose="020B0604020202020204" pitchFamily="34" charset="0"/>
              <a:cs typeface="Arial" panose="020B0604020202020204" pitchFamily="34" charset="0"/>
            </a:endParaRPr>
          </a:p>
        </p:txBody>
      </p:sp>
      <p:grpSp>
        <p:nvGrpSpPr>
          <p:cNvPr id="927" name="Google Shape;927;p28"/>
          <p:cNvGrpSpPr/>
          <p:nvPr/>
        </p:nvGrpSpPr>
        <p:grpSpPr>
          <a:xfrm>
            <a:off x="16228476" y="513949"/>
            <a:ext cx="1235371" cy="1029503"/>
            <a:chOff x="78907" y="78907"/>
            <a:chExt cx="1647161" cy="1372670"/>
          </a:xfrm>
        </p:grpSpPr>
        <p:sp>
          <p:nvSpPr>
            <p:cNvPr id="929" name="Google Shape;929;p28"/>
            <p:cNvSpPr/>
            <p:nvPr/>
          </p:nvSpPr>
          <p:spPr>
            <a:xfrm>
              <a:off x="78907" y="742550"/>
              <a:ext cx="709027" cy="709027"/>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214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28"/>
            <p:cNvGrpSpPr/>
            <p:nvPr/>
          </p:nvGrpSpPr>
          <p:grpSpPr>
            <a:xfrm>
              <a:off x="1017042" y="742549"/>
              <a:ext cx="709026" cy="709026"/>
              <a:chOff x="73988" y="73988"/>
              <a:chExt cx="664823" cy="664823"/>
            </a:xfrm>
          </p:grpSpPr>
          <p:sp>
            <p:nvSpPr>
              <p:cNvPr id="932" name="Google Shape;932;p28"/>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34" name="Google Shape;934;p28"/>
            <p:cNvGrpSpPr/>
            <p:nvPr/>
          </p:nvGrpSpPr>
          <p:grpSpPr>
            <a:xfrm>
              <a:off x="537728" y="78907"/>
              <a:ext cx="709026" cy="709026"/>
              <a:chOff x="73988" y="73988"/>
              <a:chExt cx="664823" cy="664823"/>
            </a:xfrm>
          </p:grpSpPr>
          <p:sp>
            <p:nvSpPr>
              <p:cNvPr id="935" name="Google Shape;935;p28"/>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3" name="Google Shape;374;p14">
            <a:extLst>
              <a:ext uri="{FF2B5EF4-FFF2-40B4-BE49-F238E27FC236}">
                <a16:creationId xmlns:a16="http://schemas.microsoft.com/office/drawing/2014/main" id="{91E17255-9131-D088-CDA8-7C29F2B0FDF4}"/>
              </a:ext>
            </a:extLst>
          </p:cNvPr>
          <p:cNvSpPr txBox="1"/>
          <p:nvPr/>
        </p:nvSpPr>
        <p:spPr>
          <a:xfrm>
            <a:off x="821681" y="2355981"/>
            <a:ext cx="16587134" cy="800219"/>
          </a:xfrm>
          <a:prstGeom prst="rect">
            <a:avLst/>
          </a:prstGeom>
          <a:noFill/>
          <a:ln>
            <a:noFill/>
          </a:ln>
        </p:spPr>
        <p:txBody>
          <a:bodyPr spcFirstLastPara="1" wrap="square" lIns="0" tIns="0" rIns="0" bIns="0" anchor="t" anchorCtr="0">
            <a:spAutoFit/>
          </a:bodyPr>
          <a:lstStyle/>
          <a:p>
            <a:pPr marL="0" marR="0" lvl="0" indent="0" rtl="0">
              <a:lnSpc>
                <a:spcPct val="130000"/>
              </a:lnSpc>
              <a:spcBef>
                <a:spcPts val="0"/>
              </a:spcBef>
              <a:spcAft>
                <a:spcPts val="0"/>
              </a:spcAft>
              <a:buNone/>
            </a:pPr>
            <a:r>
              <a:rPr lang="en-US" sz="2000" b="0" i="0" u="none" strike="noStrike" cap="none" dirty="0">
                <a:solidFill>
                  <a:srgbClr val="000000"/>
                </a:solidFill>
                <a:latin typeface="Arial" panose="020B0604020202020204" pitchFamily="34" charset="0"/>
                <a:ea typeface="Barlow"/>
                <a:cs typeface="Arial" panose="020B0604020202020204" pitchFamily="34" charset="0"/>
                <a:sym typeface="Barlow"/>
              </a:rPr>
              <a:t>I'm Rain, and I'll be sharing with you my beautiful ideas. I'm Rain, and I'll be sharing with you my beautiful ideas. I'm Rain, and I'll be sharing with you my beautiful ideas.</a:t>
            </a: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26"/>
          <p:cNvSpPr txBox="1"/>
          <p:nvPr/>
        </p:nvSpPr>
        <p:spPr>
          <a:xfrm>
            <a:off x="3184071" y="3185105"/>
            <a:ext cx="11919858"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b="1" i="0" u="none" strike="noStrike" cap="none" dirty="0" err="1">
                <a:solidFill>
                  <a:schemeClr val="tx1"/>
                </a:solidFill>
                <a:latin typeface="Arial" panose="020B0604020202020204" pitchFamily="34" charset="0"/>
                <a:ea typeface="Merriweather"/>
                <a:cs typeface="Arial" panose="020B0604020202020204" pitchFamily="34" charset="0"/>
                <a:sym typeface="Merriweather"/>
              </a:rPr>
              <a:t>Terima</a:t>
            </a:r>
            <a:r>
              <a:rPr lang="en-US" sz="9000" b="1" i="0" u="none" strike="noStrike" cap="none" dirty="0">
                <a:solidFill>
                  <a:schemeClr val="tx1"/>
                </a:solidFill>
                <a:latin typeface="Arial" panose="020B0604020202020204" pitchFamily="34" charset="0"/>
                <a:ea typeface="Merriweather"/>
                <a:cs typeface="Arial" panose="020B0604020202020204" pitchFamily="34" charset="0"/>
                <a:sym typeface="Merriweather"/>
              </a:rPr>
              <a:t> </a:t>
            </a:r>
            <a:r>
              <a:rPr lang="en-US" sz="9000" b="1" i="0" u="none" strike="noStrike" cap="none" dirty="0" err="1">
                <a:solidFill>
                  <a:schemeClr val="tx1"/>
                </a:solidFill>
                <a:latin typeface="Arial" panose="020B0604020202020204" pitchFamily="34" charset="0"/>
                <a:ea typeface="Merriweather"/>
                <a:cs typeface="Arial" panose="020B0604020202020204" pitchFamily="34" charset="0"/>
                <a:sym typeface="Merriweather"/>
              </a:rPr>
              <a:t>kasih</a:t>
            </a:r>
            <a:endParaRPr b="1" dirty="0">
              <a:solidFill>
                <a:schemeClr val="tx1"/>
              </a:solidFill>
              <a:latin typeface="Arial" panose="020B0604020202020204" pitchFamily="34" charset="0"/>
              <a:cs typeface="Arial" panose="020B0604020202020204" pitchFamily="34" charset="0"/>
            </a:endParaRPr>
          </a:p>
        </p:txBody>
      </p:sp>
      <p:sp>
        <p:nvSpPr>
          <p:cNvPr id="844" name="Google Shape;844;p26"/>
          <p:cNvSpPr txBox="1"/>
          <p:nvPr/>
        </p:nvSpPr>
        <p:spPr>
          <a:xfrm>
            <a:off x="2682437" y="4812773"/>
            <a:ext cx="12804764" cy="517065"/>
          </a:xfrm>
          <a:prstGeom prst="rect">
            <a:avLst/>
          </a:prstGeom>
          <a:noFill/>
          <a:ln>
            <a:noFill/>
          </a:ln>
        </p:spPr>
        <p:txBody>
          <a:bodyPr spcFirstLastPara="1" wrap="square" lIns="0" tIns="0" rIns="0" bIns="0" anchor="t" anchorCtr="0">
            <a:spAutoFit/>
          </a:bodyPr>
          <a:lstStyle/>
          <a:p>
            <a:pPr marL="0" marR="0" lvl="0" indent="0" algn="ctr" rtl="0">
              <a:lnSpc>
                <a:spcPct val="139958"/>
              </a:lnSpc>
              <a:spcBef>
                <a:spcPts val="0"/>
              </a:spcBef>
              <a:spcAft>
                <a:spcPts val="0"/>
              </a:spcAft>
              <a:buNone/>
            </a:pPr>
            <a:r>
              <a:rPr lang="en-US" sz="2400" b="0" i="0" u="none" strike="noStrike" cap="none" dirty="0" err="1">
                <a:solidFill>
                  <a:srgbClr val="000000"/>
                </a:solidFill>
                <a:latin typeface="Arial" panose="020B0604020202020204" pitchFamily="34" charset="0"/>
                <a:ea typeface="Barlow"/>
                <a:cs typeface="Arial" panose="020B0604020202020204" pitchFamily="34" charset="0"/>
                <a:sym typeface="Barlow"/>
              </a:rPr>
              <a:t>www.brainys.oasys.id</a:t>
            </a:r>
            <a:endParaRPr dirty="0">
              <a:latin typeface="Arial" panose="020B0604020202020204" pitchFamily="34" charset="0"/>
              <a:cs typeface="Arial" panose="020B0604020202020204" pitchFamily="34" charset="0"/>
            </a:endParaRPr>
          </a:p>
        </p:txBody>
      </p:sp>
      <p:sp>
        <p:nvSpPr>
          <p:cNvPr id="846" name="Google Shape;846;p26"/>
          <p:cNvSpPr/>
          <p:nvPr/>
        </p:nvSpPr>
        <p:spPr>
          <a:xfrm>
            <a:off x="6630000" y="9258300"/>
            <a:ext cx="11658000" cy="1032539"/>
          </a:xfrm>
          <a:custGeom>
            <a:avLst/>
            <a:gdLst/>
            <a:ahLst/>
            <a:cxnLst/>
            <a:rect l="l" t="t" r="r" b="b"/>
            <a:pathLst>
              <a:path w="3070420" h="271944" extrusionOk="0">
                <a:moveTo>
                  <a:pt x="0" y="0"/>
                </a:moveTo>
                <a:lnTo>
                  <a:pt x="3070420" y="0"/>
                </a:lnTo>
                <a:lnTo>
                  <a:pt x="3070420" y="271944"/>
                </a:lnTo>
                <a:lnTo>
                  <a:pt x="0" y="271944"/>
                </a:lnTo>
                <a:close/>
              </a:path>
            </a:pathLst>
          </a:custGeom>
          <a:solidFill>
            <a:srgbClr val="214BFC"/>
          </a:solidFill>
          <a:ln>
            <a:noFill/>
          </a:ln>
        </p:spPr>
        <p:txBody>
          <a:bodyPr/>
          <a:lstStyle/>
          <a:p>
            <a:endParaRPr lang="en-US"/>
          </a:p>
        </p:txBody>
      </p:sp>
      <p:grpSp>
        <p:nvGrpSpPr>
          <p:cNvPr id="848" name="Google Shape;848;p26"/>
          <p:cNvGrpSpPr/>
          <p:nvPr/>
        </p:nvGrpSpPr>
        <p:grpSpPr>
          <a:xfrm>
            <a:off x="0" y="9077474"/>
            <a:ext cx="6630000" cy="1213365"/>
            <a:chOff x="0" y="-47625"/>
            <a:chExt cx="1746173" cy="319569"/>
          </a:xfrm>
        </p:grpSpPr>
        <p:sp>
          <p:nvSpPr>
            <p:cNvPr id="849" name="Google Shape;849;p26"/>
            <p:cNvSpPr/>
            <p:nvPr/>
          </p:nvSpPr>
          <p:spPr>
            <a:xfrm>
              <a:off x="0" y="0"/>
              <a:ext cx="1746173" cy="271944"/>
            </a:xfrm>
            <a:custGeom>
              <a:avLst/>
              <a:gdLst/>
              <a:ahLst/>
              <a:cxnLst/>
              <a:rect l="l" t="t" r="r" b="b"/>
              <a:pathLst>
                <a:path w="1746173" h="271944" extrusionOk="0">
                  <a:moveTo>
                    <a:pt x="0" y="0"/>
                  </a:moveTo>
                  <a:lnTo>
                    <a:pt x="1746173" y="0"/>
                  </a:lnTo>
                  <a:lnTo>
                    <a:pt x="1746173" y="271944"/>
                  </a:lnTo>
                  <a:lnTo>
                    <a:pt x="0" y="271944"/>
                  </a:lnTo>
                  <a:close/>
                </a:path>
              </a:pathLst>
            </a:custGeom>
            <a:solidFill>
              <a:srgbClr val="FFBD59"/>
            </a:solidFill>
            <a:ln>
              <a:noFill/>
            </a:ln>
          </p:spPr>
          <p:txBody>
            <a:bodyPr/>
            <a:lstStyle/>
            <a:p>
              <a:endParaRPr lang="en-US"/>
            </a:p>
          </p:txBody>
        </p:sp>
        <p:sp>
          <p:nvSpPr>
            <p:cNvPr id="850" name="Google Shape;850;p26"/>
            <p:cNvSpPr txBox="1"/>
            <p:nvPr/>
          </p:nvSpPr>
          <p:spPr>
            <a:xfrm>
              <a:off x="0" y="-47625"/>
              <a:ext cx="1746173" cy="31956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52" name="Google Shape;852;p26"/>
          <p:cNvSpPr/>
          <p:nvPr/>
        </p:nvSpPr>
        <p:spPr>
          <a:xfrm>
            <a:off x="-2239266" y="5773116"/>
            <a:ext cx="4921703" cy="4921703"/>
          </a:xfrm>
          <a:custGeom>
            <a:avLst/>
            <a:gdLst/>
            <a:ahLst/>
            <a:cxnLst/>
            <a:rect l="l" t="t" r="r" b="b"/>
            <a:pathLst>
              <a:path w="793712" h="793712" extrusionOk="0">
                <a:moveTo>
                  <a:pt x="413149" y="6749"/>
                </a:moveTo>
                <a:lnTo>
                  <a:pt x="786963" y="380563"/>
                </a:lnTo>
                <a:cubicBezTo>
                  <a:pt x="791284" y="384885"/>
                  <a:pt x="793712" y="390745"/>
                  <a:pt x="793712" y="396856"/>
                </a:cubicBezTo>
                <a:cubicBezTo>
                  <a:pt x="793712" y="402967"/>
                  <a:pt x="791284" y="408828"/>
                  <a:pt x="786963" y="413149"/>
                </a:cubicBezTo>
                <a:lnTo>
                  <a:pt x="413149" y="786963"/>
                </a:lnTo>
                <a:cubicBezTo>
                  <a:pt x="408828" y="791284"/>
                  <a:pt x="402967" y="793712"/>
                  <a:pt x="396856" y="793712"/>
                </a:cubicBezTo>
                <a:cubicBezTo>
                  <a:pt x="390745" y="793712"/>
                  <a:pt x="384885" y="791284"/>
                  <a:pt x="380563" y="786963"/>
                </a:cubicBezTo>
                <a:lnTo>
                  <a:pt x="6749" y="413149"/>
                </a:lnTo>
                <a:cubicBezTo>
                  <a:pt x="2427" y="408828"/>
                  <a:pt x="0" y="402967"/>
                  <a:pt x="0" y="396856"/>
                </a:cubicBezTo>
                <a:cubicBezTo>
                  <a:pt x="0" y="390745"/>
                  <a:pt x="2427" y="384885"/>
                  <a:pt x="6749" y="380563"/>
                </a:cubicBezTo>
                <a:lnTo>
                  <a:pt x="380563" y="6749"/>
                </a:lnTo>
                <a:cubicBezTo>
                  <a:pt x="384885" y="2427"/>
                  <a:pt x="390745" y="0"/>
                  <a:pt x="396856" y="0"/>
                </a:cubicBezTo>
                <a:cubicBezTo>
                  <a:pt x="402967" y="0"/>
                  <a:pt x="408828" y="2427"/>
                  <a:pt x="413149" y="6749"/>
                </a:cubicBezTo>
                <a:close/>
              </a:path>
            </a:pathLst>
          </a:custGeom>
          <a:solidFill>
            <a:srgbClr val="214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26"/>
          <p:cNvGrpSpPr/>
          <p:nvPr/>
        </p:nvGrpSpPr>
        <p:grpSpPr>
          <a:xfrm>
            <a:off x="13941320" y="7441300"/>
            <a:ext cx="2288038" cy="2288038"/>
            <a:chOff x="15457" y="15457"/>
            <a:chExt cx="781886" cy="781886"/>
          </a:xfrm>
        </p:grpSpPr>
        <p:sp>
          <p:nvSpPr>
            <p:cNvPr id="855" name="Google Shape;855;p26"/>
            <p:cNvSpPr/>
            <p:nvPr/>
          </p:nvSpPr>
          <p:spPr>
            <a:xfrm>
              <a:off x="15457" y="15457"/>
              <a:ext cx="781886" cy="781886"/>
            </a:xfrm>
            <a:custGeom>
              <a:avLst/>
              <a:gdLst/>
              <a:ahLst/>
              <a:cxnLst/>
              <a:rect l="l" t="t" r="r" b="b"/>
              <a:pathLst>
                <a:path w="781886" h="781886" extrusionOk="0">
                  <a:moveTo>
                    <a:pt x="425467" y="19067"/>
                  </a:moveTo>
                  <a:lnTo>
                    <a:pt x="762819" y="356419"/>
                  </a:lnTo>
                  <a:cubicBezTo>
                    <a:pt x="781886" y="375486"/>
                    <a:pt x="781886" y="406400"/>
                    <a:pt x="762819" y="425467"/>
                  </a:cubicBezTo>
                  <a:lnTo>
                    <a:pt x="425467" y="762819"/>
                  </a:lnTo>
                  <a:cubicBezTo>
                    <a:pt x="406400" y="781886"/>
                    <a:pt x="375486" y="781886"/>
                    <a:pt x="356419" y="762819"/>
                  </a:cubicBezTo>
                  <a:lnTo>
                    <a:pt x="19067" y="425467"/>
                  </a:lnTo>
                  <a:cubicBezTo>
                    <a:pt x="0" y="406400"/>
                    <a:pt x="0" y="375486"/>
                    <a:pt x="19067" y="356419"/>
                  </a:cubicBezTo>
                  <a:lnTo>
                    <a:pt x="356419" y="19067"/>
                  </a:lnTo>
                  <a:cubicBezTo>
                    <a:pt x="375486" y="0"/>
                    <a:pt x="406400" y="0"/>
                    <a:pt x="425467" y="19067"/>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57" name="Google Shape;857;p26"/>
          <p:cNvGrpSpPr/>
          <p:nvPr/>
        </p:nvGrpSpPr>
        <p:grpSpPr>
          <a:xfrm>
            <a:off x="15725197" y="8035925"/>
            <a:ext cx="1098787" cy="1098787"/>
            <a:chOff x="30914" y="30914"/>
            <a:chExt cx="750972" cy="750972"/>
          </a:xfrm>
        </p:grpSpPr>
        <p:sp>
          <p:nvSpPr>
            <p:cNvPr id="858" name="Google Shape;858;p26"/>
            <p:cNvSpPr/>
            <p:nvPr/>
          </p:nvSpPr>
          <p:spPr>
            <a:xfrm>
              <a:off x="30914" y="30914"/>
              <a:ext cx="750972" cy="750972"/>
            </a:xfrm>
            <a:custGeom>
              <a:avLst/>
              <a:gdLst/>
              <a:ahLst/>
              <a:cxnLst/>
              <a:rect l="l" t="t" r="r" b="b"/>
              <a:pathLst>
                <a:path w="750972" h="750972" extrusionOk="0">
                  <a:moveTo>
                    <a:pt x="444534" y="38134"/>
                  </a:moveTo>
                  <a:lnTo>
                    <a:pt x="712838" y="306438"/>
                  </a:lnTo>
                  <a:cubicBezTo>
                    <a:pt x="750972" y="344572"/>
                    <a:pt x="750972" y="406400"/>
                    <a:pt x="712838" y="444534"/>
                  </a:cubicBezTo>
                  <a:lnTo>
                    <a:pt x="444534" y="712838"/>
                  </a:lnTo>
                  <a:cubicBezTo>
                    <a:pt x="406400" y="750972"/>
                    <a:pt x="344572" y="750972"/>
                    <a:pt x="306438" y="712838"/>
                  </a:cubicBezTo>
                  <a:lnTo>
                    <a:pt x="38134" y="444534"/>
                  </a:lnTo>
                  <a:cubicBezTo>
                    <a:pt x="0" y="406400"/>
                    <a:pt x="0" y="344572"/>
                    <a:pt x="38134" y="306438"/>
                  </a:cubicBezTo>
                  <a:lnTo>
                    <a:pt x="306438" y="38134"/>
                  </a:lnTo>
                  <a:cubicBezTo>
                    <a:pt x="344572" y="0"/>
                    <a:pt x="406400" y="0"/>
                    <a:pt x="444534" y="38134"/>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60" name="Google Shape;860;p26"/>
          <p:cNvGrpSpPr/>
          <p:nvPr/>
        </p:nvGrpSpPr>
        <p:grpSpPr>
          <a:xfrm rot="5400000">
            <a:off x="16550410" y="623099"/>
            <a:ext cx="1235371" cy="1029501"/>
            <a:chOff x="78907" y="78907"/>
            <a:chExt cx="1647161" cy="1372668"/>
          </a:xfrm>
        </p:grpSpPr>
        <p:grpSp>
          <p:nvGrpSpPr>
            <p:cNvPr id="861" name="Google Shape;861;p26"/>
            <p:cNvGrpSpPr/>
            <p:nvPr/>
          </p:nvGrpSpPr>
          <p:grpSpPr>
            <a:xfrm>
              <a:off x="78907" y="742549"/>
              <a:ext cx="709026" cy="709026"/>
              <a:chOff x="73988" y="73988"/>
              <a:chExt cx="664823" cy="664823"/>
            </a:xfrm>
          </p:grpSpPr>
          <p:sp>
            <p:nvSpPr>
              <p:cNvPr id="862" name="Google Shape;862;p26"/>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64" name="Google Shape;864;p26"/>
            <p:cNvGrpSpPr/>
            <p:nvPr/>
          </p:nvGrpSpPr>
          <p:grpSpPr>
            <a:xfrm>
              <a:off x="1017042" y="742549"/>
              <a:ext cx="709026" cy="709026"/>
              <a:chOff x="73988" y="73988"/>
              <a:chExt cx="664823" cy="664823"/>
            </a:xfrm>
          </p:grpSpPr>
          <p:sp>
            <p:nvSpPr>
              <p:cNvPr id="865" name="Google Shape;865;p26"/>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67" name="Google Shape;867;p26"/>
            <p:cNvGrpSpPr/>
            <p:nvPr/>
          </p:nvGrpSpPr>
          <p:grpSpPr>
            <a:xfrm>
              <a:off x="537728" y="78907"/>
              <a:ext cx="709026" cy="709026"/>
              <a:chOff x="73988" y="73988"/>
              <a:chExt cx="664823" cy="664823"/>
            </a:xfrm>
          </p:grpSpPr>
          <p:sp>
            <p:nvSpPr>
              <p:cNvPr id="868" name="Google Shape;868;p26"/>
              <p:cNvSpPr/>
              <p:nvPr/>
            </p:nvSpPr>
            <p:spPr>
              <a:xfrm>
                <a:off x="73988" y="73988"/>
                <a:ext cx="664823" cy="664823"/>
              </a:xfrm>
              <a:custGeom>
                <a:avLst/>
                <a:gdLst/>
                <a:ahLst/>
                <a:cxnLst/>
                <a:rect l="l" t="t" r="r" b="b"/>
                <a:pathLst>
                  <a:path w="664823" h="664823" extrusionOk="0">
                    <a:moveTo>
                      <a:pt x="458718" y="52318"/>
                    </a:moveTo>
                    <a:lnTo>
                      <a:pt x="612506" y="206106"/>
                    </a:lnTo>
                    <a:cubicBezTo>
                      <a:pt x="646005" y="239605"/>
                      <a:pt x="664824" y="285038"/>
                      <a:pt x="664824" y="332412"/>
                    </a:cubicBezTo>
                    <a:cubicBezTo>
                      <a:pt x="664824" y="379786"/>
                      <a:pt x="646005" y="425219"/>
                      <a:pt x="612506" y="458718"/>
                    </a:cubicBezTo>
                    <a:lnTo>
                      <a:pt x="458718" y="612506"/>
                    </a:lnTo>
                    <a:cubicBezTo>
                      <a:pt x="425219" y="646005"/>
                      <a:pt x="379786" y="664824"/>
                      <a:pt x="332412" y="664824"/>
                    </a:cubicBezTo>
                    <a:cubicBezTo>
                      <a:pt x="285038" y="664824"/>
                      <a:pt x="239605" y="646005"/>
                      <a:pt x="206106" y="612506"/>
                    </a:cubicBezTo>
                    <a:lnTo>
                      <a:pt x="52318" y="458718"/>
                    </a:lnTo>
                    <a:cubicBezTo>
                      <a:pt x="18819" y="425219"/>
                      <a:pt x="0" y="379786"/>
                      <a:pt x="0" y="332412"/>
                    </a:cubicBezTo>
                    <a:cubicBezTo>
                      <a:pt x="0" y="285038"/>
                      <a:pt x="18819" y="239605"/>
                      <a:pt x="52318" y="206106"/>
                    </a:cubicBezTo>
                    <a:lnTo>
                      <a:pt x="206106" y="52318"/>
                    </a:lnTo>
                    <a:cubicBezTo>
                      <a:pt x="239605" y="18819"/>
                      <a:pt x="285038" y="0"/>
                      <a:pt x="332412" y="0"/>
                    </a:cubicBezTo>
                    <a:cubicBezTo>
                      <a:pt x="379786" y="0"/>
                      <a:pt x="425219" y="18819"/>
                      <a:pt x="458718" y="52318"/>
                    </a:cubicBezTo>
                    <a:close/>
                  </a:path>
                </a:pathLst>
              </a:custGeom>
              <a:solidFill>
                <a:srgbClr val="FFB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870" name="Google Shape;870;p26"/>
          <p:cNvGrpSpPr/>
          <p:nvPr/>
        </p:nvGrpSpPr>
        <p:grpSpPr>
          <a:xfrm>
            <a:off x="-645251" y="4847098"/>
            <a:ext cx="2288038" cy="2288038"/>
            <a:chOff x="15457" y="15457"/>
            <a:chExt cx="781886" cy="781886"/>
          </a:xfrm>
        </p:grpSpPr>
        <p:sp>
          <p:nvSpPr>
            <p:cNvPr id="871" name="Google Shape;871;p26"/>
            <p:cNvSpPr/>
            <p:nvPr/>
          </p:nvSpPr>
          <p:spPr>
            <a:xfrm>
              <a:off x="15457" y="15457"/>
              <a:ext cx="781886" cy="781886"/>
            </a:xfrm>
            <a:custGeom>
              <a:avLst/>
              <a:gdLst/>
              <a:ahLst/>
              <a:cxnLst/>
              <a:rect l="l" t="t" r="r" b="b"/>
              <a:pathLst>
                <a:path w="781886" h="781886" extrusionOk="0">
                  <a:moveTo>
                    <a:pt x="425467" y="19067"/>
                  </a:moveTo>
                  <a:lnTo>
                    <a:pt x="762819" y="356419"/>
                  </a:lnTo>
                  <a:cubicBezTo>
                    <a:pt x="781886" y="375486"/>
                    <a:pt x="781886" y="406400"/>
                    <a:pt x="762819" y="425467"/>
                  </a:cubicBezTo>
                  <a:lnTo>
                    <a:pt x="425467" y="762819"/>
                  </a:lnTo>
                  <a:cubicBezTo>
                    <a:pt x="406400" y="781886"/>
                    <a:pt x="375486" y="781886"/>
                    <a:pt x="356419" y="762819"/>
                  </a:cubicBezTo>
                  <a:lnTo>
                    <a:pt x="19067" y="425467"/>
                  </a:lnTo>
                  <a:cubicBezTo>
                    <a:pt x="0" y="406400"/>
                    <a:pt x="0" y="375486"/>
                    <a:pt x="19067" y="356419"/>
                  </a:cubicBezTo>
                  <a:lnTo>
                    <a:pt x="356419" y="19067"/>
                  </a:lnTo>
                  <a:cubicBezTo>
                    <a:pt x="375486" y="0"/>
                    <a:pt x="406400" y="0"/>
                    <a:pt x="425467" y="19067"/>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3" name="Google Shape;873;p26"/>
          <p:cNvGrpSpPr/>
          <p:nvPr/>
        </p:nvGrpSpPr>
        <p:grpSpPr>
          <a:xfrm>
            <a:off x="1049858" y="5352955"/>
            <a:ext cx="1276323" cy="1276323"/>
            <a:chOff x="34490" y="34490"/>
            <a:chExt cx="743821" cy="743821"/>
          </a:xfrm>
        </p:grpSpPr>
        <p:sp>
          <p:nvSpPr>
            <p:cNvPr id="874" name="Google Shape;874;p26"/>
            <p:cNvSpPr/>
            <p:nvPr/>
          </p:nvSpPr>
          <p:spPr>
            <a:xfrm>
              <a:off x="34490" y="34490"/>
              <a:ext cx="743821" cy="743821"/>
            </a:xfrm>
            <a:custGeom>
              <a:avLst/>
              <a:gdLst/>
              <a:ahLst/>
              <a:cxnLst/>
              <a:rect l="l" t="t" r="r" b="b"/>
              <a:pathLst>
                <a:path w="743821" h="743821" extrusionOk="0">
                  <a:moveTo>
                    <a:pt x="430787" y="24387"/>
                  </a:moveTo>
                  <a:lnTo>
                    <a:pt x="719433" y="313033"/>
                  </a:lnTo>
                  <a:cubicBezTo>
                    <a:pt x="735048" y="328648"/>
                    <a:pt x="743820" y="349827"/>
                    <a:pt x="743820" y="371910"/>
                  </a:cubicBezTo>
                  <a:cubicBezTo>
                    <a:pt x="743820" y="393993"/>
                    <a:pt x="735048" y="415172"/>
                    <a:pt x="719433" y="430787"/>
                  </a:cubicBezTo>
                  <a:lnTo>
                    <a:pt x="430787" y="719433"/>
                  </a:lnTo>
                  <a:cubicBezTo>
                    <a:pt x="415172" y="735048"/>
                    <a:pt x="393993" y="743820"/>
                    <a:pt x="371910" y="743820"/>
                  </a:cubicBezTo>
                  <a:cubicBezTo>
                    <a:pt x="349827" y="743820"/>
                    <a:pt x="328648" y="735048"/>
                    <a:pt x="313033" y="719433"/>
                  </a:cubicBezTo>
                  <a:lnTo>
                    <a:pt x="24387" y="430787"/>
                  </a:lnTo>
                  <a:cubicBezTo>
                    <a:pt x="8772" y="415172"/>
                    <a:pt x="0" y="393993"/>
                    <a:pt x="0" y="371910"/>
                  </a:cubicBezTo>
                  <a:cubicBezTo>
                    <a:pt x="0" y="349827"/>
                    <a:pt x="8772" y="328648"/>
                    <a:pt x="24387" y="313033"/>
                  </a:cubicBezTo>
                  <a:lnTo>
                    <a:pt x="313033" y="24387"/>
                  </a:lnTo>
                  <a:cubicBezTo>
                    <a:pt x="328648" y="8772"/>
                    <a:pt x="349827" y="0"/>
                    <a:pt x="371910" y="0"/>
                  </a:cubicBezTo>
                  <a:cubicBezTo>
                    <a:pt x="393993" y="0"/>
                    <a:pt x="415172" y="8772"/>
                    <a:pt x="430787" y="24387"/>
                  </a:cubicBezTo>
                  <a:close/>
                </a:path>
              </a:pathLst>
            </a:custGeom>
            <a:solidFill>
              <a:srgbClr val="000000">
                <a:alpha val="0"/>
              </a:srgbClr>
            </a:solidFill>
            <a:ln w="57150" cap="sq" cmpd="sng">
              <a:solidFill>
                <a:srgbClr val="FFBD5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txBox="1"/>
            <p:nvPr/>
          </p:nvSpPr>
          <p:spPr>
            <a:xfrm>
              <a:off x="139700" y="92075"/>
              <a:ext cx="533400" cy="581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 name="Picture 2" descr="A blue and white logo&#10;&#10;Description automatically generated">
            <a:extLst>
              <a:ext uri="{FF2B5EF4-FFF2-40B4-BE49-F238E27FC236}">
                <a16:creationId xmlns:a16="http://schemas.microsoft.com/office/drawing/2014/main" id="{A7FD659A-C8AE-6E5E-124B-F9910675E91C}"/>
              </a:ext>
            </a:extLst>
          </p:cNvPr>
          <p:cNvPicPr>
            <a:picLocks noChangeAspect="1"/>
          </p:cNvPicPr>
          <p:nvPr/>
        </p:nvPicPr>
        <p:blipFill>
          <a:blip r:embed="rId3"/>
          <a:stretch>
            <a:fillRect/>
          </a:stretch>
        </p:blipFill>
        <p:spPr>
          <a:xfrm rot="20846237">
            <a:off x="14838489" y="7030540"/>
            <a:ext cx="1688384" cy="1125589"/>
          </a:xfrm>
          <a:prstGeom prst="rect">
            <a:avLst/>
          </a:prstGeom>
        </p:spPr>
      </p:pic>
    </p:spTree>
  </p:cSld>
  <p:clrMapOvr>
    <a:masterClrMapping/>
  </p:clrMapOvr>
</p:sld>
</file>

<file path=ppt/theme/theme1.xml><?xml version="1.0" encoding="utf-8"?>
<a:theme xmlns:a="http://schemas.openxmlformats.org/drawingml/2006/main" name="Occupational Accident Insurance Presentation">
  <a:themeElements>
    <a:clrScheme name="Office">
      <a:dk1>
        <a:srgbClr val="000000"/>
      </a:dk1>
      <a:lt1>
        <a:srgbClr val="FFFFFF"/>
      </a:lt1>
      <a:dk2>
        <a:srgbClr val="2235B8"/>
      </a:dk2>
      <a:lt2>
        <a:srgbClr val="FAF9F5"/>
      </a:lt2>
      <a:accent1>
        <a:srgbClr val="FFBD59"/>
      </a:accent1>
      <a:accent2>
        <a:srgbClr val="888888"/>
      </a:accent2>
      <a:accent3>
        <a:srgbClr val="FFFFFF"/>
      </a:accent3>
      <a:accent4>
        <a:srgbClr val="2235B8"/>
      </a:accent4>
      <a:accent5>
        <a:srgbClr val="FAF9F5"/>
      </a:accent5>
      <a:accent6>
        <a:srgbClr val="FFBD59"/>
      </a:accent6>
      <a:hlink>
        <a:srgbClr val="88888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191</Words>
  <Application>Microsoft Office PowerPoint</Application>
  <PresentationFormat>Custom</PresentationFormat>
  <Paragraphs>17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Merriweather</vt:lpstr>
      <vt:lpstr>Calibri</vt:lpstr>
      <vt:lpstr>Occupational Accident Insurance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Nathanael Ferry Pratama</cp:lastModifiedBy>
  <cp:revision>11</cp:revision>
  <dcterms:modified xsi:type="dcterms:W3CDTF">2024-07-03T05:38:20Z</dcterms:modified>
</cp:coreProperties>
</file>