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70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5" autoAdjust="0"/>
  </p:normalViewPr>
  <p:slideViewPr>
    <p:cSldViewPr snapToGrid="0">
      <p:cViewPr varScale="1">
        <p:scale>
          <a:sx n="102" d="100"/>
          <a:sy n="102" d="100"/>
        </p:scale>
        <p:origin x="9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45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47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428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8430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8202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4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6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3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4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937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27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63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2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10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3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6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4198-5649-4134-B0E2-F1FB950572DA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14527F-19F6-4DFD-B31D-B145C8C726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2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44623" y="3183645"/>
            <a:ext cx="8193741" cy="1646302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RBF сети для решения обратных задач: применение в инженерии и науке.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ru-RU" sz="2000" dirty="0">
                <a:solidFill>
                  <a:schemeClr val="tx1"/>
                </a:solidFill>
              </a:rPr>
              <a:t>(Изучение использования RBF сетей для решения обратных задач в различных областях, таких как механика, оптика и др.)</a:t>
            </a:r>
            <a:br>
              <a:rPr lang="ru-RU" sz="2800" dirty="0">
                <a:solidFill>
                  <a:schemeClr val="tx1"/>
                </a:solidFill>
              </a:rPr>
            </a:b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6777" y="4829947"/>
            <a:ext cx="9144000" cy="1655762"/>
          </a:xfrm>
        </p:spPr>
        <p:txBody>
          <a:bodyPr/>
          <a:lstStyle/>
          <a:p>
            <a:pPr algn="r"/>
            <a:endParaRPr lang="ru-RU" dirty="0">
              <a:solidFill>
                <a:schemeClr val="tx1"/>
              </a:solidFill>
            </a:endParaRPr>
          </a:p>
          <a:p>
            <a:pPr algn="r"/>
            <a:r>
              <a:rPr lang="ru-RU" dirty="0">
                <a:solidFill>
                  <a:schemeClr val="tx1"/>
                </a:solidFill>
              </a:rPr>
              <a:t>Урюпин Николай</a:t>
            </a:r>
          </a:p>
          <a:p>
            <a:pPr algn="r"/>
            <a:r>
              <a:rPr lang="ru-RU" dirty="0">
                <a:solidFill>
                  <a:schemeClr val="tx1"/>
                </a:solidFill>
              </a:rPr>
              <a:t>34 группа</a:t>
            </a:r>
          </a:p>
        </p:txBody>
      </p:sp>
    </p:spTree>
    <p:extLst>
      <p:ext uri="{BB962C8B-B14F-4D97-AF65-F5344CB8AC3E}">
        <p14:creationId xmlns:p14="http://schemas.microsoft.com/office/powerpoint/2010/main" val="294578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2939" y="458871"/>
            <a:ext cx="7766936" cy="1646302"/>
          </a:xfrm>
        </p:spPr>
        <p:txBody>
          <a:bodyPr/>
          <a:lstStyle/>
          <a:p>
            <a:pPr algn="ctr"/>
            <a:r>
              <a:rPr lang="ru-RU" sz="4000" b="1" dirty="0"/>
              <a:t>Итоги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1993" y="2456090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RBF-сети — это не панацея, но удивительно полезный инструмент. Они уже сегодня: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Экономят миллионы в промышленности 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Спасают жизни в медицине</a:t>
            </a:r>
          </a:p>
          <a:p>
            <a:pPr algn="l"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Открывают новые материалы</a:t>
            </a:r>
          </a:p>
        </p:txBody>
      </p:sp>
    </p:spTree>
    <p:extLst>
      <p:ext uri="{BB962C8B-B14F-4D97-AF65-F5344CB8AC3E}">
        <p14:creationId xmlns:p14="http://schemas.microsoft.com/office/powerpoint/2010/main" val="236623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28585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465" y="-697584"/>
            <a:ext cx="9373495" cy="2387600"/>
          </a:xfrm>
        </p:spPr>
        <p:txBody>
          <a:bodyPr/>
          <a:lstStyle/>
          <a:p>
            <a:r>
              <a:rPr lang="ru-RU" sz="4000" b="1" dirty="0"/>
              <a:t>Что такое </a:t>
            </a:r>
            <a:r>
              <a:rPr lang="en-US" sz="4000" dirty="0"/>
              <a:t>RBF </a:t>
            </a:r>
            <a:r>
              <a:rPr lang="ru-RU" sz="4000" dirty="0"/>
              <a:t>и обратные задачи</a:t>
            </a:r>
            <a:r>
              <a:rPr lang="en-US" sz="4000" b="1" dirty="0"/>
              <a:t>?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07190" y="1906741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ru-RU" sz="2400" b="0" i="0" dirty="0">
                <a:solidFill>
                  <a:schemeClr val="tx1"/>
                </a:solidFill>
                <a:effectLst/>
                <a:latin typeface="Google Sans"/>
              </a:rPr>
              <a:t>Сеть радиально-базисных функций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 (</a:t>
            </a:r>
            <a:r>
              <a:rPr lang="en-US" sz="2400" dirty="0">
                <a:solidFill>
                  <a:schemeClr val="tx1"/>
                </a:solidFill>
              </a:rPr>
              <a:t>RBF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Google Sans"/>
              </a:rPr>
              <a:t>)</a:t>
            </a:r>
            <a:r>
              <a:rPr lang="ru-RU" sz="2400" b="0" i="0" dirty="0">
                <a:solidFill>
                  <a:schemeClr val="tx1"/>
                </a:solidFill>
                <a:effectLst/>
                <a:latin typeface="Google Sans"/>
              </a:rPr>
              <a:t> — искусственная нейронная сеть, которая использует радиальные базисные функции как функции активации. Выходом сети является линейная комбинация радиальных базисных функций входов и параметров нейрона. </a:t>
            </a:r>
            <a:endParaRPr lang="en-US" sz="24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l"/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Обратные задачи — это класс задач, в которых по наблюдаемым данным (следствиям) требуется восстановить неизвестные параметры системы (причины).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1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7461" y="-448646"/>
            <a:ext cx="7766936" cy="1646302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ru-RU" b="1" i="0" dirty="0">
                <a:solidFill>
                  <a:srgbClr val="92D050"/>
                </a:solidFill>
                <a:effectLst/>
                <a:latin typeface="DeepSeek-CJK-patch"/>
              </a:rPr>
              <a:t>Суть технологии</a:t>
            </a:r>
            <a:endParaRPr lang="ru-RU" b="0" i="0" dirty="0">
              <a:solidFill>
                <a:srgbClr val="92D050"/>
              </a:solidFill>
              <a:effectLst/>
              <a:latin typeface="DeepSeek-CJK-patch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77461" y="1197656"/>
            <a:ext cx="4876585" cy="1096899"/>
          </a:xfrm>
        </p:spPr>
        <p:txBody>
          <a:bodyPr>
            <a:noAutofit/>
          </a:bodyPr>
          <a:lstStyle/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RBF-сети — это как "умная линейка", которая не просто измеряет, а учится предсказывать. Вместо сложных формул они используют набор простых функций чтобы аппроксимировать любые данные.</a:t>
            </a:r>
            <a:endParaRPr lang="en-US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/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Главные плюсы</a:t>
            </a: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Обучение за минуты/часы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 (а не дни, как у глубоких сетей) — потому что последний слой просто решает систему линейных уравнений.</a:t>
            </a:r>
          </a:p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Не боятся «дыр» в данных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 Если 70% показаний датчиков потерялись из-за помех — всё равно дают адекватный результат.</a:t>
            </a:r>
          </a:p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Вычисления на ноутбуке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 Для обучения часто хватает CPU, не нужны GPU.</a:t>
            </a:r>
          </a:p>
          <a:p>
            <a:pPr algn="l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493817-B161-5E23-A208-96E949BE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46105"/>
            <a:ext cx="4651703" cy="38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0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7515" y="415119"/>
            <a:ext cx="7766936" cy="1646302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rgbClr val="92D050"/>
                </a:solidFill>
              </a:rPr>
              <a:t>Применение в </a:t>
            </a:r>
            <a:r>
              <a:rPr lang="ru-RU" sz="4800" b="1" i="0" dirty="0">
                <a:solidFill>
                  <a:srgbClr val="92D050"/>
                </a:solidFill>
                <a:effectLst/>
                <a:latin typeface="DeepSeek-CJK-patch"/>
              </a:rPr>
              <a:t>инженерии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4842" y="2440919"/>
            <a:ext cx="7766936" cy="1096899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В авиации и машиностроении вечная головная боль — как проверить, выдержит ли деталь нагрузки, если нельзя поставить датчики во все критические точки. RBF-сети решают это изящно: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По данным с нескольких сенсоров восстанавливают полную картину напряжений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Предсказывают усталость материалов ещё до появления трещин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В Boeing уже используют такие модели для оптимизации шасси — экономия на тестах достигает 40%</a:t>
            </a:r>
          </a:p>
          <a:p>
            <a:pPr algn="l"/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1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55802" y="-371660"/>
            <a:ext cx="8234005" cy="1646302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ru-RU" sz="4400" b="1" i="0" dirty="0">
                <a:solidFill>
                  <a:srgbClr val="92D050"/>
                </a:solidFill>
                <a:effectLst/>
                <a:latin typeface="DeepSeek-CJK-patch"/>
              </a:rPr>
              <a:t>Применение в оптике</a:t>
            </a:r>
            <a:endParaRPr lang="ru-RU" sz="4400" b="0" i="0" dirty="0">
              <a:solidFill>
                <a:srgbClr val="92D050"/>
              </a:solidFill>
              <a:effectLst/>
              <a:latin typeface="DeepSeek-CJK-patch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071620" y="1672224"/>
            <a:ext cx="5040198" cy="1096899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Физики годами бьются над созданием метаматериалов с необычными свойствами. RBF-сети ускоряют процесс в разы: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По заданным оптическим характеристикам автоматически предлагают структуру поверхности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В MIT таким образом разработали линзу для микроскопов, которая видит вирусы без искажений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Ещё круче — алгоритмы помогают "прятать" объекты от радаров, вычисляя идеальное покрытие</a:t>
            </a:r>
          </a:p>
        </p:txBody>
      </p:sp>
      <p:pic>
        <p:nvPicPr>
          <p:cNvPr id="2050" name="Picture 2" descr="Капельный микроскоп">
            <a:extLst>
              <a:ext uri="{FF2B5EF4-FFF2-40B4-BE49-F238E27FC236}">
                <a16:creationId xmlns:a16="http://schemas.microsoft.com/office/drawing/2014/main" id="{C7E86BD1-2311-7C32-3FFC-64F10DD3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45" y="2435504"/>
            <a:ext cx="4056949" cy="24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7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20399" y="650080"/>
            <a:ext cx="7781251" cy="1630028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solidFill>
                  <a:srgbClr val="92D050"/>
                </a:solidFill>
                <a:effectLst/>
                <a:latin typeface="DeepSeek-CJK-patch"/>
              </a:rPr>
              <a:t>Поиск нефти без лишних скважин</a:t>
            </a:r>
            <a:endParaRPr lang="ru-RU" sz="4000" b="0" i="0" dirty="0">
              <a:solidFill>
                <a:srgbClr val="92D050"/>
              </a:solidFill>
              <a:effectLst/>
              <a:latin typeface="DeepSeek-CJK-patch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61530" y="2609100"/>
            <a:ext cx="8440120" cy="1162025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Геологи знают: каждая разведочная скважина — это миллионы долларов. RBF-сети анализируют данные сейсморазведки и подсказывают: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Где точно есть нефть, а где — пустая порода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Как меняется пласт с глубиной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/>
                </a:solidFill>
                <a:effectLst/>
                <a:latin typeface="DeepSeek-CJK-patch"/>
              </a:rPr>
              <a:t>В Shell такие системы сократили количество "пустых" бурений на 25%</a:t>
            </a:r>
          </a:p>
        </p:txBody>
      </p:sp>
    </p:spTree>
    <p:extLst>
      <p:ext uri="{BB962C8B-B14F-4D97-AF65-F5344CB8AC3E}">
        <p14:creationId xmlns:p14="http://schemas.microsoft.com/office/powerpoint/2010/main" val="1034899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3191" y="0"/>
            <a:ext cx="7766936" cy="1646302"/>
          </a:xfrm>
        </p:spPr>
        <p:txBody>
          <a:bodyPr/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sz="3200" b="1" i="0" dirty="0">
                <a:solidFill>
                  <a:srgbClr val="92D050"/>
                </a:solidFill>
                <a:effectLst/>
                <a:latin typeface="DeepSeek-CJK-patch"/>
              </a:rPr>
              <a:t>Медицина: диагноз по неполной картине</a:t>
            </a:r>
            <a:endParaRPr lang="ru-RU" sz="3200" b="0" i="0" dirty="0">
              <a:solidFill>
                <a:srgbClr val="92D050"/>
              </a:solidFill>
              <a:effectLst/>
              <a:latin typeface="DeepSeek-CJK-patch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1539" y="2314598"/>
            <a:ext cx="6037797" cy="3152948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Представим, что у пациента сделано только 30% снимков МРТ из-за противопоказаний. RBF-сети достраивают недостающее: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В онкологии это помогает локализовать опухоли при ограниченной видимости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В кардиологии — восстанавливают полную ЭКГ по фрагментам</a:t>
            </a:r>
          </a:p>
          <a:p>
            <a:pPr algn="l"/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026" name="Picture 2" descr="Медицина Изображения – скачать бесплатно на Freepik">
            <a:extLst>
              <a:ext uri="{FF2B5EF4-FFF2-40B4-BE49-F238E27FC236}">
                <a16:creationId xmlns:a16="http://schemas.microsoft.com/office/drawing/2014/main" id="{4E4FCE18-2321-A73A-AE0E-D2DCCF40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8" y="2340522"/>
            <a:ext cx="4371418" cy="29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62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71396" y="668616"/>
            <a:ext cx="7766936" cy="1646302"/>
          </a:xfrm>
        </p:spPr>
        <p:txBody>
          <a:bodyPr>
            <a:normAutofit/>
          </a:bodyPr>
          <a:lstStyle/>
          <a:p>
            <a:pPr algn="l">
              <a:spcAft>
                <a:spcPts val="1029"/>
              </a:spcAft>
            </a:pPr>
            <a:r>
              <a:rPr lang="ru-RU" sz="4000" b="1" i="0" dirty="0">
                <a:solidFill>
                  <a:srgbClr val="92D050"/>
                </a:solidFill>
                <a:effectLst/>
                <a:latin typeface="DeepSeek-CJK-patch"/>
              </a:rPr>
              <a:t>Почему RBF-сети вытесняют классические методы?</a:t>
            </a:r>
            <a:endParaRPr lang="ru-RU" sz="4000" b="0" i="0" dirty="0">
              <a:solidFill>
                <a:srgbClr val="92D050"/>
              </a:solidFill>
              <a:effectLst/>
              <a:latin typeface="DeepSeek-CJK-patch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62991" y="2495317"/>
            <a:ext cx="7870015" cy="1354886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В современной инженерии время — критический ресурс. Возьмем пример из авиастроения: при традиционном подходе расчет напряжений в конструкции крыла требует мощных вычислительных кластеров и занимает 5-7 дней. RBF-сети выполняют аналогичные расчеты за 3-4 часа на обычном рабочем компьютере, сохраняя точность на уровне 92-95%.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ru-RU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Но главное преимущество — устойчивость к неидеальным данным. На нефтяных платформах, где до 60% датчиков регулярно выходят из строя из-за экстремальных условий, RBF-сети продолжают работать, восстанавливая полную картину по оставшимся 40% данных</a:t>
            </a:r>
          </a:p>
        </p:txBody>
      </p:sp>
    </p:spTree>
    <p:extLst>
      <p:ext uri="{BB962C8B-B14F-4D97-AF65-F5344CB8AC3E}">
        <p14:creationId xmlns:p14="http://schemas.microsoft.com/office/powerpoint/2010/main" val="383862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976328"/>
            <a:ext cx="7766936" cy="1646302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4000" b="1" i="0" dirty="0">
                <a:solidFill>
                  <a:srgbClr val="92D050"/>
                </a:solidFill>
                <a:effectLst/>
                <a:latin typeface="DeepSeek-CJK-patch"/>
              </a:rPr>
              <a:t>Основные минусы </a:t>
            </a:r>
            <a:r>
              <a:rPr lang="en-US" sz="4000" b="1" i="0" dirty="0">
                <a:solidFill>
                  <a:srgbClr val="92D050"/>
                </a:solidFill>
                <a:effectLst/>
                <a:latin typeface="DeepSeek-CJK-patch"/>
              </a:rPr>
              <a:t>RBF</a:t>
            </a:r>
            <a:r>
              <a:rPr lang="ru-RU" sz="4000" b="1" i="0" dirty="0">
                <a:solidFill>
                  <a:srgbClr val="92D050"/>
                </a:solidFill>
                <a:effectLst/>
                <a:latin typeface="DeepSeek-CJK-patch"/>
              </a:rPr>
              <a:t>!</a:t>
            </a:r>
            <a:br>
              <a:rPr lang="ru-RU" sz="4000" b="0" i="0" dirty="0">
                <a:solidFill>
                  <a:srgbClr val="92D050"/>
                </a:solidFill>
                <a:effectLst/>
                <a:latin typeface="DeepSeek-CJK-patch"/>
              </a:rPr>
            </a:br>
            <a:br>
              <a:rPr lang="ru-RU" sz="4000" b="0" i="0" dirty="0">
                <a:solidFill>
                  <a:srgbClr val="92D050"/>
                </a:solidFill>
                <a:effectLst/>
                <a:latin typeface="DeepSeek-CJK-patch"/>
              </a:rPr>
            </a:b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54580" y="2452675"/>
            <a:ext cx="7766936" cy="1096899"/>
          </a:xfrm>
        </p:spPr>
        <p:txBody>
          <a:bodyPr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Но на практике мы сталкиваемся с тремя ключевыми вызовами.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Во-первых, чувствительность к качеству начальных данных — неправильный выбор центров функций может снизить точность на 15-20%.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Во-вторых, принципиальное ограничение: сети плохо экстраполируют за пределы обученных диапазонов. 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DeepSeek-CJK-patch"/>
              </a:rPr>
              <a:t>И наконец, для задач компьютерного зрения или обработки естественного языка RBF проигрывают глубоким нейросетям.</a:t>
            </a:r>
          </a:p>
        </p:txBody>
      </p:sp>
    </p:spTree>
    <p:extLst>
      <p:ext uri="{BB962C8B-B14F-4D97-AF65-F5344CB8AC3E}">
        <p14:creationId xmlns:p14="http://schemas.microsoft.com/office/powerpoint/2010/main" val="996637853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196</TotalTime>
  <Words>600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DeepSeek-CJK-patch</vt:lpstr>
      <vt:lpstr>Google Sans</vt:lpstr>
      <vt:lpstr>Trebuchet MS</vt:lpstr>
      <vt:lpstr>Wingdings 3</vt:lpstr>
      <vt:lpstr>Грань</vt:lpstr>
      <vt:lpstr>RBF сети для решения обратных задач: применение в инженерии и науке.  (Изучение использования RBF сетей для решения обратных задач в различных областях, таких как механика, оптика и др.) </vt:lpstr>
      <vt:lpstr>Что такое RBF и обратные задачи?</vt:lpstr>
      <vt:lpstr>Суть технологии</vt:lpstr>
      <vt:lpstr>Применение в инженерии</vt:lpstr>
      <vt:lpstr>Применение в оптике</vt:lpstr>
      <vt:lpstr>Поиск нефти без лишних скважин</vt:lpstr>
      <vt:lpstr>Медицина: диагноз по неполной картине</vt:lpstr>
      <vt:lpstr>Почему RBF-сети вытесняют классические методы?</vt:lpstr>
      <vt:lpstr>Основные минусы RBF!  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Однослойные нейросети для анализа тональности текста</dc:title>
  <dc:creator>HomeStationPC</dc:creator>
  <cp:lastModifiedBy>Бездарь</cp:lastModifiedBy>
  <cp:revision>15</cp:revision>
  <dcterms:created xsi:type="dcterms:W3CDTF">2025-02-24T20:58:12Z</dcterms:created>
  <dcterms:modified xsi:type="dcterms:W3CDTF">2025-04-21T22:11:05Z</dcterms:modified>
</cp:coreProperties>
</file>