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71227" y="1986276"/>
            <a:ext cx="9187172" cy="428274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66875" y="1857374"/>
            <a:ext cx="6907648" cy="442089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87955" y="1546666"/>
            <a:ext cx="6838572" cy="336747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7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747836" y="2137351"/>
            <a:ext cx="4144588" cy="34538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375165" y="2019299"/>
            <a:ext cx="4628124" cy="214137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 flipH="1">
            <a:off x="9264700" y="8111232"/>
            <a:ext cx="2239847" cy="7359098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931669" y="2019300"/>
            <a:ext cx="6078730" cy="14506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449481" y="2019299"/>
            <a:ext cx="6493189" cy="269398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22492" y="1788434"/>
            <a:ext cx="6493189" cy="400643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847796" y="1598473"/>
            <a:ext cx="8496407" cy="36610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2024-09-26T11:41:55Z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72f634c8bf48439a9fbe1dbd0835889e</vt:lpwstr>
  </property>
</Properties>
</file>