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E_385EF830.xml" ContentType="application/vnd.ms-powerpoint.comments+xml"/>
  <Override PartName="/ppt/comments/modernComment_10F_7B423805.xml" ContentType="application/vnd.ms-powerpoint.comments+xml"/>
  <Override PartName="/ppt/comments/modernComment_10C_80076D98.xml" ContentType="application/vnd.ms-powerpoint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modernComment_110_5FBCFFA7.xml" ContentType="application/vnd.ms-powerpoint.comment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omments/modernComment_10D_EF4F1F32.xml" ContentType="application/vnd.ms-powerpoint.comments+xml"/>
  <Override PartName="/ppt/comments/modernComment_111_8C944B83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0" r:id="rId2"/>
    <p:sldId id="271" r:id="rId3"/>
    <p:sldId id="268" r:id="rId4"/>
    <p:sldId id="272" r:id="rId5"/>
    <p:sldId id="269" r:id="rId6"/>
    <p:sldId id="273" r:id="rId7"/>
    <p:sldId id="259" r:id="rId8"/>
    <p:sldId id="274" r:id="rId9"/>
    <p:sldId id="263" r:id="rId10"/>
    <p:sldId id="266" r:id="rId11"/>
    <p:sldId id="264" r:id="rId12"/>
    <p:sldId id="265" r:id="rId13"/>
  </p:sldIdLst>
  <p:sldSz cx="6732588" cy="101155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C2E7579-0009-95B3-8778-C60A511AA04A}" name="지인 박" initials="지박" userId="e23d787ca3e0e505" providerId="Windows Live"/>
  <p188:author id="{90BDE6BD-5967-93D4-9B0B-A06F809B70E3}" name="Jeein Park" initials="JP" userId="S::yg21152@bristol.ac.uk::9cb6aced-1cb8-409b-a48e-9b83d2e990a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DCD"/>
    <a:srgbClr val="FFFFFF"/>
    <a:srgbClr val="D0AF72"/>
    <a:srgbClr val="355D7E"/>
    <a:srgbClr val="5F63BE"/>
    <a:srgbClr val="E4D377"/>
    <a:srgbClr val="4F7AF6"/>
    <a:srgbClr val="952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 varScale="1">
        <p:scale>
          <a:sx n="56" d="100"/>
          <a:sy n="56" d="100"/>
        </p:scale>
        <p:origin x="191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Personal record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 Kg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d\-mmm</c:formatCode>
                <c:ptCount val="5"/>
                <c:pt idx="0">
                  <c:v>45656</c:v>
                </c:pt>
                <c:pt idx="1">
                  <c:v>45657</c:v>
                </c:pt>
                <c:pt idx="2">
                  <c:v>45658</c:v>
                </c:pt>
                <c:pt idx="3">
                  <c:v>45659</c:v>
                </c:pt>
                <c:pt idx="4">
                  <c:v>45690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9</c:v>
                </c:pt>
                <c:pt idx="3">
                  <c:v>11</c:v>
                </c:pt>
                <c:pt idx="4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B9-49FF-B572-97002CA512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0624032"/>
        <c:axId val="1184009216"/>
      </c:lineChart>
      <c:dateAx>
        <c:axId val="1190624032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4009216"/>
        <c:crosses val="autoZero"/>
        <c:auto val="1"/>
        <c:lblOffset val="100"/>
        <c:baseTimeUnit val="days"/>
      </c:dateAx>
      <c:valAx>
        <c:axId val="118400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62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accent1">
              <a:lumMod val="5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One rep max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FE-4AD9-901C-3E5E7C89FC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0624032"/>
        <c:axId val="1184009216"/>
      </c:lineChart>
      <c:catAx>
        <c:axId val="1190624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4009216"/>
        <c:crosses val="autoZero"/>
        <c:auto val="1"/>
        <c:lblAlgn val="ctr"/>
        <c:lblOffset val="100"/>
        <c:noMultiLvlLbl val="0"/>
      </c:catAx>
      <c:valAx>
        <c:axId val="118400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62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accent1">
              <a:lumMod val="5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Personal record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 Kg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d\-mmm</c:formatCode>
                <c:ptCount val="5"/>
                <c:pt idx="0">
                  <c:v>45656</c:v>
                </c:pt>
                <c:pt idx="1">
                  <c:v>45657</c:v>
                </c:pt>
                <c:pt idx="2">
                  <c:v>45658</c:v>
                </c:pt>
                <c:pt idx="3">
                  <c:v>45659</c:v>
                </c:pt>
                <c:pt idx="4">
                  <c:v>45690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9</c:v>
                </c:pt>
                <c:pt idx="3">
                  <c:v>11</c:v>
                </c:pt>
                <c:pt idx="4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B9-49FF-B572-97002CA512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0624032"/>
        <c:axId val="1184009216"/>
      </c:lineChart>
      <c:dateAx>
        <c:axId val="1190624032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4009216"/>
        <c:crosses val="autoZero"/>
        <c:auto val="1"/>
        <c:lblOffset val="100"/>
        <c:baseTimeUnit val="days"/>
      </c:dateAx>
      <c:valAx>
        <c:axId val="118400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62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accent1">
              <a:lumMod val="5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One rep max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FE-4AD9-901C-3E5E7C89FC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0624032"/>
        <c:axId val="1184009216"/>
      </c:lineChart>
      <c:catAx>
        <c:axId val="1190624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4009216"/>
        <c:crosses val="autoZero"/>
        <c:auto val="1"/>
        <c:lblAlgn val="ctr"/>
        <c:lblOffset val="100"/>
        <c:noMultiLvlLbl val="0"/>
      </c:catAx>
      <c:valAx>
        <c:axId val="118400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62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accent1">
              <a:lumMod val="5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0C_80076D9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90B15C4-A429-4589-8666-02DFB70B8255}" authorId="{7C2E7579-0009-95B3-8778-C60A511AA04A}" created="2024-02-29T19:42:17.506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Reset button (for filter)</a:t>
        </a:r>
      </a:p>
    </p188:txBody>
  </p188:cm>
  <p188:cm id="{5C4BEA42-7A01-4477-A7E8-83ECF9DF66F3}" authorId="{7C2E7579-0009-95B3-8778-C60A511AA04A}" created="2024-02-29T19:43:01.284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Past log</a:t>
        </a:r>
      </a:p>
    </p188:txBody>
  </p188:cm>
  <p188:cm id="{078E1D6B-FE65-419E-8F9E-8CB24631AA3D}" authorId="{7C2E7579-0009-95B3-8778-C60A511AA04A}" created="2024-02-29T19:43:09.447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Graph</a:t>
        </a:r>
      </a:p>
    </p188:txBody>
  </p188:cm>
  <p188:cm id="{F24767DC-A96B-4648-A520-8B6D88B368AA}" authorId="{7C2E7579-0009-95B3-8778-C60A511AA04A}" created="2024-02-29T22:54:04.071">
    <pc:sldMkLst xmlns:pc="http://schemas.microsoft.com/office/powerpoint/2013/main/command">
      <pc:docMk/>
      <pc:sldMk cId="2286257811" sldId="261"/>
    </pc:sldMkLst>
    <p188:txBody>
      <a:bodyPr/>
      <a:lstStyle/>
      <a:p>
        <a:r>
          <a:rPr lang="ko-KR" altLang="en-US"/>
          <a:t>Track if user recorded the first set as the warming up set
</a:t>
        </a:r>
      </a:p>
    </p188:txBody>
  </p188:cm>
  <p188:cm id="{29947C70-28BA-462B-B970-F5CE48C6DA61}" authorId="{7C2E7579-0009-95B3-8778-C60A511AA04A}" created="2024-03-01T04:47:37.157">
    <pc:sldMkLst xmlns:pc="http://schemas.microsoft.com/office/powerpoint/2013/main/command">
      <pc:docMk/>
      <pc:sldMk cId="1443124297" sldId="262"/>
    </pc:sldMkLst>
    <p188:txBody>
      <a:bodyPr/>
      <a:lstStyle/>
      <a:p>
        <a:r>
          <a:rPr lang="ko-KR" altLang="en-US"/>
          <a:t>The tag used last, when was the last time used, what tag contains recommended exercise</a:t>
        </a:r>
      </a:p>
    </p188:txBody>
  </p188:cm>
  <p188:cm id="{C985D42B-ABAF-4154-8886-8A7B0E38D15B}" authorId="{90BDE6BD-5967-93D4-9B0B-A06F809B70E3}" created="2024-03-16T23:25:08.549">
    <pc:sldMkLst xmlns:pc="http://schemas.microsoft.com/office/powerpoint/2013/main/command">
      <pc:docMk/>
      <pc:sldMk cId="2147970456" sldId="268"/>
    </pc:sldMkLst>
    <p188:txBody>
      <a:bodyPr/>
      <a:lstStyle/>
      <a:p>
        <a:r>
          <a:rPr lang="en-GB"/>
          <a:t>Target for the next session</a:t>
        </a:r>
      </a:p>
    </p188:txBody>
  </p188:cm>
</p188:cmLst>
</file>

<file path=ppt/comments/modernComment_10D_EF4F1F3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212F3DE-21FC-4E74-BF81-58F4C0750C4A}" authorId="{7C2E7579-0009-95B3-8778-C60A511AA04A}" created="2024-02-29T19:42:17.506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Reset button (for filter)</a:t>
        </a:r>
      </a:p>
    </p188:txBody>
  </p188:cm>
  <p188:cm id="{ACB623FA-4B04-4892-A9D0-B16BC2740C46}" authorId="{7C2E7579-0009-95B3-8778-C60A511AA04A}" created="2024-02-29T19:43:01.284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Past log</a:t>
        </a:r>
      </a:p>
    </p188:txBody>
  </p188:cm>
  <p188:cm id="{6A4B2783-178D-4033-9B4B-D9839A8014F6}" authorId="{7C2E7579-0009-95B3-8778-C60A511AA04A}" created="2024-02-29T19:43:09.447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Graph</a:t>
        </a:r>
      </a:p>
    </p188:txBody>
  </p188:cm>
  <p188:cm id="{5FBBC710-846A-4243-9E22-6955C65D1698}" authorId="{7C2E7579-0009-95B3-8778-C60A511AA04A}" created="2024-02-29T22:54:04.071">
    <pc:sldMkLst xmlns:pc="http://schemas.microsoft.com/office/powerpoint/2013/main/command">
      <pc:docMk/>
      <pc:sldMk cId="2286257811" sldId="261"/>
    </pc:sldMkLst>
    <p188:txBody>
      <a:bodyPr/>
      <a:lstStyle/>
      <a:p>
        <a:r>
          <a:rPr lang="ko-KR" altLang="en-US"/>
          <a:t>Track if user recorded the first set as the warming up set
</a:t>
        </a:r>
      </a:p>
    </p188:txBody>
  </p188:cm>
  <p188:cm id="{2CB2FE71-06C2-46B4-8FFA-232A207BBCD5}" authorId="{7C2E7579-0009-95B3-8778-C60A511AA04A}" created="2024-03-01T04:47:37.157">
    <pc:sldMkLst xmlns:pc="http://schemas.microsoft.com/office/powerpoint/2013/main/command">
      <pc:docMk/>
      <pc:sldMk cId="1443124297" sldId="262"/>
    </pc:sldMkLst>
    <p188:txBody>
      <a:bodyPr/>
      <a:lstStyle/>
      <a:p>
        <a:r>
          <a:rPr lang="ko-KR" altLang="en-US"/>
          <a:t>The tag used last, when was the last time used, what tag contains recommended exercise</a:t>
        </a:r>
      </a:p>
    </p188:txBody>
  </p188:cm>
</p188:cmLst>
</file>

<file path=ppt/comments/modernComment_10E_385EF83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7C23B9F-DE59-4532-A49F-E934682A9F26}" authorId="{7C2E7579-0009-95B3-8778-C60A511AA04A}" created="2024-02-29T19:42:17.506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Reset button (for filter)</a:t>
        </a:r>
      </a:p>
    </p188:txBody>
  </p188:cm>
  <p188:cm id="{5727D4CB-6186-4A35-B4B4-FB3026758665}" authorId="{7C2E7579-0009-95B3-8778-C60A511AA04A}" created="2024-02-29T19:43:01.284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Past log</a:t>
        </a:r>
      </a:p>
    </p188:txBody>
  </p188:cm>
  <p188:cm id="{50CA7193-31B4-471B-9FCD-578CF8398CBE}" authorId="{7C2E7579-0009-95B3-8778-C60A511AA04A}" created="2024-02-29T19:43:09.447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Graph</a:t>
        </a:r>
      </a:p>
    </p188:txBody>
  </p188:cm>
  <p188:cm id="{E4DF7DA5-A7DA-4A0B-B935-7F64FAC17FD4}" authorId="{7C2E7579-0009-95B3-8778-C60A511AA04A}" created="2024-02-29T22:54:04.071">
    <pc:sldMkLst xmlns:pc="http://schemas.microsoft.com/office/powerpoint/2013/main/command">
      <pc:docMk/>
      <pc:sldMk cId="2286257811" sldId="261"/>
    </pc:sldMkLst>
    <p188:txBody>
      <a:bodyPr/>
      <a:lstStyle/>
      <a:p>
        <a:r>
          <a:rPr lang="ko-KR" altLang="en-US"/>
          <a:t>Track if user recorded the first set as the warming up set
</a:t>
        </a:r>
      </a:p>
    </p188:txBody>
  </p188:cm>
  <p188:cm id="{2E3FFA97-E614-4EF2-868D-3C6C4D89F3CC}" authorId="{7C2E7579-0009-95B3-8778-C60A511AA04A}" created="2024-03-01T04:47:37.157">
    <pc:sldMkLst xmlns:pc="http://schemas.microsoft.com/office/powerpoint/2013/main/command">
      <pc:docMk/>
      <pc:sldMk cId="1443124297" sldId="262"/>
    </pc:sldMkLst>
    <p188:txBody>
      <a:bodyPr/>
      <a:lstStyle/>
      <a:p>
        <a:r>
          <a:rPr lang="ko-KR" altLang="en-US"/>
          <a:t>The tag used last, when was the last time used, what tag contains recommended exercise</a:t>
        </a:r>
      </a:p>
    </p188:txBody>
  </p188:cm>
</p188:cmLst>
</file>

<file path=ppt/comments/modernComment_10F_7B42380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441EA16-5C8C-415E-BCE4-76F698D4E26E}" authorId="{7C2E7579-0009-95B3-8778-C60A511AA04A}" created="2024-02-29T19:42:17.506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Reset button (for filter)</a:t>
        </a:r>
      </a:p>
    </p188:txBody>
  </p188:cm>
  <p188:cm id="{F1289764-AD6B-4C7E-976E-2DC0DD9BFE7E}" authorId="{7C2E7579-0009-95B3-8778-C60A511AA04A}" created="2024-02-29T19:43:01.284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Past log</a:t>
        </a:r>
      </a:p>
    </p188:txBody>
  </p188:cm>
  <p188:cm id="{80FA3A0F-6492-4B21-8905-4BCA74E4A805}" authorId="{7C2E7579-0009-95B3-8778-C60A511AA04A}" created="2024-02-29T19:43:09.447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Graph</a:t>
        </a:r>
      </a:p>
    </p188:txBody>
  </p188:cm>
  <p188:cm id="{B7210A11-A6F5-4FDA-8BFD-BB4001FFABBE}" authorId="{7C2E7579-0009-95B3-8778-C60A511AA04A}" created="2024-02-29T22:54:04.071">
    <pc:sldMkLst xmlns:pc="http://schemas.microsoft.com/office/powerpoint/2013/main/command">
      <pc:docMk/>
      <pc:sldMk cId="2286257811" sldId="261"/>
    </pc:sldMkLst>
    <p188:txBody>
      <a:bodyPr/>
      <a:lstStyle/>
      <a:p>
        <a:r>
          <a:rPr lang="ko-KR" altLang="en-US"/>
          <a:t>Track if user recorded the first set as the warming up set
</a:t>
        </a:r>
      </a:p>
    </p188:txBody>
  </p188:cm>
  <p188:cm id="{B9688458-A899-4CAA-AF1D-579EC891E428}" authorId="{7C2E7579-0009-95B3-8778-C60A511AA04A}" created="2024-03-01T04:47:37.157">
    <pc:sldMkLst xmlns:pc="http://schemas.microsoft.com/office/powerpoint/2013/main/command">
      <pc:docMk/>
      <pc:sldMk cId="1443124297" sldId="262"/>
    </pc:sldMkLst>
    <p188:txBody>
      <a:bodyPr/>
      <a:lstStyle/>
      <a:p>
        <a:r>
          <a:rPr lang="ko-KR" altLang="en-US"/>
          <a:t>The tag used last, when was the last time used, what tag contains recommended exercise</a:t>
        </a:r>
      </a:p>
    </p188:txBody>
  </p188:cm>
</p188:cmLst>
</file>

<file path=ppt/comments/modernComment_110_5FBCFFA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AB6D502-13C8-4BF7-B96F-7722B6346BD5}" authorId="{7C2E7579-0009-95B3-8778-C60A511AA04A}" created="2024-02-29T19:42:17.506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Reset button (for filter)</a:t>
        </a:r>
      </a:p>
    </p188:txBody>
  </p188:cm>
  <p188:cm id="{455A566C-6B6F-4FA2-A1C1-5FB1F2CCCC97}" authorId="{7C2E7579-0009-95B3-8778-C60A511AA04A}" created="2024-02-29T19:43:01.284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Past log</a:t>
        </a:r>
      </a:p>
    </p188:txBody>
  </p188:cm>
  <p188:cm id="{14A56F19-39EC-4807-A043-C26EB3C565C7}" authorId="{7C2E7579-0009-95B3-8778-C60A511AA04A}" created="2024-02-29T19:43:09.447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Graph</a:t>
        </a:r>
      </a:p>
    </p188:txBody>
  </p188:cm>
  <p188:cm id="{5409D580-289F-402D-BFFB-50BEECD1172E}" authorId="{7C2E7579-0009-95B3-8778-C60A511AA04A}" created="2024-02-29T22:54:04.071">
    <pc:sldMkLst xmlns:pc="http://schemas.microsoft.com/office/powerpoint/2013/main/command">
      <pc:docMk/>
      <pc:sldMk cId="2286257811" sldId="261"/>
    </pc:sldMkLst>
    <p188:txBody>
      <a:bodyPr/>
      <a:lstStyle/>
      <a:p>
        <a:r>
          <a:rPr lang="ko-KR" altLang="en-US"/>
          <a:t>Track if user recorded the first set as the warming up set
</a:t>
        </a:r>
      </a:p>
    </p188:txBody>
  </p188:cm>
  <p188:cm id="{9ECB8D05-4B16-4E93-A86E-BD416F62F0A7}" authorId="{7C2E7579-0009-95B3-8778-C60A511AA04A}" created="2024-03-01T04:47:37.157">
    <pc:sldMkLst xmlns:pc="http://schemas.microsoft.com/office/powerpoint/2013/main/command">
      <pc:docMk/>
      <pc:sldMk cId="1443124297" sldId="262"/>
    </pc:sldMkLst>
    <p188:txBody>
      <a:bodyPr/>
      <a:lstStyle/>
      <a:p>
        <a:r>
          <a:rPr lang="ko-KR" altLang="en-US"/>
          <a:t>The tag used last, when was the last time used, what tag contains recommended exercise</a:t>
        </a:r>
      </a:p>
    </p188:txBody>
  </p188:cm>
  <p188:cm id="{692C6E8A-C630-4894-95BD-7C02E4D60596}" authorId="{90BDE6BD-5967-93D4-9B0B-A06F809B70E3}" created="2024-03-16T23:25:08.549">
    <pc:sldMkLst xmlns:pc="http://schemas.microsoft.com/office/powerpoint/2013/main/command">
      <pc:docMk/>
      <pc:sldMk cId="2147970456" sldId="268"/>
    </pc:sldMkLst>
    <p188:txBody>
      <a:bodyPr/>
      <a:lstStyle/>
      <a:p>
        <a:r>
          <a:rPr lang="en-GB"/>
          <a:t>Target for the next session</a:t>
        </a:r>
      </a:p>
    </p188:txBody>
  </p188:cm>
</p188:cmLst>
</file>

<file path=ppt/comments/modernComment_111_8C944B8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106CAED-1AAF-4D34-82ED-1E145FDD9750}" authorId="{7C2E7579-0009-95B3-8778-C60A511AA04A}" created="2024-02-29T19:42:17.506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Reset button (for filter)</a:t>
        </a:r>
      </a:p>
    </p188:txBody>
  </p188:cm>
  <p188:cm id="{4F706B1B-AC8C-4871-B157-D750D5ABB9C4}" authorId="{7C2E7579-0009-95B3-8778-C60A511AA04A}" created="2024-02-29T19:43:01.284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Past log</a:t>
        </a:r>
      </a:p>
    </p188:txBody>
  </p188:cm>
  <p188:cm id="{700142E2-C608-4D5D-ABBC-B6AE4E659482}" authorId="{7C2E7579-0009-95B3-8778-C60A511AA04A}" created="2024-02-29T19:43:09.447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Graph</a:t>
        </a:r>
      </a:p>
    </p188:txBody>
  </p188:cm>
  <p188:cm id="{AD38EFF4-67D9-40AF-BC2A-65B6B89071E0}" authorId="{7C2E7579-0009-95B3-8778-C60A511AA04A}" created="2024-02-29T22:54:04.071">
    <pc:sldMkLst xmlns:pc="http://schemas.microsoft.com/office/powerpoint/2013/main/command">
      <pc:docMk/>
      <pc:sldMk cId="2286257811" sldId="261"/>
    </pc:sldMkLst>
    <p188:txBody>
      <a:bodyPr/>
      <a:lstStyle/>
      <a:p>
        <a:r>
          <a:rPr lang="ko-KR" altLang="en-US"/>
          <a:t>Track if user recorded the first set as the warming up set
</a:t>
        </a:r>
      </a:p>
    </p188:txBody>
  </p188:cm>
  <p188:cm id="{55652EBE-5BDE-4468-9DA1-307F646FB72D}" authorId="{7C2E7579-0009-95B3-8778-C60A511AA04A}" created="2024-03-01T04:47:37.157">
    <pc:sldMkLst xmlns:pc="http://schemas.microsoft.com/office/powerpoint/2013/main/command">
      <pc:docMk/>
      <pc:sldMk cId="1443124297" sldId="262"/>
    </pc:sldMkLst>
    <p188:txBody>
      <a:bodyPr/>
      <a:lstStyle/>
      <a:p>
        <a:r>
          <a:rPr lang="ko-KR" altLang="en-US"/>
          <a:t>The tag used last, when was the last time used, what tag contains recommended exercise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944" y="1655485"/>
            <a:ext cx="5722700" cy="3521710"/>
          </a:xfrm>
        </p:spPr>
        <p:txBody>
          <a:bodyPr anchor="b"/>
          <a:lstStyle>
            <a:lvl1pPr algn="ctr">
              <a:defRPr sz="4418"/>
            </a:lvl1pPr>
          </a:lstStyle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574" y="5313006"/>
            <a:ext cx="5049441" cy="2442249"/>
          </a:xfrm>
        </p:spPr>
        <p:txBody>
          <a:bodyPr/>
          <a:lstStyle>
            <a:lvl1pPr marL="0" indent="0" algn="ctr">
              <a:buNone/>
              <a:defRPr sz="1767"/>
            </a:lvl1pPr>
            <a:lvl2pPr marL="336636" indent="0" algn="ctr">
              <a:buNone/>
              <a:defRPr sz="1473"/>
            </a:lvl2pPr>
            <a:lvl3pPr marL="673273" indent="0" algn="ctr">
              <a:buNone/>
              <a:defRPr sz="1325"/>
            </a:lvl3pPr>
            <a:lvl4pPr marL="1009909" indent="0" algn="ctr">
              <a:buNone/>
              <a:defRPr sz="1178"/>
            </a:lvl4pPr>
            <a:lvl5pPr marL="1346545" indent="0" algn="ctr">
              <a:buNone/>
              <a:defRPr sz="1178"/>
            </a:lvl5pPr>
            <a:lvl6pPr marL="1683182" indent="0" algn="ctr">
              <a:buNone/>
              <a:defRPr sz="1178"/>
            </a:lvl6pPr>
            <a:lvl7pPr marL="2019818" indent="0" algn="ctr">
              <a:buNone/>
              <a:defRPr sz="1178"/>
            </a:lvl7pPr>
            <a:lvl8pPr marL="2356455" indent="0" algn="ctr">
              <a:buNone/>
              <a:defRPr sz="1178"/>
            </a:lvl8pPr>
            <a:lvl9pPr marL="2693091" indent="0" algn="ctr">
              <a:buNone/>
              <a:defRPr sz="1178"/>
            </a:lvl9pPr>
          </a:lstStyle>
          <a:p>
            <a:r>
              <a:rPr lang="en-GB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41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63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18009" y="538559"/>
            <a:ext cx="1451714" cy="8572461"/>
          </a:xfrm>
        </p:spPr>
        <p:txBody>
          <a:bodyPr vert="eaVert"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2866" y="538559"/>
            <a:ext cx="4270986" cy="8572461"/>
          </a:xfrm>
        </p:spPr>
        <p:txBody>
          <a:bodyPr vert="eaVert"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28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75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359" y="2521866"/>
            <a:ext cx="5806857" cy="4207787"/>
          </a:xfrm>
        </p:spPr>
        <p:txBody>
          <a:bodyPr anchor="b"/>
          <a:lstStyle>
            <a:lvl1pPr>
              <a:defRPr sz="4418"/>
            </a:lvl1pPr>
          </a:lstStyle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359" y="6769460"/>
            <a:ext cx="5806857" cy="2212776"/>
          </a:xfrm>
        </p:spPr>
        <p:txBody>
          <a:bodyPr/>
          <a:lstStyle>
            <a:lvl1pPr marL="0" indent="0">
              <a:buNone/>
              <a:defRPr sz="1767">
                <a:solidFill>
                  <a:schemeClr val="tx1"/>
                </a:solidFill>
              </a:defRPr>
            </a:lvl1pPr>
            <a:lvl2pPr marL="336636" indent="0">
              <a:buNone/>
              <a:defRPr sz="1473">
                <a:solidFill>
                  <a:schemeClr val="tx1">
                    <a:tint val="75000"/>
                  </a:schemeClr>
                </a:solidFill>
              </a:defRPr>
            </a:lvl2pPr>
            <a:lvl3pPr marL="673273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3pPr>
            <a:lvl4pPr marL="1009909" indent="0">
              <a:buNone/>
              <a:defRPr sz="1178">
                <a:solidFill>
                  <a:schemeClr val="tx1">
                    <a:tint val="75000"/>
                  </a:schemeClr>
                </a:solidFill>
              </a:defRPr>
            </a:lvl4pPr>
            <a:lvl5pPr marL="1346545" indent="0">
              <a:buNone/>
              <a:defRPr sz="1178">
                <a:solidFill>
                  <a:schemeClr val="tx1">
                    <a:tint val="75000"/>
                  </a:schemeClr>
                </a:solidFill>
              </a:defRPr>
            </a:lvl5pPr>
            <a:lvl6pPr marL="1683182" indent="0">
              <a:buNone/>
              <a:defRPr sz="1178">
                <a:solidFill>
                  <a:schemeClr val="tx1">
                    <a:tint val="75000"/>
                  </a:schemeClr>
                </a:solidFill>
              </a:defRPr>
            </a:lvl6pPr>
            <a:lvl7pPr marL="2019818" indent="0">
              <a:buNone/>
              <a:defRPr sz="1178">
                <a:solidFill>
                  <a:schemeClr val="tx1">
                    <a:tint val="75000"/>
                  </a:schemeClr>
                </a:solidFill>
              </a:defRPr>
            </a:lvl7pPr>
            <a:lvl8pPr marL="2356455" indent="0">
              <a:buNone/>
              <a:defRPr sz="1178">
                <a:solidFill>
                  <a:schemeClr val="tx1">
                    <a:tint val="75000"/>
                  </a:schemeClr>
                </a:solidFill>
              </a:defRPr>
            </a:lvl8pPr>
            <a:lvl9pPr marL="2693091" indent="0">
              <a:buNone/>
              <a:defRPr sz="11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81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2865" y="2692797"/>
            <a:ext cx="2861350" cy="6418224"/>
          </a:xfrm>
        </p:spPr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8373" y="2692797"/>
            <a:ext cx="2861350" cy="6418224"/>
          </a:xfrm>
        </p:spPr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82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42" y="538562"/>
            <a:ext cx="5806857" cy="1955205"/>
          </a:xfrm>
        </p:spPr>
        <p:txBody>
          <a:bodyPr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43" y="2479716"/>
            <a:ext cx="2848200" cy="1215270"/>
          </a:xfrm>
        </p:spPr>
        <p:txBody>
          <a:bodyPr anchor="b"/>
          <a:lstStyle>
            <a:lvl1pPr marL="0" indent="0">
              <a:buNone/>
              <a:defRPr sz="1767" b="1"/>
            </a:lvl1pPr>
            <a:lvl2pPr marL="336636" indent="0">
              <a:buNone/>
              <a:defRPr sz="1473" b="1"/>
            </a:lvl2pPr>
            <a:lvl3pPr marL="673273" indent="0">
              <a:buNone/>
              <a:defRPr sz="1325" b="1"/>
            </a:lvl3pPr>
            <a:lvl4pPr marL="1009909" indent="0">
              <a:buNone/>
              <a:defRPr sz="1178" b="1"/>
            </a:lvl4pPr>
            <a:lvl5pPr marL="1346545" indent="0">
              <a:buNone/>
              <a:defRPr sz="1178" b="1"/>
            </a:lvl5pPr>
            <a:lvl6pPr marL="1683182" indent="0">
              <a:buNone/>
              <a:defRPr sz="1178" b="1"/>
            </a:lvl6pPr>
            <a:lvl7pPr marL="2019818" indent="0">
              <a:buNone/>
              <a:defRPr sz="1178" b="1"/>
            </a:lvl7pPr>
            <a:lvl8pPr marL="2356455" indent="0">
              <a:buNone/>
              <a:defRPr sz="1178" b="1"/>
            </a:lvl8pPr>
            <a:lvl9pPr marL="2693091" indent="0">
              <a:buNone/>
              <a:defRPr sz="1178" b="1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43" y="3694986"/>
            <a:ext cx="2848200" cy="5434767"/>
          </a:xfrm>
        </p:spPr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373" y="2479716"/>
            <a:ext cx="2862227" cy="1215270"/>
          </a:xfrm>
        </p:spPr>
        <p:txBody>
          <a:bodyPr anchor="b"/>
          <a:lstStyle>
            <a:lvl1pPr marL="0" indent="0">
              <a:buNone/>
              <a:defRPr sz="1767" b="1"/>
            </a:lvl1pPr>
            <a:lvl2pPr marL="336636" indent="0">
              <a:buNone/>
              <a:defRPr sz="1473" b="1"/>
            </a:lvl2pPr>
            <a:lvl3pPr marL="673273" indent="0">
              <a:buNone/>
              <a:defRPr sz="1325" b="1"/>
            </a:lvl3pPr>
            <a:lvl4pPr marL="1009909" indent="0">
              <a:buNone/>
              <a:defRPr sz="1178" b="1"/>
            </a:lvl4pPr>
            <a:lvl5pPr marL="1346545" indent="0">
              <a:buNone/>
              <a:defRPr sz="1178" b="1"/>
            </a:lvl5pPr>
            <a:lvl6pPr marL="1683182" indent="0">
              <a:buNone/>
              <a:defRPr sz="1178" b="1"/>
            </a:lvl6pPr>
            <a:lvl7pPr marL="2019818" indent="0">
              <a:buNone/>
              <a:defRPr sz="1178" b="1"/>
            </a:lvl7pPr>
            <a:lvl8pPr marL="2356455" indent="0">
              <a:buNone/>
              <a:defRPr sz="1178" b="1"/>
            </a:lvl8pPr>
            <a:lvl9pPr marL="2693091" indent="0">
              <a:buNone/>
              <a:defRPr sz="1178" b="1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08373" y="3694986"/>
            <a:ext cx="2862227" cy="5434767"/>
          </a:xfrm>
        </p:spPr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6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26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85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42" y="674370"/>
            <a:ext cx="2171435" cy="2360295"/>
          </a:xfrm>
        </p:spPr>
        <p:txBody>
          <a:bodyPr anchor="b"/>
          <a:lstStyle>
            <a:lvl1pPr>
              <a:defRPr sz="2356"/>
            </a:lvl1pPr>
          </a:lstStyle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2227" y="1456454"/>
            <a:ext cx="3408373" cy="7188597"/>
          </a:xfrm>
        </p:spPr>
        <p:txBody>
          <a:bodyPr/>
          <a:lstStyle>
            <a:lvl1pPr>
              <a:defRPr sz="2356"/>
            </a:lvl1pPr>
            <a:lvl2pPr>
              <a:defRPr sz="2062"/>
            </a:lvl2pPr>
            <a:lvl3pPr>
              <a:defRPr sz="1767"/>
            </a:lvl3pPr>
            <a:lvl4pPr>
              <a:defRPr sz="1473"/>
            </a:lvl4pPr>
            <a:lvl5pPr>
              <a:defRPr sz="1473"/>
            </a:lvl5pPr>
            <a:lvl6pPr>
              <a:defRPr sz="1473"/>
            </a:lvl6pPr>
            <a:lvl7pPr>
              <a:defRPr sz="1473"/>
            </a:lvl7pPr>
            <a:lvl8pPr>
              <a:defRPr sz="1473"/>
            </a:lvl8pPr>
            <a:lvl9pPr>
              <a:defRPr sz="1473"/>
            </a:lvl9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3742" y="3034665"/>
            <a:ext cx="2171435" cy="5622092"/>
          </a:xfrm>
        </p:spPr>
        <p:txBody>
          <a:bodyPr/>
          <a:lstStyle>
            <a:lvl1pPr marL="0" indent="0">
              <a:buNone/>
              <a:defRPr sz="1178"/>
            </a:lvl1pPr>
            <a:lvl2pPr marL="336636" indent="0">
              <a:buNone/>
              <a:defRPr sz="1031"/>
            </a:lvl2pPr>
            <a:lvl3pPr marL="673273" indent="0">
              <a:buNone/>
              <a:defRPr sz="884"/>
            </a:lvl3pPr>
            <a:lvl4pPr marL="1009909" indent="0">
              <a:buNone/>
              <a:defRPr sz="736"/>
            </a:lvl4pPr>
            <a:lvl5pPr marL="1346545" indent="0">
              <a:buNone/>
              <a:defRPr sz="736"/>
            </a:lvl5pPr>
            <a:lvl6pPr marL="1683182" indent="0">
              <a:buNone/>
              <a:defRPr sz="736"/>
            </a:lvl6pPr>
            <a:lvl7pPr marL="2019818" indent="0">
              <a:buNone/>
              <a:defRPr sz="736"/>
            </a:lvl7pPr>
            <a:lvl8pPr marL="2356455" indent="0">
              <a:buNone/>
              <a:defRPr sz="736"/>
            </a:lvl8pPr>
            <a:lvl9pPr marL="2693091" indent="0">
              <a:buNone/>
              <a:defRPr sz="736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03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42" y="674370"/>
            <a:ext cx="2171435" cy="2360295"/>
          </a:xfrm>
        </p:spPr>
        <p:txBody>
          <a:bodyPr anchor="b"/>
          <a:lstStyle>
            <a:lvl1pPr>
              <a:defRPr sz="2356"/>
            </a:lvl1pPr>
          </a:lstStyle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62227" y="1456454"/>
            <a:ext cx="3408373" cy="7188597"/>
          </a:xfrm>
        </p:spPr>
        <p:txBody>
          <a:bodyPr anchor="t"/>
          <a:lstStyle>
            <a:lvl1pPr marL="0" indent="0">
              <a:buNone/>
              <a:defRPr sz="2356"/>
            </a:lvl1pPr>
            <a:lvl2pPr marL="336636" indent="0">
              <a:buNone/>
              <a:defRPr sz="2062"/>
            </a:lvl2pPr>
            <a:lvl3pPr marL="673273" indent="0">
              <a:buNone/>
              <a:defRPr sz="1767"/>
            </a:lvl3pPr>
            <a:lvl4pPr marL="1009909" indent="0">
              <a:buNone/>
              <a:defRPr sz="1473"/>
            </a:lvl4pPr>
            <a:lvl5pPr marL="1346545" indent="0">
              <a:buNone/>
              <a:defRPr sz="1473"/>
            </a:lvl5pPr>
            <a:lvl6pPr marL="1683182" indent="0">
              <a:buNone/>
              <a:defRPr sz="1473"/>
            </a:lvl6pPr>
            <a:lvl7pPr marL="2019818" indent="0">
              <a:buNone/>
              <a:defRPr sz="1473"/>
            </a:lvl7pPr>
            <a:lvl8pPr marL="2356455" indent="0">
              <a:buNone/>
              <a:defRPr sz="1473"/>
            </a:lvl8pPr>
            <a:lvl9pPr marL="2693091" indent="0">
              <a:buNone/>
              <a:defRPr sz="1473"/>
            </a:lvl9pPr>
          </a:lstStyle>
          <a:p>
            <a:r>
              <a:rPr lang="en-GB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3742" y="3034665"/>
            <a:ext cx="2171435" cy="5622092"/>
          </a:xfrm>
        </p:spPr>
        <p:txBody>
          <a:bodyPr/>
          <a:lstStyle>
            <a:lvl1pPr marL="0" indent="0">
              <a:buNone/>
              <a:defRPr sz="1178"/>
            </a:lvl1pPr>
            <a:lvl2pPr marL="336636" indent="0">
              <a:buNone/>
              <a:defRPr sz="1031"/>
            </a:lvl2pPr>
            <a:lvl3pPr marL="673273" indent="0">
              <a:buNone/>
              <a:defRPr sz="884"/>
            </a:lvl3pPr>
            <a:lvl4pPr marL="1009909" indent="0">
              <a:buNone/>
              <a:defRPr sz="736"/>
            </a:lvl4pPr>
            <a:lvl5pPr marL="1346545" indent="0">
              <a:buNone/>
              <a:defRPr sz="736"/>
            </a:lvl5pPr>
            <a:lvl6pPr marL="1683182" indent="0">
              <a:buNone/>
              <a:defRPr sz="736"/>
            </a:lvl6pPr>
            <a:lvl7pPr marL="2019818" indent="0">
              <a:buNone/>
              <a:defRPr sz="736"/>
            </a:lvl7pPr>
            <a:lvl8pPr marL="2356455" indent="0">
              <a:buNone/>
              <a:defRPr sz="736"/>
            </a:lvl8pPr>
            <a:lvl9pPr marL="2693091" indent="0">
              <a:buNone/>
              <a:defRPr sz="736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32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866" y="538562"/>
            <a:ext cx="5806857" cy="1955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866" y="2692797"/>
            <a:ext cx="5806857" cy="6418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2866" y="9375619"/>
            <a:ext cx="1514832" cy="538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A1EFB-6C8C-4EE3-8FA3-17FA44E47B74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30170" y="9375619"/>
            <a:ext cx="2272248" cy="538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54890" y="9375619"/>
            <a:ext cx="1514832" cy="538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33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3273" rtl="0" eaLnBrk="1" latinLnBrk="1" hangingPunct="1">
        <a:lnSpc>
          <a:spcPct val="90000"/>
        </a:lnSpc>
        <a:spcBef>
          <a:spcPct val="0"/>
        </a:spcBef>
        <a:buNone/>
        <a:defRPr sz="32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318" indent="-168318" algn="l" defTabSz="673273" rtl="0" eaLnBrk="1" latinLnBrk="1" hangingPunct="1">
        <a:lnSpc>
          <a:spcPct val="90000"/>
        </a:lnSpc>
        <a:spcBef>
          <a:spcPts val="736"/>
        </a:spcBef>
        <a:buFont typeface="Arial" panose="020B0604020202020204" pitchFamily="34" charset="0"/>
        <a:buChar char="•"/>
        <a:defRPr sz="2062" kern="1200">
          <a:solidFill>
            <a:schemeClr val="tx1"/>
          </a:solidFill>
          <a:latin typeface="+mn-lt"/>
          <a:ea typeface="+mn-ea"/>
          <a:cs typeface="+mn-cs"/>
        </a:defRPr>
      </a:lvl1pPr>
      <a:lvl2pPr marL="504955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7" kern="1200">
          <a:solidFill>
            <a:schemeClr val="tx1"/>
          </a:solidFill>
          <a:latin typeface="+mn-lt"/>
          <a:ea typeface="+mn-ea"/>
          <a:cs typeface="+mn-cs"/>
        </a:defRPr>
      </a:lvl2pPr>
      <a:lvl3pPr marL="841591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3" kern="1200">
          <a:solidFill>
            <a:schemeClr val="tx1"/>
          </a:solidFill>
          <a:latin typeface="+mn-lt"/>
          <a:ea typeface="+mn-ea"/>
          <a:cs typeface="+mn-cs"/>
        </a:defRPr>
      </a:lvl3pPr>
      <a:lvl4pPr marL="1178227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514864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851500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188136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524773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861409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1pPr>
      <a:lvl2pPr marL="336636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2pPr>
      <a:lvl3pPr marL="673273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3pPr>
      <a:lvl4pPr marL="1009909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346545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683182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019818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356455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693091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microsoft.com/office/2018/10/relationships/comments" Target="../comments/modernComment_10E_385EF8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microsoft.com/office/2018/10/relationships/comments" Target="../comments/modernComment_10F_7B42380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microsoft.com/office/2018/10/relationships/comments" Target="../comments/modernComment_10C_80076D9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microsoft.com/office/2018/10/relationships/comments" Target="../comments/modernComment_110_5FBCFFA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microsoft.com/office/2018/10/relationships/comments" Target="../comments/modernComment_10D_EF4F1F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microsoft.com/office/2018/10/relationships/comments" Target="../comments/modernComment_111_8C944B8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uple of figures of people&#10;&#10;Description automatically generated with medium confidence">
            <a:extLst>
              <a:ext uri="{FF2B5EF4-FFF2-40B4-BE49-F238E27FC236}">
                <a16:creationId xmlns:a16="http://schemas.microsoft.com/office/drawing/2014/main" id="{9C2202C7-D6A3-53BF-4574-2090319D4B3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758230" y="666297"/>
            <a:ext cx="5161536" cy="4640967"/>
          </a:xfrm>
          <a:prstGeom prst="rect">
            <a:avLst/>
          </a:prstGeom>
          <a:solidFill>
            <a:srgbClr val="DBDDCD"/>
          </a:solidFill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ADC92D-2FEC-AA31-7C52-5FFD12730309}"/>
              </a:ext>
            </a:extLst>
          </p:cNvPr>
          <p:cNvSpPr/>
          <p:nvPr/>
        </p:nvSpPr>
        <p:spPr>
          <a:xfrm>
            <a:off x="-1" y="9201150"/>
            <a:ext cx="6732589" cy="91439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46100" dist="38100" dir="16200000" sx="84000" sy="84000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4875C2-467C-02F0-D573-534D2933C557}"/>
              </a:ext>
            </a:extLst>
          </p:cNvPr>
          <p:cNvSpPr/>
          <p:nvPr/>
        </p:nvSpPr>
        <p:spPr>
          <a:xfrm>
            <a:off x="0" y="5289794"/>
            <a:ext cx="6732588" cy="586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ED1616-8844-D0D0-513D-85650D8C292A}"/>
              </a:ext>
            </a:extLst>
          </p:cNvPr>
          <p:cNvSpPr txBox="1"/>
          <p:nvPr/>
        </p:nvSpPr>
        <p:spPr>
          <a:xfrm>
            <a:off x="5935183" y="5399816"/>
            <a:ext cx="4984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altLang="ko-KR" dirty="0">
                <a:solidFill>
                  <a:schemeClr val="bg1"/>
                </a:solidFill>
              </a:rPr>
              <a:t>Tag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3E9FF-7EA2-DBB6-3B31-CF2A0DDD5061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73A36B-156B-723C-66ED-29B28A92FD4D}"/>
              </a:ext>
            </a:extLst>
          </p:cNvPr>
          <p:cNvSpPr txBox="1"/>
          <p:nvPr/>
        </p:nvSpPr>
        <p:spPr>
          <a:xfrm>
            <a:off x="273021" y="108654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47F351-3275-1DC7-98A4-0AB8580F5024}"/>
              </a:ext>
            </a:extLst>
          </p:cNvPr>
          <p:cNvSpPr txBox="1"/>
          <p:nvPr/>
        </p:nvSpPr>
        <p:spPr>
          <a:xfrm>
            <a:off x="720582" y="9727537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Home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91C087-C637-7BAE-5CB6-A7625EC8372A}"/>
              </a:ext>
            </a:extLst>
          </p:cNvPr>
          <p:cNvSpPr txBox="1"/>
          <p:nvPr/>
        </p:nvSpPr>
        <p:spPr>
          <a:xfrm>
            <a:off x="3001929" y="9739919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Status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E01C12-20A5-A7E0-D1A0-4040028AA740}"/>
              </a:ext>
            </a:extLst>
          </p:cNvPr>
          <p:cNvSpPr txBox="1"/>
          <p:nvPr/>
        </p:nvSpPr>
        <p:spPr>
          <a:xfrm>
            <a:off x="5281105" y="9713901"/>
            <a:ext cx="765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Setting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F732F90-E000-0C2C-62D9-FD8C6F7785AE}"/>
              </a:ext>
            </a:extLst>
          </p:cNvPr>
          <p:cNvGrpSpPr/>
          <p:nvPr/>
        </p:nvGrpSpPr>
        <p:grpSpPr>
          <a:xfrm>
            <a:off x="129787" y="6034455"/>
            <a:ext cx="6462081" cy="1237843"/>
            <a:chOff x="129788" y="6034455"/>
            <a:chExt cx="6000038" cy="1237843"/>
          </a:xfrm>
          <a:solidFill>
            <a:schemeClr val="accent1">
              <a:lumMod val="50000"/>
            </a:schemeClr>
          </a:solidFill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ECCC5CB-97F0-DAF5-28B9-AA8F73EE7BF2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  <a:grpFill/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470F9BD-ED66-9D8C-3C82-FF5B33A98639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72A0ABA-9BF4-C503-2B7C-2CDA29FFE6B1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Bench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6A5237B-E9C3-FB7D-8E1F-244F51994E66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58CAE2A-08EF-13D1-83F9-66181F5FCB9F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727A0A3-262A-0744-2352-0572765E56C1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3258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BBA9F75-88D1-0ACA-330C-0D131B52BFA0}"/>
                </a:ext>
              </a:extLst>
            </p:cNvPr>
            <p:cNvSpPr txBox="1"/>
            <p:nvPr/>
          </p:nvSpPr>
          <p:spPr>
            <a:xfrm>
              <a:off x="4385078" y="6034455"/>
              <a:ext cx="1722459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Personal Record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100 kg 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(4 days ago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6667CE6-070E-3155-08D4-D196A3CD396D}"/>
              </a:ext>
            </a:extLst>
          </p:cNvPr>
          <p:cNvGrpSpPr/>
          <p:nvPr/>
        </p:nvGrpSpPr>
        <p:grpSpPr>
          <a:xfrm>
            <a:off x="129788" y="7458879"/>
            <a:ext cx="6462080" cy="1237843"/>
            <a:chOff x="129788" y="6034455"/>
            <a:chExt cx="6000038" cy="1237843"/>
          </a:xfrm>
          <a:solidFill>
            <a:schemeClr val="accent1">
              <a:lumMod val="50000"/>
            </a:schemeClr>
          </a:solidFill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A4D97CC-16A9-0386-5199-F52730468D48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  <a:grpFill/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CC360F6-C536-C51E-8CAD-BB119C697ECB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9C60E43-9B0C-429C-2538-2BFB90E53CDD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Bench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732E2C5-1A01-4F84-13F6-1C382998560A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38176D9-A1AA-29A5-D692-47A106A42DA0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b="1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b="1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D45E677-FD2F-10BF-3AC9-36CF7667A797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3258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0D440B5-C1DA-8868-D3BA-00000E59BDA8}"/>
                </a:ext>
              </a:extLst>
            </p:cNvPr>
            <p:cNvSpPr txBox="1"/>
            <p:nvPr/>
          </p:nvSpPr>
          <p:spPr>
            <a:xfrm>
              <a:off x="4385078" y="6034455"/>
              <a:ext cx="1722459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Personal Record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100 kg 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(4 days ago)</a:t>
              </a:r>
              <a:endParaRPr lang="ko-KR" altLang="en-US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pic>
        <p:nvPicPr>
          <p:cNvPr id="6" name="Graphic 5" descr="House with solid fill">
            <a:extLst>
              <a:ext uri="{FF2B5EF4-FFF2-40B4-BE49-F238E27FC236}">
                <a16:creationId xmlns:a16="http://schemas.microsoft.com/office/drawing/2014/main" id="{634249F0-3364-9898-9A83-F70F6B2D6B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2884" y="9411398"/>
            <a:ext cx="362008" cy="362008"/>
          </a:xfrm>
          <a:prstGeom prst="rect">
            <a:avLst/>
          </a:prstGeom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019A5A43-51D1-230D-F45C-E1C54F3E2E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72854" y="9411398"/>
            <a:ext cx="362008" cy="362008"/>
          </a:xfrm>
          <a:prstGeom prst="rect">
            <a:avLst/>
          </a:prstGeom>
        </p:spPr>
      </p:pic>
      <p:pic>
        <p:nvPicPr>
          <p:cNvPr id="23" name="Graphic 22" descr="Window with solid fill">
            <a:extLst>
              <a:ext uri="{FF2B5EF4-FFF2-40B4-BE49-F238E27FC236}">
                <a16:creationId xmlns:a16="http://schemas.microsoft.com/office/drawing/2014/main" id="{E04954E9-A2D6-908A-B693-E93F2E771A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82771" y="9449253"/>
            <a:ext cx="324153" cy="32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4801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18E36C-9D8B-55D8-DCA1-B598E9C7E19F}"/>
              </a:ext>
            </a:extLst>
          </p:cNvPr>
          <p:cNvSpPr/>
          <p:nvPr/>
        </p:nvSpPr>
        <p:spPr>
          <a:xfrm>
            <a:off x="0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3BA55D-E5F8-48B8-DAF6-24831D1EE7F4}"/>
              </a:ext>
            </a:extLst>
          </p:cNvPr>
          <p:cNvSpPr/>
          <p:nvPr/>
        </p:nvSpPr>
        <p:spPr>
          <a:xfrm>
            <a:off x="2174236" y="9430602"/>
            <a:ext cx="238411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E37287-A826-004C-4743-526EB9583781}"/>
              </a:ext>
            </a:extLst>
          </p:cNvPr>
          <p:cNvSpPr/>
          <p:nvPr/>
        </p:nvSpPr>
        <p:spPr>
          <a:xfrm>
            <a:off x="4558352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023936-5EB5-6DCB-C43D-D3CFC72FC7A1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B4BDF4-175C-7077-9C6D-B9E1CBB1D426}"/>
              </a:ext>
            </a:extLst>
          </p:cNvPr>
          <p:cNvSpPr txBox="1"/>
          <p:nvPr/>
        </p:nvSpPr>
        <p:spPr>
          <a:xfrm>
            <a:off x="192517" y="108761"/>
            <a:ext cx="14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 App Version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97270B-E683-B546-3A16-669298B7E848}"/>
              </a:ext>
            </a:extLst>
          </p:cNvPr>
          <p:cNvSpPr txBox="1"/>
          <p:nvPr/>
        </p:nvSpPr>
        <p:spPr>
          <a:xfrm>
            <a:off x="709684" y="963061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C6AB76-E825-DB4E-C20C-B8E35AEA2BBC}"/>
              </a:ext>
            </a:extLst>
          </p:cNvPr>
          <p:cNvSpPr txBox="1"/>
          <p:nvPr/>
        </p:nvSpPr>
        <p:spPr>
          <a:xfrm>
            <a:off x="2991031" y="9588409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A11555-3166-4E8C-4A7B-FF2F374E612B}"/>
              </a:ext>
            </a:extLst>
          </p:cNvPr>
          <p:cNvSpPr txBox="1"/>
          <p:nvPr/>
        </p:nvSpPr>
        <p:spPr>
          <a:xfrm>
            <a:off x="5270207" y="9576039"/>
            <a:ext cx="83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206C70-B6DC-B039-8161-78D10E3AC545}"/>
              </a:ext>
            </a:extLst>
          </p:cNvPr>
          <p:cNvSpPr txBox="1"/>
          <p:nvPr/>
        </p:nvSpPr>
        <p:spPr>
          <a:xfrm>
            <a:off x="354842" y="1009934"/>
            <a:ext cx="269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Current App version : 1.0.0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3776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18E36C-9D8B-55D8-DCA1-B598E9C7E19F}"/>
              </a:ext>
            </a:extLst>
          </p:cNvPr>
          <p:cNvSpPr/>
          <p:nvPr/>
        </p:nvSpPr>
        <p:spPr>
          <a:xfrm>
            <a:off x="0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3BA55D-E5F8-48B8-DAF6-24831D1EE7F4}"/>
              </a:ext>
            </a:extLst>
          </p:cNvPr>
          <p:cNvSpPr/>
          <p:nvPr/>
        </p:nvSpPr>
        <p:spPr>
          <a:xfrm>
            <a:off x="2174236" y="9430602"/>
            <a:ext cx="238411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E37287-A826-004C-4743-526EB9583781}"/>
              </a:ext>
            </a:extLst>
          </p:cNvPr>
          <p:cNvSpPr/>
          <p:nvPr/>
        </p:nvSpPr>
        <p:spPr>
          <a:xfrm>
            <a:off x="4558352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023936-5EB5-6DCB-C43D-D3CFC72FC7A1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B4BDF4-175C-7077-9C6D-B9E1CBB1D426}"/>
              </a:ext>
            </a:extLst>
          </p:cNvPr>
          <p:cNvSpPr txBox="1"/>
          <p:nvPr/>
        </p:nvSpPr>
        <p:spPr>
          <a:xfrm>
            <a:off x="154367" y="132865"/>
            <a:ext cx="176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 Send Feedback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97270B-E683-B546-3A16-669298B7E848}"/>
              </a:ext>
            </a:extLst>
          </p:cNvPr>
          <p:cNvSpPr txBox="1"/>
          <p:nvPr/>
        </p:nvSpPr>
        <p:spPr>
          <a:xfrm>
            <a:off x="709684" y="963061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C6AB76-E825-DB4E-C20C-B8E35AEA2BBC}"/>
              </a:ext>
            </a:extLst>
          </p:cNvPr>
          <p:cNvSpPr txBox="1"/>
          <p:nvPr/>
        </p:nvSpPr>
        <p:spPr>
          <a:xfrm>
            <a:off x="2991031" y="9588409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A11555-3166-4E8C-4A7B-FF2F374E612B}"/>
              </a:ext>
            </a:extLst>
          </p:cNvPr>
          <p:cNvSpPr txBox="1"/>
          <p:nvPr/>
        </p:nvSpPr>
        <p:spPr>
          <a:xfrm>
            <a:off x="5270207" y="9576039"/>
            <a:ext cx="83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Setting</a:t>
            </a:r>
          </a:p>
        </p:txBody>
      </p:sp>
    </p:spTree>
    <p:extLst>
      <p:ext uri="{BB962C8B-B14F-4D97-AF65-F5344CB8AC3E}">
        <p14:creationId xmlns:p14="http://schemas.microsoft.com/office/powerpoint/2010/main" val="2010952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18E36C-9D8B-55D8-DCA1-B598E9C7E19F}"/>
              </a:ext>
            </a:extLst>
          </p:cNvPr>
          <p:cNvSpPr/>
          <p:nvPr/>
        </p:nvSpPr>
        <p:spPr>
          <a:xfrm>
            <a:off x="0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3BA55D-E5F8-48B8-DAF6-24831D1EE7F4}"/>
              </a:ext>
            </a:extLst>
          </p:cNvPr>
          <p:cNvSpPr/>
          <p:nvPr/>
        </p:nvSpPr>
        <p:spPr>
          <a:xfrm>
            <a:off x="2174236" y="9430602"/>
            <a:ext cx="238411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E37287-A826-004C-4743-526EB9583781}"/>
              </a:ext>
            </a:extLst>
          </p:cNvPr>
          <p:cNvSpPr/>
          <p:nvPr/>
        </p:nvSpPr>
        <p:spPr>
          <a:xfrm>
            <a:off x="4558352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023936-5EB5-6DCB-C43D-D3CFC72FC7A1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B4BDF4-175C-7077-9C6D-B9E1CBB1D426}"/>
              </a:ext>
            </a:extLst>
          </p:cNvPr>
          <p:cNvSpPr txBox="1"/>
          <p:nvPr/>
        </p:nvSpPr>
        <p:spPr>
          <a:xfrm>
            <a:off x="154367" y="115165"/>
            <a:ext cx="2174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Privacy Policy</a:t>
            </a:r>
          </a:p>
          <a:p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97270B-E683-B546-3A16-669298B7E848}"/>
              </a:ext>
            </a:extLst>
          </p:cNvPr>
          <p:cNvSpPr txBox="1"/>
          <p:nvPr/>
        </p:nvSpPr>
        <p:spPr>
          <a:xfrm>
            <a:off x="709684" y="963061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C6AB76-E825-DB4E-C20C-B8E35AEA2BBC}"/>
              </a:ext>
            </a:extLst>
          </p:cNvPr>
          <p:cNvSpPr txBox="1"/>
          <p:nvPr/>
        </p:nvSpPr>
        <p:spPr>
          <a:xfrm>
            <a:off x="2991031" y="9588409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A11555-3166-4E8C-4A7B-FF2F374E612B}"/>
              </a:ext>
            </a:extLst>
          </p:cNvPr>
          <p:cNvSpPr txBox="1"/>
          <p:nvPr/>
        </p:nvSpPr>
        <p:spPr>
          <a:xfrm>
            <a:off x="5270207" y="9576039"/>
            <a:ext cx="83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Setting</a:t>
            </a:r>
          </a:p>
        </p:txBody>
      </p:sp>
    </p:spTree>
    <p:extLst>
      <p:ext uri="{BB962C8B-B14F-4D97-AF65-F5344CB8AC3E}">
        <p14:creationId xmlns:p14="http://schemas.microsoft.com/office/powerpoint/2010/main" val="272730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uple of figures of people&#10;&#10;Description automatically generated with medium confidence">
            <a:extLst>
              <a:ext uri="{FF2B5EF4-FFF2-40B4-BE49-F238E27FC236}">
                <a16:creationId xmlns:a16="http://schemas.microsoft.com/office/drawing/2014/main" id="{9C2202C7-D6A3-53BF-4574-2090319D4B3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758230" y="666297"/>
            <a:ext cx="5161536" cy="46409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ADC92D-2FEC-AA31-7C52-5FFD12730309}"/>
              </a:ext>
            </a:extLst>
          </p:cNvPr>
          <p:cNvSpPr/>
          <p:nvPr/>
        </p:nvSpPr>
        <p:spPr>
          <a:xfrm>
            <a:off x="-1" y="9201150"/>
            <a:ext cx="6732589" cy="91439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46100" dist="38100" dir="16200000" sx="84000" sy="84000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4875C2-467C-02F0-D573-534D2933C557}"/>
              </a:ext>
            </a:extLst>
          </p:cNvPr>
          <p:cNvSpPr/>
          <p:nvPr/>
        </p:nvSpPr>
        <p:spPr>
          <a:xfrm>
            <a:off x="0" y="5289794"/>
            <a:ext cx="6732588" cy="586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ED1616-8844-D0D0-513D-85650D8C292A}"/>
              </a:ext>
            </a:extLst>
          </p:cNvPr>
          <p:cNvSpPr txBox="1"/>
          <p:nvPr/>
        </p:nvSpPr>
        <p:spPr>
          <a:xfrm>
            <a:off x="5935183" y="5399816"/>
            <a:ext cx="4984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altLang="ko-KR" dirty="0">
                <a:solidFill>
                  <a:schemeClr val="bg1"/>
                </a:solidFill>
              </a:rPr>
              <a:t>Tag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3E9FF-7EA2-DBB6-3B31-CF2A0DDD5061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73A36B-156B-723C-66ED-29B28A92FD4D}"/>
              </a:ext>
            </a:extLst>
          </p:cNvPr>
          <p:cNvSpPr txBox="1"/>
          <p:nvPr/>
        </p:nvSpPr>
        <p:spPr>
          <a:xfrm>
            <a:off x="273021" y="108654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47F351-3275-1DC7-98A4-0AB8580F5024}"/>
              </a:ext>
            </a:extLst>
          </p:cNvPr>
          <p:cNvSpPr txBox="1"/>
          <p:nvPr/>
        </p:nvSpPr>
        <p:spPr>
          <a:xfrm>
            <a:off x="720582" y="9727537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Home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91C087-C637-7BAE-5CB6-A7625EC8372A}"/>
              </a:ext>
            </a:extLst>
          </p:cNvPr>
          <p:cNvSpPr txBox="1"/>
          <p:nvPr/>
        </p:nvSpPr>
        <p:spPr>
          <a:xfrm>
            <a:off x="3001929" y="9739919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Status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E01C12-20A5-A7E0-D1A0-4040028AA740}"/>
              </a:ext>
            </a:extLst>
          </p:cNvPr>
          <p:cNvSpPr txBox="1"/>
          <p:nvPr/>
        </p:nvSpPr>
        <p:spPr>
          <a:xfrm>
            <a:off x="5281105" y="9713901"/>
            <a:ext cx="765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Setting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F732F90-E000-0C2C-62D9-FD8C6F7785AE}"/>
              </a:ext>
            </a:extLst>
          </p:cNvPr>
          <p:cNvGrpSpPr/>
          <p:nvPr/>
        </p:nvGrpSpPr>
        <p:grpSpPr>
          <a:xfrm>
            <a:off x="129787" y="6034455"/>
            <a:ext cx="6462081" cy="1237843"/>
            <a:chOff x="129788" y="6034455"/>
            <a:chExt cx="6000038" cy="1237843"/>
          </a:xfrm>
          <a:solidFill>
            <a:schemeClr val="accent1">
              <a:lumMod val="50000"/>
            </a:schemeClr>
          </a:solidFill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ECCC5CB-97F0-DAF5-28B9-AA8F73EE7BF2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  <a:grpFill/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470F9BD-ED66-9D8C-3C82-FF5B33A98639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72A0ABA-9BF4-C503-2B7C-2CDA29FFE6B1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Bench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6A5237B-E9C3-FB7D-8E1F-244F51994E66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58CAE2A-08EF-13D1-83F9-66181F5FCB9F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727A0A3-262A-0744-2352-0572765E56C1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3258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BBA9F75-88D1-0ACA-330C-0D131B52BFA0}"/>
                </a:ext>
              </a:extLst>
            </p:cNvPr>
            <p:cNvSpPr txBox="1"/>
            <p:nvPr/>
          </p:nvSpPr>
          <p:spPr>
            <a:xfrm>
              <a:off x="4385078" y="6034455"/>
              <a:ext cx="1722459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Personal Record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100 kg 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(4 days ago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6667CE6-070E-3155-08D4-D196A3CD396D}"/>
              </a:ext>
            </a:extLst>
          </p:cNvPr>
          <p:cNvGrpSpPr/>
          <p:nvPr/>
        </p:nvGrpSpPr>
        <p:grpSpPr>
          <a:xfrm>
            <a:off x="129788" y="7458879"/>
            <a:ext cx="6462080" cy="1237843"/>
            <a:chOff x="129788" y="6034455"/>
            <a:chExt cx="6000038" cy="1237843"/>
          </a:xfrm>
          <a:solidFill>
            <a:schemeClr val="accent1">
              <a:lumMod val="50000"/>
            </a:schemeClr>
          </a:solidFill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A4D97CC-16A9-0386-5199-F52730468D48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  <a:grpFill/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CC360F6-C536-C51E-8CAD-BB119C697ECB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9C60E43-9B0C-429C-2538-2BFB90E53CDD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Bench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732E2C5-1A01-4F84-13F6-1C382998560A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38176D9-A1AA-29A5-D692-47A106A42DA0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b="1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b="1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D45E677-FD2F-10BF-3AC9-36CF7667A797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3258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0D440B5-C1DA-8868-D3BA-00000E59BDA8}"/>
                </a:ext>
              </a:extLst>
            </p:cNvPr>
            <p:cNvSpPr txBox="1"/>
            <p:nvPr/>
          </p:nvSpPr>
          <p:spPr>
            <a:xfrm>
              <a:off x="4385078" y="6034455"/>
              <a:ext cx="1722459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Personal Record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100 kg 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(4 days ago)</a:t>
              </a:r>
              <a:endParaRPr lang="ko-KR" altLang="en-US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pic>
        <p:nvPicPr>
          <p:cNvPr id="6" name="Graphic 5" descr="House with solid fill">
            <a:extLst>
              <a:ext uri="{FF2B5EF4-FFF2-40B4-BE49-F238E27FC236}">
                <a16:creationId xmlns:a16="http://schemas.microsoft.com/office/drawing/2014/main" id="{634249F0-3364-9898-9A83-F70F6B2D6B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2884" y="9411398"/>
            <a:ext cx="362008" cy="362008"/>
          </a:xfrm>
          <a:prstGeom prst="rect">
            <a:avLst/>
          </a:prstGeom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019A5A43-51D1-230D-F45C-E1C54F3E2E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72854" y="9411398"/>
            <a:ext cx="362008" cy="362008"/>
          </a:xfrm>
          <a:prstGeom prst="rect">
            <a:avLst/>
          </a:prstGeom>
        </p:spPr>
      </p:pic>
      <p:pic>
        <p:nvPicPr>
          <p:cNvPr id="23" name="Graphic 22" descr="Window with solid fill">
            <a:extLst>
              <a:ext uri="{FF2B5EF4-FFF2-40B4-BE49-F238E27FC236}">
                <a16:creationId xmlns:a16="http://schemas.microsoft.com/office/drawing/2014/main" id="{E04954E9-A2D6-908A-B693-E93F2E771A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82771" y="9449253"/>
            <a:ext cx="324153" cy="32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3728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D3E9FF-7EA2-DBB6-3B31-CF2A0DDD5061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solidFill>
            <a:srgbClr val="355D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73A36B-156B-723C-66ED-29B28A92FD4D}"/>
              </a:ext>
            </a:extLst>
          </p:cNvPr>
          <p:cNvSpPr txBox="1"/>
          <p:nvPr/>
        </p:nvSpPr>
        <p:spPr>
          <a:xfrm>
            <a:off x="273021" y="10865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   Bench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DA41C4-B137-00C3-0A7E-DC2CBD6E9323}"/>
              </a:ext>
            </a:extLst>
          </p:cNvPr>
          <p:cNvSpPr txBox="1"/>
          <p:nvPr/>
        </p:nvSpPr>
        <p:spPr>
          <a:xfrm>
            <a:off x="2725791" y="905098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Kg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A80F8D-66F8-BA76-7D2A-53B045D52A1C}"/>
              </a:ext>
            </a:extLst>
          </p:cNvPr>
          <p:cNvSpPr txBox="1"/>
          <p:nvPr/>
        </p:nvSpPr>
        <p:spPr>
          <a:xfrm>
            <a:off x="2734774" y="9452158"/>
            <a:ext cx="63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Reps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9DB3C25-5456-C30C-E36B-02820F9C831A}"/>
              </a:ext>
            </a:extLst>
          </p:cNvPr>
          <p:cNvSpPr/>
          <p:nvPr/>
        </p:nvSpPr>
        <p:spPr>
          <a:xfrm>
            <a:off x="3592903" y="9420319"/>
            <a:ext cx="2784098" cy="4011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LOG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E12A632-4B54-E814-7415-4DFFDCF79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36413"/>
              </p:ext>
            </p:extLst>
          </p:nvPr>
        </p:nvGraphicFramePr>
        <p:xfrm>
          <a:off x="169599" y="2275610"/>
          <a:ext cx="2815438" cy="14735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3983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1961455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33827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TODAY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B7894520-F55A-A20B-3B30-EEFE7CBDA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338257"/>
              </p:ext>
            </p:extLst>
          </p:nvPr>
        </p:nvGraphicFramePr>
        <p:xfrm>
          <a:off x="169599" y="3926785"/>
          <a:ext cx="2815438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040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2002398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28-02-2024 (4 days ago)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12.0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1FF78786-6DD1-2924-7DF9-627C409D377A}"/>
              </a:ext>
            </a:extLst>
          </p:cNvPr>
          <p:cNvGrpSpPr/>
          <p:nvPr/>
        </p:nvGrpSpPr>
        <p:grpSpPr>
          <a:xfrm>
            <a:off x="122782" y="712137"/>
            <a:ext cx="2977282" cy="1419774"/>
            <a:chOff x="270885" y="736574"/>
            <a:chExt cx="2977282" cy="1419774"/>
          </a:xfrm>
          <a:solidFill>
            <a:schemeClr val="bg2">
              <a:lumMod val="75000"/>
            </a:schemeClr>
          </a:solidFill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EC82737-249D-0433-C43D-034F6B1B3387}"/>
                </a:ext>
              </a:extLst>
            </p:cNvPr>
            <p:cNvSpPr/>
            <p:nvPr/>
          </p:nvSpPr>
          <p:spPr>
            <a:xfrm>
              <a:off x="270885" y="736574"/>
              <a:ext cx="2977282" cy="141977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E80759-F6D9-2AB2-D562-43BA22CF27A5}"/>
                </a:ext>
              </a:extLst>
            </p:cNvPr>
            <p:cNvSpPr txBox="1"/>
            <p:nvPr/>
          </p:nvSpPr>
          <p:spPr>
            <a:xfrm>
              <a:off x="745914" y="823905"/>
              <a:ext cx="204485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PERSONAL RECORD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5723D5B-D30C-F018-AAE5-D6B5DC9FA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467206"/>
              </p:ext>
            </p:extLst>
          </p:nvPr>
        </p:nvGraphicFramePr>
        <p:xfrm>
          <a:off x="212520" y="1242482"/>
          <a:ext cx="281543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5052">
                  <a:extLst>
                    <a:ext uri="{9D8B030D-6E8A-4147-A177-3AD203B41FA5}">
                      <a16:colId xmlns:a16="http://schemas.microsoft.com/office/drawing/2014/main" val="4011651455"/>
                    </a:ext>
                  </a:extLst>
                </a:gridCol>
                <a:gridCol w="1770386">
                  <a:extLst>
                    <a:ext uri="{9D8B030D-6E8A-4147-A177-3AD203B41FA5}">
                      <a16:colId xmlns:a16="http://schemas.microsoft.com/office/drawing/2014/main" val="3335418226"/>
                    </a:ext>
                  </a:extLst>
                </a:gridCol>
              </a:tblGrid>
              <a:tr h="261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12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74210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925F39E-151C-FFC6-036D-937D4D17BAF6}"/>
              </a:ext>
            </a:extLst>
          </p:cNvPr>
          <p:cNvSpPr txBox="1"/>
          <p:nvPr/>
        </p:nvSpPr>
        <p:spPr>
          <a:xfrm>
            <a:off x="445391" y="1678642"/>
            <a:ext cx="5254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ko-KR" sz="1800" dirty="0">
                <a:solidFill>
                  <a:schemeClr val="bg1"/>
                </a:solidFill>
              </a:rPr>
              <a:t>28-02-2024 (4 days ago)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814FFC4-80F7-09B7-1B23-68C82B32BBE8}"/>
              </a:ext>
            </a:extLst>
          </p:cNvPr>
          <p:cNvSpPr/>
          <p:nvPr/>
        </p:nvSpPr>
        <p:spPr>
          <a:xfrm>
            <a:off x="3432560" y="712137"/>
            <a:ext cx="2977282" cy="1419774"/>
          </a:xfrm>
          <a:prstGeom prst="roundRect">
            <a:avLst/>
          </a:prstGeom>
          <a:solidFill>
            <a:srgbClr val="D0AF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aphicFrame>
        <p:nvGraphicFramePr>
          <p:cNvPr id="57" name="Chart 56">
            <a:extLst>
              <a:ext uri="{FF2B5EF4-FFF2-40B4-BE49-F238E27FC236}">
                <a16:creationId xmlns:a16="http://schemas.microsoft.com/office/drawing/2014/main" id="{1EE21EC0-E687-2138-8D0A-6CB947167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3466415"/>
              </p:ext>
            </p:extLst>
          </p:nvPr>
        </p:nvGraphicFramePr>
        <p:xfrm>
          <a:off x="3343439" y="2270508"/>
          <a:ext cx="3080147" cy="2992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B97B8F1C-9DD4-E9E5-F330-B8E4431780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9022388"/>
              </p:ext>
            </p:extLst>
          </p:nvPr>
        </p:nvGraphicFramePr>
        <p:xfrm>
          <a:off x="3329695" y="5318759"/>
          <a:ext cx="3080147" cy="2992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70EDB757-A789-A6C9-5A34-9A2B86276A24}"/>
              </a:ext>
            </a:extLst>
          </p:cNvPr>
          <p:cNvSpPr txBox="1"/>
          <p:nvPr/>
        </p:nvSpPr>
        <p:spPr>
          <a:xfrm>
            <a:off x="3573674" y="9014554"/>
            <a:ext cx="272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ㅁ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log as a warming up set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AA74164D-2399-B3A9-EC30-E5D89A158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653886"/>
              </p:ext>
            </p:extLst>
          </p:nvPr>
        </p:nvGraphicFramePr>
        <p:xfrm>
          <a:off x="169599" y="5495803"/>
          <a:ext cx="2815438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040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2002398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28-02-2024 (4 days ago)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5F5906E9-41F0-474A-F162-475335F13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296975"/>
              </p:ext>
            </p:extLst>
          </p:nvPr>
        </p:nvGraphicFramePr>
        <p:xfrm>
          <a:off x="165498" y="7058143"/>
          <a:ext cx="2815438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040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2002398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28-02-2024 (4 days ago)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CB21D7C-004E-F9B5-9BD5-1428B6257EC5}"/>
              </a:ext>
            </a:extLst>
          </p:cNvPr>
          <p:cNvSpPr txBox="1"/>
          <p:nvPr/>
        </p:nvSpPr>
        <p:spPr>
          <a:xfrm>
            <a:off x="3592903" y="799468"/>
            <a:ext cx="184731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9F76B1-49EF-1E26-D338-57B93E89D104}"/>
              </a:ext>
            </a:extLst>
          </p:cNvPr>
          <p:cNvSpPr txBox="1"/>
          <p:nvPr/>
        </p:nvSpPr>
        <p:spPr>
          <a:xfrm>
            <a:off x="4164894" y="799468"/>
            <a:ext cx="1544012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ONE REP MAX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(PREDICTED)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3BBAAB-9B10-C189-C5FC-0121269D2D91}"/>
              </a:ext>
            </a:extLst>
          </p:cNvPr>
          <p:cNvSpPr txBox="1"/>
          <p:nvPr/>
        </p:nvSpPr>
        <p:spPr>
          <a:xfrm>
            <a:off x="4430708" y="1499637"/>
            <a:ext cx="1108487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15 kg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2E38CC-80FB-8B8B-BF9A-CF1B6BFD1852}"/>
              </a:ext>
            </a:extLst>
          </p:cNvPr>
          <p:cNvSpPr txBox="1"/>
          <p:nvPr/>
        </p:nvSpPr>
        <p:spPr>
          <a:xfrm>
            <a:off x="355587" y="9014554"/>
            <a:ext cx="1376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Enter weight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BB521D-80E2-4D69-89B6-E30E6E855628}"/>
              </a:ext>
            </a:extLst>
          </p:cNvPr>
          <p:cNvSpPr txBox="1"/>
          <p:nvPr/>
        </p:nvSpPr>
        <p:spPr>
          <a:xfrm>
            <a:off x="355587" y="9452158"/>
            <a:ext cx="114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Enter reps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031C113-1F0A-88FF-CEAE-FF8ED1EB09F3}"/>
              </a:ext>
            </a:extLst>
          </p:cNvPr>
          <p:cNvCxnSpPr/>
          <p:nvPr/>
        </p:nvCxnSpPr>
        <p:spPr>
          <a:xfrm>
            <a:off x="273021" y="9383886"/>
            <a:ext cx="215628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31432DF-A5CA-8EDE-1F4A-4B0B21B236B3}"/>
              </a:ext>
            </a:extLst>
          </p:cNvPr>
          <p:cNvCxnSpPr/>
          <p:nvPr/>
        </p:nvCxnSpPr>
        <p:spPr>
          <a:xfrm>
            <a:off x="273021" y="9821490"/>
            <a:ext cx="215628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97045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D3E9FF-7EA2-DBB6-3B31-CF2A0DDD5061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solidFill>
            <a:srgbClr val="355D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73A36B-156B-723C-66ED-29B28A92FD4D}"/>
              </a:ext>
            </a:extLst>
          </p:cNvPr>
          <p:cNvSpPr txBox="1"/>
          <p:nvPr/>
        </p:nvSpPr>
        <p:spPr>
          <a:xfrm>
            <a:off x="273021" y="10865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   Bench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DA41C4-B137-00C3-0A7E-DC2CBD6E9323}"/>
              </a:ext>
            </a:extLst>
          </p:cNvPr>
          <p:cNvSpPr txBox="1"/>
          <p:nvPr/>
        </p:nvSpPr>
        <p:spPr>
          <a:xfrm>
            <a:off x="2725791" y="905098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Kg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A80F8D-66F8-BA76-7D2A-53B045D52A1C}"/>
              </a:ext>
            </a:extLst>
          </p:cNvPr>
          <p:cNvSpPr txBox="1"/>
          <p:nvPr/>
        </p:nvSpPr>
        <p:spPr>
          <a:xfrm>
            <a:off x="2734774" y="9452158"/>
            <a:ext cx="63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Reps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9DB3C25-5456-C30C-E36B-02820F9C831A}"/>
              </a:ext>
            </a:extLst>
          </p:cNvPr>
          <p:cNvSpPr/>
          <p:nvPr/>
        </p:nvSpPr>
        <p:spPr>
          <a:xfrm>
            <a:off x="3592903" y="9420319"/>
            <a:ext cx="2784098" cy="4011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LOG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E12A632-4B54-E814-7415-4DFFDCF79D6F}"/>
              </a:ext>
            </a:extLst>
          </p:cNvPr>
          <p:cNvGraphicFramePr>
            <a:graphicFrameLocks noGrp="1"/>
          </p:cNvGraphicFramePr>
          <p:nvPr/>
        </p:nvGraphicFramePr>
        <p:xfrm>
          <a:off x="169599" y="2275610"/>
          <a:ext cx="2815438" cy="14735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3983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1961455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33827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TODAY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B7894520-F55A-A20B-3B30-EEFE7CBDA497}"/>
              </a:ext>
            </a:extLst>
          </p:cNvPr>
          <p:cNvGraphicFramePr>
            <a:graphicFrameLocks noGrp="1"/>
          </p:cNvGraphicFramePr>
          <p:nvPr/>
        </p:nvGraphicFramePr>
        <p:xfrm>
          <a:off x="169599" y="3926785"/>
          <a:ext cx="2815438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040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2002398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28-02-2024 (4 days ago)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12.0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1FF78786-6DD1-2924-7DF9-627C409D377A}"/>
              </a:ext>
            </a:extLst>
          </p:cNvPr>
          <p:cNvGrpSpPr/>
          <p:nvPr/>
        </p:nvGrpSpPr>
        <p:grpSpPr>
          <a:xfrm>
            <a:off x="122782" y="712137"/>
            <a:ext cx="2977282" cy="1419774"/>
            <a:chOff x="270885" y="736574"/>
            <a:chExt cx="2977282" cy="1419774"/>
          </a:xfrm>
          <a:solidFill>
            <a:schemeClr val="bg2">
              <a:lumMod val="75000"/>
            </a:schemeClr>
          </a:solidFill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EC82737-249D-0433-C43D-034F6B1B3387}"/>
                </a:ext>
              </a:extLst>
            </p:cNvPr>
            <p:cNvSpPr/>
            <p:nvPr/>
          </p:nvSpPr>
          <p:spPr>
            <a:xfrm>
              <a:off x="270885" y="736574"/>
              <a:ext cx="2977282" cy="141977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E80759-F6D9-2AB2-D562-43BA22CF27A5}"/>
                </a:ext>
              </a:extLst>
            </p:cNvPr>
            <p:cNvSpPr txBox="1"/>
            <p:nvPr/>
          </p:nvSpPr>
          <p:spPr>
            <a:xfrm>
              <a:off x="745914" y="823905"/>
              <a:ext cx="204485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PERSONAL RECORD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5723D5B-D30C-F018-AAE5-D6B5DC9FA282}"/>
              </a:ext>
            </a:extLst>
          </p:cNvPr>
          <p:cNvGraphicFramePr>
            <a:graphicFrameLocks noGrp="1"/>
          </p:cNvGraphicFramePr>
          <p:nvPr/>
        </p:nvGraphicFramePr>
        <p:xfrm>
          <a:off x="212520" y="1242482"/>
          <a:ext cx="281543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5052">
                  <a:extLst>
                    <a:ext uri="{9D8B030D-6E8A-4147-A177-3AD203B41FA5}">
                      <a16:colId xmlns:a16="http://schemas.microsoft.com/office/drawing/2014/main" val="4011651455"/>
                    </a:ext>
                  </a:extLst>
                </a:gridCol>
                <a:gridCol w="1770386">
                  <a:extLst>
                    <a:ext uri="{9D8B030D-6E8A-4147-A177-3AD203B41FA5}">
                      <a16:colId xmlns:a16="http://schemas.microsoft.com/office/drawing/2014/main" val="3335418226"/>
                    </a:ext>
                  </a:extLst>
                </a:gridCol>
              </a:tblGrid>
              <a:tr h="261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12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74210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925F39E-151C-FFC6-036D-937D4D17BAF6}"/>
              </a:ext>
            </a:extLst>
          </p:cNvPr>
          <p:cNvSpPr txBox="1"/>
          <p:nvPr/>
        </p:nvSpPr>
        <p:spPr>
          <a:xfrm>
            <a:off x="445391" y="1678642"/>
            <a:ext cx="5254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ko-KR" sz="1800" dirty="0">
                <a:solidFill>
                  <a:schemeClr val="bg1"/>
                </a:solidFill>
              </a:rPr>
              <a:t>28-02-2024 (4 days ago)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814FFC4-80F7-09B7-1B23-68C82B32BBE8}"/>
              </a:ext>
            </a:extLst>
          </p:cNvPr>
          <p:cNvSpPr/>
          <p:nvPr/>
        </p:nvSpPr>
        <p:spPr>
          <a:xfrm>
            <a:off x="3432560" y="712137"/>
            <a:ext cx="2977282" cy="1419774"/>
          </a:xfrm>
          <a:prstGeom prst="roundRect">
            <a:avLst/>
          </a:prstGeom>
          <a:solidFill>
            <a:srgbClr val="D0AF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aphicFrame>
        <p:nvGraphicFramePr>
          <p:cNvPr id="57" name="Chart 56">
            <a:extLst>
              <a:ext uri="{FF2B5EF4-FFF2-40B4-BE49-F238E27FC236}">
                <a16:creationId xmlns:a16="http://schemas.microsoft.com/office/drawing/2014/main" id="{1EE21EC0-E687-2138-8D0A-6CB947167A4C}"/>
              </a:ext>
            </a:extLst>
          </p:cNvPr>
          <p:cNvGraphicFramePr/>
          <p:nvPr/>
        </p:nvGraphicFramePr>
        <p:xfrm>
          <a:off x="3343439" y="2270508"/>
          <a:ext cx="3080147" cy="2992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B97B8F1C-9DD4-E9E5-F330-B8E4431780B1}"/>
              </a:ext>
            </a:extLst>
          </p:cNvPr>
          <p:cNvGraphicFramePr/>
          <p:nvPr/>
        </p:nvGraphicFramePr>
        <p:xfrm>
          <a:off x="3329695" y="5318759"/>
          <a:ext cx="3080147" cy="2992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70EDB757-A789-A6C9-5A34-9A2B86276A24}"/>
              </a:ext>
            </a:extLst>
          </p:cNvPr>
          <p:cNvSpPr txBox="1"/>
          <p:nvPr/>
        </p:nvSpPr>
        <p:spPr>
          <a:xfrm>
            <a:off x="3573674" y="9014554"/>
            <a:ext cx="272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ㅁ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log as a warming up set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AA74164D-2399-B3A9-EC30-E5D89A1587B3}"/>
              </a:ext>
            </a:extLst>
          </p:cNvPr>
          <p:cNvGraphicFramePr>
            <a:graphicFrameLocks noGrp="1"/>
          </p:cNvGraphicFramePr>
          <p:nvPr/>
        </p:nvGraphicFramePr>
        <p:xfrm>
          <a:off x="169599" y="5495803"/>
          <a:ext cx="2815438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040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2002398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28-02-2024 (4 days ago)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5F5906E9-41F0-474A-F162-475335F13EB0}"/>
              </a:ext>
            </a:extLst>
          </p:cNvPr>
          <p:cNvGraphicFramePr>
            <a:graphicFrameLocks noGrp="1"/>
          </p:cNvGraphicFramePr>
          <p:nvPr/>
        </p:nvGraphicFramePr>
        <p:xfrm>
          <a:off x="165498" y="7058143"/>
          <a:ext cx="2815438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040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2002398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28-02-2024 (4 days ago)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CB21D7C-004E-F9B5-9BD5-1428B6257EC5}"/>
              </a:ext>
            </a:extLst>
          </p:cNvPr>
          <p:cNvSpPr txBox="1"/>
          <p:nvPr/>
        </p:nvSpPr>
        <p:spPr>
          <a:xfrm>
            <a:off x="3592903" y="799468"/>
            <a:ext cx="184731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9F76B1-49EF-1E26-D338-57B93E89D104}"/>
              </a:ext>
            </a:extLst>
          </p:cNvPr>
          <p:cNvSpPr txBox="1"/>
          <p:nvPr/>
        </p:nvSpPr>
        <p:spPr>
          <a:xfrm>
            <a:off x="4164894" y="799468"/>
            <a:ext cx="1544012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ONE REP MAX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(PREDICTED)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3BBAAB-9B10-C189-C5FC-0121269D2D91}"/>
              </a:ext>
            </a:extLst>
          </p:cNvPr>
          <p:cNvSpPr txBox="1"/>
          <p:nvPr/>
        </p:nvSpPr>
        <p:spPr>
          <a:xfrm>
            <a:off x="4430708" y="1499637"/>
            <a:ext cx="1108487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15 kg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2E38CC-80FB-8B8B-BF9A-CF1B6BFD1852}"/>
              </a:ext>
            </a:extLst>
          </p:cNvPr>
          <p:cNvSpPr txBox="1"/>
          <p:nvPr/>
        </p:nvSpPr>
        <p:spPr>
          <a:xfrm>
            <a:off x="355587" y="9014554"/>
            <a:ext cx="1376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Enter weight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BB521D-80E2-4D69-89B6-E30E6E855628}"/>
              </a:ext>
            </a:extLst>
          </p:cNvPr>
          <p:cNvSpPr txBox="1"/>
          <p:nvPr/>
        </p:nvSpPr>
        <p:spPr>
          <a:xfrm>
            <a:off x="355587" y="9452158"/>
            <a:ext cx="114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Enter reps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031C113-1F0A-88FF-CEAE-FF8ED1EB09F3}"/>
              </a:ext>
            </a:extLst>
          </p:cNvPr>
          <p:cNvCxnSpPr/>
          <p:nvPr/>
        </p:nvCxnSpPr>
        <p:spPr>
          <a:xfrm>
            <a:off x="273021" y="9383886"/>
            <a:ext cx="215628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31432DF-A5CA-8EDE-1F4A-4B0B21B236B3}"/>
              </a:ext>
            </a:extLst>
          </p:cNvPr>
          <p:cNvCxnSpPr/>
          <p:nvPr/>
        </p:nvCxnSpPr>
        <p:spPr>
          <a:xfrm>
            <a:off x="273021" y="9821490"/>
            <a:ext cx="215628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22173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5ADC92D-2FEC-AA31-7C52-5FFD12730309}"/>
              </a:ext>
            </a:extLst>
          </p:cNvPr>
          <p:cNvSpPr/>
          <p:nvPr/>
        </p:nvSpPr>
        <p:spPr>
          <a:xfrm>
            <a:off x="-1" y="9201150"/>
            <a:ext cx="6732589" cy="9143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46100" dist="38100" dir="16200000" sx="84000" sy="84000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4D377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3E9FF-7EA2-DBB6-3B31-CF2A0DDD5061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73A36B-156B-723C-66ED-29B28A92FD4D}"/>
              </a:ext>
            </a:extLst>
          </p:cNvPr>
          <p:cNvSpPr txBox="1"/>
          <p:nvPr/>
        </p:nvSpPr>
        <p:spPr>
          <a:xfrm>
            <a:off x="273021" y="108654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47F351-3275-1DC7-98A4-0AB8580F5024}"/>
              </a:ext>
            </a:extLst>
          </p:cNvPr>
          <p:cNvSpPr txBox="1"/>
          <p:nvPr/>
        </p:nvSpPr>
        <p:spPr>
          <a:xfrm>
            <a:off x="720582" y="9727537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</a:rPr>
              <a:t>Home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91C087-C637-7BAE-5CB6-A7625EC8372A}"/>
              </a:ext>
            </a:extLst>
          </p:cNvPr>
          <p:cNvSpPr txBox="1"/>
          <p:nvPr/>
        </p:nvSpPr>
        <p:spPr>
          <a:xfrm>
            <a:off x="3001929" y="9739919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Status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E01C12-20A5-A7E0-D1A0-4040028AA740}"/>
              </a:ext>
            </a:extLst>
          </p:cNvPr>
          <p:cNvSpPr txBox="1"/>
          <p:nvPr/>
        </p:nvSpPr>
        <p:spPr>
          <a:xfrm>
            <a:off x="5281105" y="9713901"/>
            <a:ext cx="765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Setting</a:t>
            </a:r>
          </a:p>
        </p:txBody>
      </p:sp>
      <p:pic>
        <p:nvPicPr>
          <p:cNvPr id="6" name="Graphic 5" descr="House with solid fill">
            <a:extLst>
              <a:ext uri="{FF2B5EF4-FFF2-40B4-BE49-F238E27FC236}">
                <a16:creationId xmlns:a16="http://schemas.microsoft.com/office/drawing/2014/main" id="{634249F0-3364-9898-9A83-F70F6B2D6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2884" y="9411398"/>
            <a:ext cx="362008" cy="362008"/>
          </a:xfrm>
          <a:prstGeom prst="rect">
            <a:avLst/>
          </a:prstGeom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019A5A43-51D1-230D-F45C-E1C54F3E2E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2854" y="9411398"/>
            <a:ext cx="362008" cy="362008"/>
          </a:xfrm>
          <a:prstGeom prst="rect">
            <a:avLst/>
          </a:prstGeom>
        </p:spPr>
      </p:pic>
      <p:pic>
        <p:nvPicPr>
          <p:cNvPr id="23" name="Graphic 22" descr="Window with solid fill">
            <a:extLst>
              <a:ext uri="{FF2B5EF4-FFF2-40B4-BE49-F238E27FC236}">
                <a16:creationId xmlns:a16="http://schemas.microsoft.com/office/drawing/2014/main" id="{E04954E9-A2D6-908A-B693-E93F2E771A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82771" y="9449253"/>
            <a:ext cx="324153" cy="3241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54BB775-BCE8-5A46-BDAF-0D05DDB9A07C}"/>
              </a:ext>
            </a:extLst>
          </p:cNvPr>
          <p:cNvSpPr/>
          <p:nvPr/>
        </p:nvSpPr>
        <p:spPr>
          <a:xfrm>
            <a:off x="-1" y="586854"/>
            <a:ext cx="6732588" cy="586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6B2674-7B80-B357-540B-8DEDB7882282}"/>
              </a:ext>
            </a:extLst>
          </p:cNvPr>
          <p:cNvSpPr txBox="1"/>
          <p:nvPr/>
        </p:nvSpPr>
        <p:spPr>
          <a:xfrm>
            <a:off x="5935182" y="694115"/>
            <a:ext cx="4984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altLang="ko-KR" dirty="0">
                <a:solidFill>
                  <a:schemeClr val="bg1"/>
                </a:solidFill>
              </a:rPr>
              <a:t>Tag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EBD55FD-1489-225B-7D03-A8ABD600797C}"/>
              </a:ext>
            </a:extLst>
          </p:cNvPr>
          <p:cNvSpPr/>
          <p:nvPr/>
        </p:nvSpPr>
        <p:spPr>
          <a:xfrm>
            <a:off x="1934193" y="1318493"/>
            <a:ext cx="2902734" cy="58685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ADD NEW EXERCISE</a:t>
            </a:r>
            <a:endParaRPr lang="ko-KR" altLang="en-US" b="1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68C185B-6E85-FBE1-B746-8414F2100175}"/>
              </a:ext>
            </a:extLst>
          </p:cNvPr>
          <p:cNvGrpSpPr/>
          <p:nvPr/>
        </p:nvGrpSpPr>
        <p:grpSpPr>
          <a:xfrm>
            <a:off x="129787" y="6034455"/>
            <a:ext cx="6462081" cy="1237843"/>
            <a:chOff x="129788" y="6034455"/>
            <a:chExt cx="6000038" cy="1237843"/>
          </a:xfrm>
          <a:solidFill>
            <a:schemeClr val="accent1">
              <a:lumMod val="50000"/>
            </a:schemeClr>
          </a:solidFill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3AD1B1F6-9082-A53F-A795-9B7A3E746972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  <a:grpFill/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A33D9BB9-E84F-67D7-F81E-DB787C16E34C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7722787-4D1A-3A7B-E27C-58F5DF8368D6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Bench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BB17851-8031-4EBE-E30A-D7D0500E60FD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F35E76C-E4BE-451A-321D-EAEF94FB56FC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88AFC02-77D0-7699-1D5E-62C15B20FF41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3258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9CB24BA-1218-728A-9611-A59CB892B6AB}"/>
                </a:ext>
              </a:extLst>
            </p:cNvPr>
            <p:cNvSpPr txBox="1"/>
            <p:nvPr/>
          </p:nvSpPr>
          <p:spPr>
            <a:xfrm>
              <a:off x="4385078" y="6034455"/>
              <a:ext cx="1722459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Personal Record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100 kg 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(4 days ago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78CA999-F778-413B-FDBD-4AFAE6DD3941}"/>
              </a:ext>
            </a:extLst>
          </p:cNvPr>
          <p:cNvGrpSpPr/>
          <p:nvPr/>
        </p:nvGrpSpPr>
        <p:grpSpPr>
          <a:xfrm>
            <a:off x="129787" y="4723828"/>
            <a:ext cx="6462081" cy="1237843"/>
            <a:chOff x="129788" y="6034455"/>
            <a:chExt cx="6000038" cy="1237843"/>
          </a:xfrm>
          <a:solidFill>
            <a:schemeClr val="accent1">
              <a:lumMod val="50000"/>
            </a:schemeClr>
          </a:solidFill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AB7CD7E1-5910-7A03-96E6-225CD7389918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  <a:grpFill/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5FF96FA7-2AA3-F721-ECCC-4C50C3E49EEF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A48BE8E-4D85-554B-FAF3-B2EA236A6887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Bench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871CBB81-F3E4-CA09-56BB-99CF611E1DF8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6D2B5F7-9BEA-2B7C-46D2-033ED0D01CAA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76B2B9B-CBF8-BDD3-B98B-A923EE6A97C8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3258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3D4ED0A-4F86-0325-A05A-EBD220F58873}"/>
                </a:ext>
              </a:extLst>
            </p:cNvPr>
            <p:cNvSpPr txBox="1"/>
            <p:nvPr/>
          </p:nvSpPr>
          <p:spPr>
            <a:xfrm>
              <a:off x="4385078" y="6034455"/>
              <a:ext cx="1722459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Personal Record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100 kg 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(4 days ago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C607E30-A1BC-A1E7-D873-9EA29F369BB1}"/>
              </a:ext>
            </a:extLst>
          </p:cNvPr>
          <p:cNvGrpSpPr/>
          <p:nvPr/>
        </p:nvGrpSpPr>
        <p:grpSpPr>
          <a:xfrm>
            <a:off x="129787" y="3413201"/>
            <a:ext cx="6462081" cy="1237843"/>
            <a:chOff x="129788" y="6034455"/>
            <a:chExt cx="6000038" cy="1237843"/>
          </a:xfrm>
          <a:solidFill>
            <a:schemeClr val="accent1">
              <a:lumMod val="50000"/>
            </a:schemeClr>
          </a:solid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C3502FD-48D6-42CE-3AE0-60DDFC268D6C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  <a:grpFill/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C788102B-B08C-AE10-FCDB-8D985306E59D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4DCEF30-3393-C663-4CB7-8EA1ED811B27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Bench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829094FB-C845-7109-2F0A-839BAD0DDAD7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3200954-4224-C3E7-79FE-99069593BB39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5D148FA-B6F0-0E7A-9E52-4CDEEE73B40E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3258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AE748DE-FA0F-2E79-603E-24BD2F23C4C0}"/>
                </a:ext>
              </a:extLst>
            </p:cNvPr>
            <p:cNvSpPr txBox="1"/>
            <p:nvPr/>
          </p:nvSpPr>
          <p:spPr>
            <a:xfrm>
              <a:off x="4385078" y="6034455"/>
              <a:ext cx="1722459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Personal Record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100 kg 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(4 days ago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6C8B108-3DE5-C883-B15D-BDAA49BE21CE}"/>
              </a:ext>
            </a:extLst>
          </p:cNvPr>
          <p:cNvGrpSpPr/>
          <p:nvPr/>
        </p:nvGrpSpPr>
        <p:grpSpPr>
          <a:xfrm>
            <a:off x="129787" y="2102574"/>
            <a:ext cx="6462081" cy="1237843"/>
            <a:chOff x="129788" y="6034455"/>
            <a:chExt cx="6000038" cy="1237843"/>
          </a:xfrm>
          <a:solidFill>
            <a:schemeClr val="accent1">
              <a:lumMod val="50000"/>
            </a:schemeClr>
          </a:solidFill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64CCBBD4-1214-0B90-A133-801F5B3EC199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  <a:grpFill/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3CB2339A-590C-487E-C308-53209DB62C75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F58571C5-852D-C4B5-8E4D-D65292DCFDAD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Bench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197197C-BDEE-7232-E8DA-C6A306E8720A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833D35E-2BF7-ED67-93CF-FD2990F4696F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C5BCE3B-8AF1-1022-77AA-4C07C7FA0830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3258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21C0578-B18B-4EAC-B2A1-B56A348E573A}"/>
                </a:ext>
              </a:extLst>
            </p:cNvPr>
            <p:cNvSpPr txBox="1"/>
            <p:nvPr/>
          </p:nvSpPr>
          <p:spPr>
            <a:xfrm>
              <a:off x="4385078" y="6034455"/>
              <a:ext cx="1722459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Personal Record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100 kg 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(4 days ago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36F7E12-4C52-3633-299A-C7124690EB48}"/>
              </a:ext>
            </a:extLst>
          </p:cNvPr>
          <p:cNvGrpSpPr/>
          <p:nvPr/>
        </p:nvGrpSpPr>
        <p:grpSpPr>
          <a:xfrm>
            <a:off x="129787" y="7345082"/>
            <a:ext cx="6462081" cy="1237843"/>
            <a:chOff x="129788" y="6034455"/>
            <a:chExt cx="6000038" cy="1237843"/>
          </a:xfrm>
          <a:solidFill>
            <a:schemeClr val="accent1">
              <a:lumMod val="50000"/>
            </a:schemeClr>
          </a:solidFill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70E51931-DAD9-F6B5-A70D-EF6B1D016C7D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  <a:grpFill/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BD8570E6-3802-DEE7-E596-824DE8FD2A77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8448E268-8735-1731-16F0-950C05ABB21A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Bench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1E6AF37-FC91-4633-E828-FCC1593D94EE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E9ECAC4-B9D0-4D70-FCE7-D48F49AF9C41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4165F48-BBDD-36CB-2475-27986D68131A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3258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3C154D6-E538-0DA0-28A8-F8483B868869}"/>
                </a:ext>
              </a:extLst>
            </p:cNvPr>
            <p:cNvSpPr txBox="1"/>
            <p:nvPr/>
          </p:nvSpPr>
          <p:spPr>
            <a:xfrm>
              <a:off x="4385078" y="6034455"/>
              <a:ext cx="1722459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Personal Record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100 kg 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(4 days ago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493995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5ADC92D-2FEC-AA31-7C52-5FFD12730309}"/>
              </a:ext>
            </a:extLst>
          </p:cNvPr>
          <p:cNvSpPr/>
          <p:nvPr/>
        </p:nvSpPr>
        <p:spPr>
          <a:xfrm>
            <a:off x="-1" y="9201150"/>
            <a:ext cx="6732589" cy="9143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46100" dist="38100" dir="16200000" sx="84000" sy="84000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4D377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3E9FF-7EA2-DBB6-3B31-CF2A0DDD5061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73A36B-156B-723C-66ED-29B28A92FD4D}"/>
              </a:ext>
            </a:extLst>
          </p:cNvPr>
          <p:cNvSpPr txBox="1"/>
          <p:nvPr/>
        </p:nvSpPr>
        <p:spPr>
          <a:xfrm>
            <a:off x="273021" y="108654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47F351-3275-1DC7-98A4-0AB8580F5024}"/>
              </a:ext>
            </a:extLst>
          </p:cNvPr>
          <p:cNvSpPr txBox="1"/>
          <p:nvPr/>
        </p:nvSpPr>
        <p:spPr>
          <a:xfrm>
            <a:off x="720582" y="9727537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</a:rPr>
              <a:t>Home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91C087-C637-7BAE-5CB6-A7625EC8372A}"/>
              </a:ext>
            </a:extLst>
          </p:cNvPr>
          <p:cNvSpPr txBox="1"/>
          <p:nvPr/>
        </p:nvSpPr>
        <p:spPr>
          <a:xfrm>
            <a:off x="3001929" y="9739919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Status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E01C12-20A5-A7E0-D1A0-4040028AA740}"/>
              </a:ext>
            </a:extLst>
          </p:cNvPr>
          <p:cNvSpPr txBox="1"/>
          <p:nvPr/>
        </p:nvSpPr>
        <p:spPr>
          <a:xfrm>
            <a:off x="5281105" y="9713901"/>
            <a:ext cx="765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Setting</a:t>
            </a:r>
          </a:p>
        </p:txBody>
      </p:sp>
      <p:pic>
        <p:nvPicPr>
          <p:cNvPr id="6" name="Graphic 5" descr="House with solid fill">
            <a:extLst>
              <a:ext uri="{FF2B5EF4-FFF2-40B4-BE49-F238E27FC236}">
                <a16:creationId xmlns:a16="http://schemas.microsoft.com/office/drawing/2014/main" id="{634249F0-3364-9898-9A83-F70F6B2D6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2884" y="9411398"/>
            <a:ext cx="362008" cy="362008"/>
          </a:xfrm>
          <a:prstGeom prst="rect">
            <a:avLst/>
          </a:prstGeom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019A5A43-51D1-230D-F45C-E1C54F3E2E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2854" y="9411398"/>
            <a:ext cx="362008" cy="362008"/>
          </a:xfrm>
          <a:prstGeom prst="rect">
            <a:avLst/>
          </a:prstGeom>
        </p:spPr>
      </p:pic>
      <p:pic>
        <p:nvPicPr>
          <p:cNvPr id="23" name="Graphic 22" descr="Window with solid fill">
            <a:extLst>
              <a:ext uri="{FF2B5EF4-FFF2-40B4-BE49-F238E27FC236}">
                <a16:creationId xmlns:a16="http://schemas.microsoft.com/office/drawing/2014/main" id="{E04954E9-A2D6-908A-B693-E93F2E771A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82771" y="9449253"/>
            <a:ext cx="324153" cy="3241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54BB775-BCE8-5A46-BDAF-0D05DDB9A07C}"/>
              </a:ext>
            </a:extLst>
          </p:cNvPr>
          <p:cNvSpPr/>
          <p:nvPr/>
        </p:nvSpPr>
        <p:spPr>
          <a:xfrm>
            <a:off x="-1" y="586854"/>
            <a:ext cx="6732588" cy="586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6B2674-7B80-B357-540B-8DEDB7882282}"/>
              </a:ext>
            </a:extLst>
          </p:cNvPr>
          <p:cNvSpPr txBox="1"/>
          <p:nvPr/>
        </p:nvSpPr>
        <p:spPr>
          <a:xfrm>
            <a:off x="5935182" y="694115"/>
            <a:ext cx="4984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altLang="ko-KR" dirty="0">
                <a:solidFill>
                  <a:schemeClr val="bg1"/>
                </a:solidFill>
              </a:rPr>
              <a:t>Tag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EBD55FD-1489-225B-7D03-A8ABD600797C}"/>
              </a:ext>
            </a:extLst>
          </p:cNvPr>
          <p:cNvSpPr/>
          <p:nvPr/>
        </p:nvSpPr>
        <p:spPr>
          <a:xfrm>
            <a:off x="1934193" y="1318493"/>
            <a:ext cx="2902734" cy="58685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ADD NEW EXERCISE</a:t>
            </a:r>
            <a:endParaRPr lang="ko-KR" altLang="en-US" b="1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68C185B-6E85-FBE1-B746-8414F2100175}"/>
              </a:ext>
            </a:extLst>
          </p:cNvPr>
          <p:cNvGrpSpPr/>
          <p:nvPr/>
        </p:nvGrpSpPr>
        <p:grpSpPr>
          <a:xfrm>
            <a:off x="129787" y="6034455"/>
            <a:ext cx="6462081" cy="1237843"/>
            <a:chOff x="129788" y="6034455"/>
            <a:chExt cx="6000038" cy="1237843"/>
          </a:xfrm>
          <a:solidFill>
            <a:schemeClr val="accent1">
              <a:lumMod val="50000"/>
            </a:schemeClr>
          </a:solidFill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3AD1B1F6-9082-A53F-A795-9B7A3E746972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  <a:grpFill/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A33D9BB9-E84F-67D7-F81E-DB787C16E34C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7722787-4D1A-3A7B-E27C-58F5DF8368D6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Bench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BB17851-8031-4EBE-E30A-D7D0500E60FD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F35E76C-E4BE-451A-321D-EAEF94FB56FC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88AFC02-77D0-7699-1D5E-62C15B20FF41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3258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9CB24BA-1218-728A-9611-A59CB892B6AB}"/>
                </a:ext>
              </a:extLst>
            </p:cNvPr>
            <p:cNvSpPr txBox="1"/>
            <p:nvPr/>
          </p:nvSpPr>
          <p:spPr>
            <a:xfrm>
              <a:off x="4385078" y="6034455"/>
              <a:ext cx="1722459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Personal Record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100 kg 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(4 days ago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78CA999-F778-413B-FDBD-4AFAE6DD3941}"/>
              </a:ext>
            </a:extLst>
          </p:cNvPr>
          <p:cNvGrpSpPr/>
          <p:nvPr/>
        </p:nvGrpSpPr>
        <p:grpSpPr>
          <a:xfrm>
            <a:off x="129787" y="4723828"/>
            <a:ext cx="6462081" cy="1237843"/>
            <a:chOff x="129788" y="6034455"/>
            <a:chExt cx="6000038" cy="1237843"/>
          </a:xfrm>
          <a:solidFill>
            <a:schemeClr val="accent1">
              <a:lumMod val="50000"/>
            </a:schemeClr>
          </a:solidFill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AB7CD7E1-5910-7A03-96E6-225CD7389918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  <a:grpFill/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5FF96FA7-2AA3-F721-ECCC-4C50C3E49EEF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A48BE8E-4D85-554B-FAF3-B2EA236A6887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Bench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871CBB81-F3E4-CA09-56BB-99CF611E1DF8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6D2B5F7-9BEA-2B7C-46D2-033ED0D01CAA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76B2B9B-CBF8-BDD3-B98B-A923EE6A97C8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3258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3D4ED0A-4F86-0325-A05A-EBD220F58873}"/>
                </a:ext>
              </a:extLst>
            </p:cNvPr>
            <p:cNvSpPr txBox="1"/>
            <p:nvPr/>
          </p:nvSpPr>
          <p:spPr>
            <a:xfrm>
              <a:off x="4385078" y="6034455"/>
              <a:ext cx="1722459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Personal Record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100 kg 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(4 days ago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C607E30-A1BC-A1E7-D873-9EA29F369BB1}"/>
              </a:ext>
            </a:extLst>
          </p:cNvPr>
          <p:cNvGrpSpPr/>
          <p:nvPr/>
        </p:nvGrpSpPr>
        <p:grpSpPr>
          <a:xfrm>
            <a:off x="129787" y="3413201"/>
            <a:ext cx="6462081" cy="1237843"/>
            <a:chOff x="129788" y="6034455"/>
            <a:chExt cx="6000038" cy="1237843"/>
          </a:xfrm>
          <a:solidFill>
            <a:schemeClr val="accent1">
              <a:lumMod val="50000"/>
            </a:schemeClr>
          </a:solid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C3502FD-48D6-42CE-3AE0-60DDFC268D6C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  <a:grpFill/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C788102B-B08C-AE10-FCDB-8D985306E59D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4DCEF30-3393-C663-4CB7-8EA1ED811B27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Bench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829094FB-C845-7109-2F0A-839BAD0DDAD7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3200954-4224-C3E7-79FE-99069593BB39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5D148FA-B6F0-0E7A-9E52-4CDEEE73B40E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3258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AE748DE-FA0F-2E79-603E-24BD2F23C4C0}"/>
                </a:ext>
              </a:extLst>
            </p:cNvPr>
            <p:cNvSpPr txBox="1"/>
            <p:nvPr/>
          </p:nvSpPr>
          <p:spPr>
            <a:xfrm>
              <a:off x="4385078" y="6034455"/>
              <a:ext cx="1722459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Personal Record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100 kg 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(4 days ago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6C8B108-3DE5-C883-B15D-BDAA49BE21CE}"/>
              </a:ext>
            </a:extLst>
          </p:cNvPr>
          <p:cNvGrpSpPr/>
          <p:nvPr/>
        </p:nvGrpSpPr>
        <p:grpSpPr>
          <a:xfrm>
            <a:off x="129787" y="2102574"/>
            <a:ext cx="6462081" cy="1237843"/>
            <a:chOff x="129788" y="6034455"/>
            <a:chExt cx="6000038" cy="1237843"/>
          </a:xfrm>
          <a:solidFill>
            <a:schemeClr val="accent1">
              <a:lumMod val="50000"/>
            </a:schemeClr>
          </a:solidFill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64CCBBD4-1214-0B90-A133-801F5B3EC199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  <a:grpFill/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3CB2339A-590C-487E-C308-53209DB62C75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F58571C5-852D-C4B5-8E4D-D65292DCFDAD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Bench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197197C-BDEE-7232-E8DA-C6A306E8720A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833D35E-2BF7-ED67-93CF-FD2990F4696F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C5BCE3B-8AF1-1022-77AA-4C07C7FA0830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3258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21C0578-B18B-4EAC-B2A1-B56A348E573A}"/>
                </a:ext>
              </a:extLst>
            </p:cNvPr>
            <p:cNvSpPr txBox="1"/>
            <p:nvPr/>
          </p:nvSpPr>
          <p:spPr>
            <a:xfrm>
              <a:off x="4385078" y="6034455"/>
              <a:ext cx="1722459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Personal Record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100 kg 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(4 days ago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36F7E12-4C52-3633-299A-C7124690EB48}"/>
              </a:ext>
            </a:extLst>
          </p:cNvPr>
          <p:cNvGrpSpPr/>
          <p:nvPr/>
        </p:nvGrpSpPr>
        <p:grpSpPr>
          <a:xfrm>
            <a:off x="129787" y="7345082"/>
            <a:ext cx="6462081" cy="1237843"/>
            <a:chOff x="129788" y="6034455"/>
            <a:chExt cx="6000038" cy="1237843"/>
          </a:xfrm>
          <a:solidFill>
            <a:schemeClr val="accent1">
              <a:lumMod val="50000"/>
            </a:schemeClr>
          </a:solidFill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70E51931-DAD9-F6B5-A70D-EF6B1D016C7D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  <a:grpFill/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BD8570E6-3802-DEE7-E596-824DE8FD2A77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8448E268-8735-1731-16F0-950C05ABB21A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Bench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1E6AF37-FC91-4633-E828-FCC1593D94EE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E9ECAC4-B9D0-4D70-FCE7-D48F49AF9C41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4165F48-BBDD-36CB-2475-27986D68131A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3258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3C154D6-E538-0DA0-28A8-F8483B868869}"/>
                </a:ext>
              </a:extLst>
            </p:cNvPr>
            <p:cNvSpPr txBox="1"/>
            <p:nvPr/>
          </p:nvSpPr>
          <p:spPr>
            <a:xfrm>
              <a:off x="4385078" y="6034455"/>
              <a:ext cx="1722459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Personal Record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100 kg 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(4 days ago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852889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50A97C-1DCF-BBE4-F269-682D8232C2B9}"/>
              </a:ext>
            </a:extLst>
          </p:cNvPr>
          <p:cNvSpPr/>
          <p:nvPr/>
        </p:nvSpPr>
        <p:spPr>
          <a:xfrm>
            <a:off x="172718" y="2119652"/>
            <a:ext cx="6387152" cy="11327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App Version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47982B-B160-4200-7BD2-370E8EF458DC}"/>
              </a:ext>
            </a:extLst>
          </p:cNvPr>
          <p:cNvSpPr/>
          <p:nvPr/>
        </p:nvSpPr>
        <p:spPr>
          <a:xfrm>
            <a:off x="172718" y="3452433"/>
            <a:ext cx="6387152" cy="11327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Send Feedback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D1EED8-F282-C698-ED56-2BC2A06C67BE}"/>
              </a:ext>
            </a:extLst>
          </p:cNvPr>
          <p:cNvSpPr/>
          <p:nvPr/>
        </p:nvSpPr>
        <p:spPr>
          <a:xfrm>
            <a:off x="154367" y="4785214"/>
            <a:ext cx="6387152" cy="11327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Privacy Policy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A49E67-E104-4B8A-C8F9-FDA29FBF707C}"/>
              </a:ext>
            </a:extLst>
          </p:cNvPr>
          <p:cNvSpPr/>
          <p:nvPr/>
        </p:nvSpPr>
        <p:spPr>
          <a:xfrm>
            <a:off x="172718" y="786871"/>
            <a:ext cx="6387152" cy="11327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Personal Information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E2AFF7-FF2C-98E7-D5D8-091E41A19962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7B19D4-7ADD-5D6B-CCE4-86BE903103C1}"/>
              </a:ext>
            </a:extLst>
          </p:cNvPr>
          <p:cNvSpPr txBox="1"/>
          <p:nvPr/>
        </p:nvSpPr>
        <p:spPr>
          <a:xfrm>
            <a:off x="273021" y="108654"/>
            <a:ext cx="83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Setting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F81E7E-522F-1DAC-8183-78F0882DDB30}"/>
              </a:ext>
            </a:extLst>
          </p:cNvPr>
          <p:cNvSpPr/>
          <p:nvPr/>
        </p:nvSpPr>
        <p:spPr>
          <a:xfrm>
            <a:off x="-1" y="9201150"/>
            <a:ext cx="6732589" cy="9143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46100" dist="38100" dir="16200000" sx="84000" sy="84000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4D377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22A290-4246-0962-603A-E234A6E5778C}"/>
              </a:ext>
            </a:extLst>
          </p:cNvPr>
          <p:cNvSpPr txBox="1"/>
          <p:nvPr/>
        </p:nvSpPr>
        <p:spPr>
          <a:xfrm>
            <a:off x="720582" y="9727537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</a:rPr>
              <a:t>Home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922E2B-7B4D-3CA2-EF2C-085D9F0CE394}"/>
              </a:ext>
            </a:extLst>
          </p:cNvPr>
          <p:cNvSpPr txBox="1"/>
          <p:nvPr/>
        </p:nvSpPr>
        <p:spPr>
          <a:xfrm>
            <a:off x="3001929" y="9739919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Status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AB77ED-095C-722F-9A51-565C2A6476A4}"/>
              </a:ext>
            </a:extLst>
          </p:cNvPr>
          <p:cNvSpPr txBox="1"/>
          <p:nvPr/>
        </p:nvSpPr>
        <p:spPr>
          <a:xfrm>
            <a:off x="5281105" y="9713901"/>
            <a:ext cx="765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Setting</a:t>
            </a:r>
          </a:p>
        </p:txBody>
      </p:sp>
      <p:pic>
        <p:nvPicPr>
          <p:cNvPr id="20" name="Graphic 19" descr="House with solid fill">
            <a:extLst>
              <a:ext uri="{FF2B5EF4-FFF2-40B4-BE49-F238E27FC236}">
                <a16:creationId xmlns:a16="http://schemas.microsoft.com/office/drawing/2014/main" id="{AD72997D-1632-C42E-76D8-8E860AA48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884" y="9411398"/>
            <a:ext cx="362008" cy="362008"/>
          </a:xfrm>
          <a:prstGeom prst="rect">
            <a:avLst/>
          </a:prstGeom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9D73238E-2DFF-555A-6174-505687F60D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2854" y="9411398"/>
            <a:ext cx="362008" cy="362008"/>
          </a:xfrm>
          <a:prstGeom prst="rect">
            <a:avLst/>
          </a:prstGeom>
        </p:spPr>
      </p:pic>
      <p:pic>
        <p:nvPicPr>
          <p:cNvPr id="22" name="Graphic 21" descr="Window with solid fill">
            <a:extLst>
              <a:ext uri="{FF2B5EF4-FFF2-40B4-BE49-F238E27FC236}">
                <a16:creationId xmlns:a16="http://schemas.microsoft.com/office/drawing/2014/main" id="{CCB153C2-B8E9-BB9C-30B6-AC00BDDFE5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82771" y="9449253"/>
            <a:ext cx="324153" cy="32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04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50A97C-1DCF-BBE4-F269-682D8232C2B9}"/>
              </a:ext>
            </a:extLst>
          </p:cNvPr>
          <p:cNvSpPr/>
          <p:nvPr/>
        </p:nvSpPr>
        <p:spPr>
          <a:xfrm>
            <a:off x="172718" y="2119652"/>
            <a:ext cx="6387152" cy="11327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App Version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47982B-B160-4200-7BD2-370E8EF458DC}"/>
              </a:ext>
            </a:extLst>
          </p:cNvPr>
          <p:cNvSpPr/>
          <p:nvPr/>
        </p:nvSpPr>
        <p:spPr>
          <a:xfrm>
            <a:off x="172718" y="3452433"/>
            <a:ext cx="6387152" cy="11327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Send Feedback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D1EED8-F282-C698-ED56-2BC2A06C67BE}"/>
              </a:ext>
            </a:extLst>
          </p:cNvPr>
          <p:cNvSpPr/>
          <p:nvPr/>
        </p:nvSpPr>
        <p:spPr>
          <a:xfrm>
            <a:off x="154367" y="4785214"/>
            <a:ext cx="6387152" cy="11327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Privacy Policy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A49E67-E104-4B8A-C8F9-FDA29FBF707C}"/>
              </a:ext>
            </a:extLst>
          </p:cNvPr>
          <p:cNvSpPr/>
          <p:nvPr/>
        </p:nvSpPr>
        <p:spPr>
          <a:xfrm>
            <a:off x="172718" y="786871"/>
            <a:ext cx="6387152" cy="11327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Personal Information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E2AFF7-FF2C-98E7-D5D8-091E41A19962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7B19D4-7ADD-5D6B-CCE4-86BE903103C1}"/>
              </a:ext>
            </a:extLst>
          </p:cNvPr>
          <p:cNvSpPr txBox="1"/>
          <p:nvPr/>
        </p:nvSpPr>
        <p:spPr>
          <a:xfrm>
            <a:off x="273021" y="108654"/>
            <a:ext cx="83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Setting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F81E7E-522F-1DAC-8183-78F0882DDB30}"/>
              </a:ext>
            </a:extLst>
          </p:cNvPr>
          <p:cNvSpPr/>
          <p:nvPr/>
        </p:nvSpPr>
        <p:spPr>
          <a:xfrm>
            <a:off x="-1" y="9201150"/>
            <a:ext cx="6732589" cy="9143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46100" dist="38100" dir="16200000" sx="84000" sy="84000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4D377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22A290-4246-0962-603A-E234A6E5778C}"/>
              </a:ext>
            </a:extLst>
          </p:cNvPr>
          <p:cNvSpPr txBox="1"/>
          <p:nvPr/>
        </p:nvSpPr>
        <p:spPr>
          <a:xfrm>
            <a:off x="720582" y="9727537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</a:rPr>
              <a:t>Home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922E2B-7B4D-3CA2-EF2C-085D9F0CE394}"/>
              </a:ext>
            </a:extLst>
          </p:cNvPr>
          <p:cNvSpPr txBox="1"/>
          <p:nvPr/>
        </p:nvSpPr>
        <p:spPr>
          <a:xfrm>
            <a:off x="3001929" y="9739919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Status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AB77ED-095C-722F-9A51-565C2A6476A4}"/>
              </a:ext>
            </a:extLst>
          </p:cNvPr>
          <p:cNvSpPr txBox="1"/>
          <p:nvPr/>
        </p:nvSpPr>
        <p:spPr>
          <a:xfrm>
            <a:off x="5281105" y="9713901"/>
            <a:ext cx="765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Setting</a:t>
            </a:r>
          </a:p>
        </p:txBody>
      </p:sp>
      <p:pic>
        <p:nvPicPr>
          <p:cNvPr id="20" name="Graphic 19" descr="House with solid fill">
            <a:extLst>
              <a:ext uri="{FF2B5EF4-FFF2-40B4-BE49-F238E27FC236}">
                <a16:creationId xmlns:a16="http://schemas.microsoft.com/office/drawing/2014/main" id="{AD72997D-1632-C42E-76D8-8E860AA48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884" y="9411398"/>
            <a:ext cx="362008" cy="362008"/>
          </a:xfrm>
          <a:prstGeom prst="rect">
            <a:avLst/>
          </a:prstGeom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9D73238E-2DFF-555A-6174-505687F60D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2854" y="9411398"/>
            <a:ext cx="362008" cy="362008"/>
          </a:xfrm>
          <a:prstGeom prst="rect">
            <a:avLst/>
          </a:prstGeom>
        </p:spPr>
      </p:pic>
      <p:pic>
        <p:nvPicPr>
          <p:cNvPr id="22" name="Graphic 21" descr="Window with solid fill">
            <a:extLst>
              <a:ext uri="{FF2B5EF4-FFF2-40B4-BE49-F238E27FC236}">
                <a16:creationId xmlns:a16="http://schemas.microsoft.com/office/drawing/2014/main" id="{CCB153C2-B8E9-BB9C-30B6-AC00BDDFE5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82771" y="9449253"/>
            <a:ext cx="324153" cy="32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35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18E36C-9D8B-55D8-DCA1-B598E9C7E19F}"/>
              </a:ext>
            </a:extLst>
          </p:cNvPr>
          <p:cNvSpPr/>
          <p:nvPr/>
        </p:nvSpPr>
        <p:spPr>
          <a:xfrm>
            <a:off x="0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3BA55D-E5F8-48B8-DAF6-24831D1EE7F4}"/>
              </a:ext>
            </a:extLst>
          </p:cNvPr>
          <p:cNvSpPr/>
          <p:nvPr/>
        </p:nvSpPr>
        <p:spPr>
          <a:xfrm>
            <a:off x="2174236" y="9430602"/>
            <a:ext cx="238411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E37287-A826-004C-4743-526EB9583781}"/>
              </a:ext>
            </a:extLst>
          </p:cNvPr>
          <p:cNvSpPr/>
          <p:nvPr/>
        </p:nvSpPr>
        <p:spPr>
          <a:xfrm>
            <a:off x="4558352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023936-5EB5-6DCB-C43D-D3CFC72FC7A1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B4BDF4-175C-7077-9C6D-B9E1CBB1D426}"/>
              </a:ext>
            </a:extLst>
          </p:cNvPr>
          <p:cNvSpPr txBox="1"/>
          <p:nvPr/>
        </p:nvSpPr>
        <p:spPr>
          <a:xfrm>
            <a:off x="88561" y="132865"/>
            <a:ext cx="2320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 Personal Information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97270B-E683-B546-3A16-669298B7E848}"/>
              </a:ext>
            </a:extLst>
          </p:cNvPr>
          <p:cNvSpPr txBox="1"/>
          <p:nvPr/>
        </p:nvSpPr>
        <p:spPr>
          <a:xfrm>
            <a:off x="709684" y="963061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C6AB76-E825-DB4E-C20C-B8E35AEA2BBC}"/>
              </a:ext>
            </a:extLst>
          </p:cNvPr>
          <p:cNvSpPr txBox="1"/>
          <p:nvPr/>
        </p:nvSpPr>
        <p:spPr>
          <a:xfrm>
            <a:off x="2991031" y="9588409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A11555-3166-4E8C-4A7B-FF2F374E612B}"/>
              </a:ext>
            </a:extLst>
          </p:cNvPr>
          <p:cNvSpPr txBox="1"/>
          <p:nvPr/>
        </p:nvSpPr>
        <p:spPr>
          <a:xfrm>
            <a:off x="5270207" y="9576039"/>
            <a:ext cx="83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D32123-3BE9-D80B-1378-3D43ECF9AAA6}"/>
              </a:ext>
            </a:extLst>
          </p:cNvPr>
          <p:cNvSpPr/>
          <p:nvPr/>
        </p:nvSpPr>
        <p:spPr>
          <a:xfrm>
            <a:off x="172718" y="786871"/>
            <a:ext cx="6387152" cy="11327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Remove</a:t>
            </a:r>
            <a:r>
              <a:rPr lang="ko-KR" altLang="en-US" dirty="0"/>
              <a:t> </a:t>
            </a:r>
            <a:r>
              <a:rPr lang="en-US" altLang="ko-KR" dirty="0"/>
              <a:t>all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279187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2399</TotalTime>
  <Words>828</Words>
  <Application>Microsoft Office PowerPoint</Application>
  <PresentationFormat>Custom</PresentationFormat>
  <Paragraphs>270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Ally Park</dc:creator>
  <cp:lastModifiedBy>Jeein Park</cp:lastModifiedBy>
  <cp:revision>5</cp:revision>
  <dcterms:created xsi:type="dcterms:W3CDTF">2024-02-29T02:00:44Z</dcterms:created>
  <dcterms:modified xsi:type="dcterms:W3CDTF">2024-03-17T02:00:09Z</dcterms:modified>
</cp:coreProperties>
</file>