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88458693.xml" ContentType="application/vnd.ms-powerpoint.comments+xml"/>
  <Override PartName="/ppt/comments/modernComment_106_56045449.xml" ContentType="application/vnd.ms-powerpoint.comments+xml"/>
  <Override PartName="/ppt/comments/modernComment_10B_FF5EC33D.xml" ContentType="application/vnd.ms-powerpoint.comments+xml"/>
  <Override PartName="/ppt/comments/modernComment_101_45AE251E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02_CBFC40C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57" r:id="rId5"/>
    <p:sldId id="258" r:id="rId6"/>
    <p:sldId id="259" r:id="rId7"/>
    <p:sldId id="263" r:id="rId8"/>
    <p:sldId id="266" r:id="rId9"/>
    <p:sldId id="264" r:id="rId10"/>
    <p:sldId id="265" r:id="rId11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260A3-F8A1-4027-AAA1-27E6E43A7EEA}" v="137" dt="2024-03-01T06:03:00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8-4416-A3C5-3C6A7E467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9-49F9-BC00-C1B60E288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45AE25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062BB-530E-44A0-B9BE-199A944A3241}" authorId="{7C2E7579-0009-95B3-8778-C60A511AA04A}" created="2024-02-29T22:50:03.7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5" creationId="{38C16829-798A-B1FA-6420-F068D5210254}"/>
    </ac:deMkLst>
    <p188:txBody>
      <a:bodyPr/>
      <a:lstStyle/>
      <a:p>
        <a:r>
          <a:rPr lang="ko-KR" altLang="en-US"/>
          <a:t>Add notes (setting)</a:t>
        </a:r>
      </a:p>
    </p188:txBody>
  </p188:cm>
  <p188:cm id="{473B819F-DF94-41D4-8614-7395FDD350C4}" authorId="{7C2E7579-0009-95B3-8778-C60A511AA04A}" created="2024-02-29T22:52:25.4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12" creationId="{DAB7C05B-B241-F160-54FD-C5995E169799}"/>
    </ac:deMkLst>
    <p188:txBody>
      <a:bodyPr/>
      <a:lstStyle/>
      <a:p>
        <a:r>
          <a:rPr lang="ko-KR" altLang="en-US"/>
          <a:t>Discard warming up sets</a:t>
        </a:r>
      </a:p>
    </p188:txBody>
  </p188:cm>
  <p188:cm id="{DBD32911-F49E-4EC5-85FF-0B684F4603B0}" authorId="{7C2E7579-0009-95B3-8778-C60A511AA04A}" created="2024-03-01T03:53:09.6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spMk id="11" creationId="{8CE4373B-8AEB-AA61-E2C4-E853F7967115}"/>
    </ac:deMkLst>
    <p188:txBody>
      <a:bodyPr/>
      <a:lstStyle/>
      <a:p>
        <a:r>
          <a:rPr lang="ko-KR" altLang="en-US"/>
          <a:t>Click to see the graph
</a:t>
        </a:r>
      </a:p>
    </p188:txBody>
  </p188:cm>
  <p188:cm id="{64AD39D5-0834-4653-B964-7E1F4CB4DD60}" authorId="{7C2E7579-0009-95B3-8778-C60A511AA04A}" created="2024-03-01T04:04:10.7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9040670" sldId="257"/>
      <ac:grpSpMk id="30" creationId="{B21616B4-5CF9-6800-043D-BDF9587A04BE}"/>
    </ac:deMkLst>
    <p188:txBody>
      <a:bodyPr/>
      <a:lstStyle/>
      <a:p>
        <a:r>
          <a:rPr lang="ko-KR" altLang="en-US"/>
          <a:t>Max kg, mean reps for default, custumisation
</a:t>
        </a:r>
      </a:p>
    </p188:txBody>
  </p188:cm>
</p188:cmLst>
</file>

<file path=ppt/comments/modernComment_102_CBFC40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5AFC4A-AD07-4A4E-924F-6C3D08099740}" authorId="{7C2E7579-0009-95B3-8778-C60A511AA04A}" created="2024-03-01T04:11:47.8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2306501" sldId="258"/>
      <ac:spMk id="14" creationId="{6B378818-3D4C-5A1A-209E-B46B5D306574}"/>
    </ac:deMkLst>
    <p188:txBody>
      <a:bodyPr/>
      <a:lstStyle/>
      <a:p>
        <a:r>
          <a:rPr lang="ko-KR" altLang="en-US"/>
          <a:t>Reflect current filter</a:t>
        </a:r>
      </a:p>
    </p188:txBody>
  </p188:cm>
  <p188:cm id="{6833DF7D-F43E-4638-B4A5-CACD0763D309}" authorId="{7C2E7579-0009-95B3-8778-C60A511AA04A}" created="2024-03-01T04:14:22.811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Last activity : used for when the card is lastly used (non-nullable)
Last exercise : used when the user did that exercise the last (N/A if null)</a:t>
        </a:r>
      </a:p>
    </p188:txBody>
  </p188:cm>
  <p188:cm id="{4E6D1555-0098-4B30-AF06-E72DFB135E9B}" authorId="{7C2E7579-0009-95B3-8778-C60A511AA04A}" created="2024-03-01T04:16:25.547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Multi selection of exercises to modify</a:t>
        </a:r>
      </a:p>
    </p188:txBody>
  </p188:cm>
  <p188:cm id="{BA13DE24-D266-4EFA-9499-04581F2F7DD3}" authorId="{7C2E7579-0009-95B3-8778-C60A511AA04A}" created="2024-03-01T04:20:47.5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2306501" sldId="258"/>
      <ac:grpSpMk id="23" creationId="{26787BF1-04CF-7C69-6644-8EC40E4DFAD9}"/>
    </ac:deMkLst>
    <p188:txBody>
      <a:bodyPr/>
      <a:lstStyle/>
      <a:p>
        <a:r>
          <a:rPr lang="ko-KR" altLang="en-US"/>
          <a:t>Click to see analysis</a:t>
        </a:r>
      </a:p>
    </p188:txBody>
  </p188:cm>
  <p188:cm id="{C8F6C01B-B2E9-41FB-8DA6-25C6D1A43E9A}" authorId="{7C2E7579-0009-95B3-8778-C60A511AA04A}" created="2024-03-01T04:46:38.720">
    <pc:sldMkLst xmlns:pc="http://schemas.microsoft.com/office/powerpoint/2013/main/command">
      <pc:docMk/>
      <pc:sldMk cId="3422306501" sldId="258"/>
    </pc:sldMkLst>
    <p188:txBody>
      <a:bodyPr/>
      <a:lstStyle/>
      <a:p>
        <a:r>
          <a:rPr lang="ko-KR" altLang="en-US"/>
          <a:t>Maybe put this page into setting later
</a:t>
        </a:r>
      </a:p>
    </p188:txBody>
  </p188:cm>
</p188:cmLst>
</file>

<file path=ppt/comments/modernComment_105_884586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B39165-0CC1-4787-B807-45D0A4D38C31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37FAE328-2FD2-493E-8F42-9A921774C55D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611F7C90-566A-4892-B3B5-3BAC282C4010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00A9999-B0B9-47DD-904B-DB3482BE0286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</p188:cmLst>
</file>

<file path=ppt/comments/modernComment_106_560454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F03BE6-4F31-4738-BF53-47B3EBA3D00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6CAA2D91-594A-4A8E-ACB0-6C1B1B5755BE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22CC0A2F-CB60-467E-88FF-8BD9BD8FEC0A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834E977F-71C9-401B-98A4-D84AD5DE3F85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1625C008-290A-41BE-B473-8FFB7482D7B7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0B_FF5EC3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236069-C774-47E0-A118-ACED4813BA9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2A317266-0FDE-4F04-9E57-6820DF8EC71C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E343FF49-04F8-4493-B81C-AD50AAF14637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3F966B1-9FBC-4777-B50C-35F2BB13AACF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ED7AACCC-195A-4677-9961-AA1493073BE4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884586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560454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B_FF5EC33D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1_45AE251E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CBFC40C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33B8C-2F2E-D584-4180-EA73F4AE1BD8}"/>
              </a:ext>
            </a:extLst>
          </p:cNvPr>
          <p:cNvSpPr/>
          <p:nvPr/>
        </p:nvSpPr>
        <p:spPr>
          <a:xfrm>
            <a:off x="1419367" y="6073258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331178-CDDD-1107-C90F-D0BBC8437D5F}"/>
              </a:ext>
            </a:extLst>
          </p:cNvPr>
          <p:cNvSpPr/>
          <p:nvPr/>
        </p:nvSpPr>
        <p:spPr>
          <a:xfrm>
            <a:off x="5682017" y="6073258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5D13B-68C3-2936-DD59-317C56AB01B5}"/>
              </a:ext>
            </a:extLst>
          </p:cNvPr>
          <p:cNvSpPr/>
          <p:nvPr/>
        </p:nvSpPr>
        <p:spPr>
          <a:xfrm>
            <a:off x="-2843283" y="6073257"/>
            <a:ext cx="3957850" cy="3111689"/>
          </a:xfrm>
          <a:prstGeom prst="roundRect">
            <a:avLst/>
          </a:prstGeom>
          <a:solidFill>
            <a:srgbClr val="952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B441-F67B-8656-323E-CC40882EB5C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FF436-9B0F-879A-DB7F-D5D5EBD29EEB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91708-EBEF-DC15-97F2-76FAC3DB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3" y="0"/>
            <a:ext cx="6732588" cy="4335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E822-FD74-658F-CCF1-459573FA7156}"/>
              </a:ext>
            </a:extLst>
          </p:cNvPr>
          <p:cNvSpPr txBox="1"/>
          <p:nvPr/>
        </p:nvSpPr>
        <p:spPr>
          <a:xfrm>
            <a:off x="4228280" y="539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1AD7B-B3D4-4A52-7460-012C766BACD4}"/>
              </a:ext>
            </a:extLst>
          </p:cNvPr>
          <p:cNvSpPr txBox="1"/>
          <p:nvPr/>
        </p:nvSpPr>
        <p:spPr>
          <a:xfrm>
            <a:off x="4947451" y="53901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880591" y="538616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315B6-2D67-3C4F-B97C-8ABBDA3CD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1" t="4289" r="59255" b="2403"/>
          <a:stretch/>
        </p:blipFill>
        <p:spPr>
          <a:xfrm>
            <a:off x="646148" y="642036"/>
            <a:ext cx="2265680" cy="4643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7B1D1-8455-BAAD-7555-4335CC4E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7" t="4797" r="12101" b="1895"/>
          <a:stretch/>
        </p:blipFill>
        <p:spPr>
          <a:xfrm>
            <a:off x="3719985" y="642037"/>
            <a:ext cx="2204445" cy="4643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E06B3-CD45-8F97-B257-60CF0AF51667}"/>
              </a:ext>
            </a:extLst>
          </p:cNvPr>
          <p:cNvSpPr txBox="1"/>
          <p:nvPr/>
        </p:nvSpPr>
        <p:spPr>
          <a:xfrm>
            <a:off x="2911828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73D93-D6D7-4C4C-DD08-349F04A4CD7C}"/>
              </a:ext>
            </a:extLst>
          </p:cNvPr>
          <p:cNvSpPr txBox="1"/>
          <p:nvPr/>
        </p:nvSpPr>
        <p:spPr>
          <a:xfrm>
            <a:off x="7175071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E7F1CE-9790-ED7C-4756-E5FE3D91B44A}"/>
              </a:ext>
            </a:extLst>
          </p:cNvPr>
          <p:cNvSpPr txBox="1"/>
          <p:nvPr/>
        </p:nvSpPr>
        <p:spPr>
          <a:xfrm>
            <a:off x="-1350229" y="641007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Bench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6F5D8-1479-468E-9597-62A2130BF337}"/>
              </a:ext>
            </a:extLst>
          </p:cNvPr>
          <p:cNvSpPr/>
          <p:nvPr/>
        </p:nvSpPr>
        <p:spPr>
          <a:xfrm>
            <a:off x="1955928" y="6987260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87BD8-68D8-1489-775C-8B3C3272BFDE}"/>
              </a:ext>
            </a:extLst>
          </p:cNvPr>
          <p:cNvSpPr/>
          <p:nvPr/>
        </p:nvSpPr>
        <p:spPr>
          <a:xfrm>
            <a:off x="1955928" y="7408175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43BDE-812D-2F28-0D0C-100F27375B74}"/>
              </a:ext>
            </a:extLst>
          </p:cNvPr>
          <p:cNvSpPr txBox="1"/>
          <p:nvPr/>
        </p:nvSpPr>
        <p:spPr>
          <a:xfrm>
            <a:off x="4326132" y="69665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B13A0-EADB-290F-6DB7-D0BF0A3F07F5}"/>
              </a:ext>
            </a:extLst>
          </p:cNvPr>
          <p:cNvSpPr txBox="1"/>
          <p:nvPr/>
        </p:nvSpPr>
        <p:spPr>
          <a:xfrm>
            <a:off x="4335115" y="7367714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86761-681D-634B-174F-FCE2F42B4676}"/>
              </a:ext>
            </a:extLst>
          </p:cNvPr>
          <p:cNvSpPr/>
          <p:nvPr/>
        </p:nvSpPr>
        <p:spPr>
          <a:xfrm>
            <a:off x="6363027" y="6987260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B4147B-C902-F21A-0E84-AC3799A082FA}"/>
              </a:ext>
            </a:extLst>
          </p:cNvPr>
          <p:cNvSpPr/>
          <p:nvPr/>
        </p:nvSpPr>
        <p:spPr>
          <a:xfrm>
            <a:off x="6363027" y="7408175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26535-7BCD-0D92-4B91-4FA9FD3CCF88}"/>
              </a:ext>
            </a:extLst>
          </p:cNvPr>
          <p:cNvSpPr txBox="1"/>
          <p:nvPr/>
        </p:nvSpPr>
        <p:spPr>
          <a:xfrm>
            <a:off x="8733231" y="69665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64C7C-B272-602C-912D-E016D33AF866}"/>
              </a:ext>
            </a:extLst>
          </p:cNvPr>
          <p:cNvSpPr txBox="1"/>
          <p:nvPr/>
        </p:nvSpPr>
        <p:spPr>
          <a:xfrm>
            <a:off x="8742214" y="7367714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71189-B266-D252-ED4A-C4A8E795448A}"/>
              </a:ext>
            </a:extLst>
          </p:cNvPr>
          <p:cNvSpPr/>
          <p:nvPr/>
        </p:nvSpPr>
        <p:spPr>
          <a:xfrm>
            <a:off x="-2171017" y="6966543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7D363-A7F0-875A-6574-A63167E24B46}"/>
              </a:ext>
            </a:extLst>
          </p:cNvPr>
          <p:cNvSpPr/>
          <p:nvPr/>
        </p:nvSpPr>
        <p:spPr>
          <a:xfrm>
            <a:off x="-2171017" y="7387458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C2AA6D-8AB2-EFC5-CD2E-A7D4332F8FFF}"/>
              </a:ext>
            </a:extLst>
          </p:cNvPr>
          <p:cNvSpPr txBox="1"/>
          <p:nvPr/>
        </p:nvSpPr>
        <p:spPr>
          <a:xfrm>
            <a:off x="199187" y="6945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4ACCD-A5FF-2BC7-020A-F8C269A015DC}"/>
              </a:ext>
            </a:extLst>
          </p:cNvPr>
          <p:cNvSpPr txBox="1"/>
          <p:nvPr/>
        </p:nvSpPr>
        <p:spPr>
          <a:xfrm>
            <a:off x="208170" y="7346997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EFD829-745A-FB01-74B7-764F621A0E75}"/>
              </a:ext>
            </a:extLst>
          </p:cNvPr>
          <p:cNvSpPr/>
          <p:nvPr/>
        </p:nvSpPr>
        <p:spPr>
          <a:xfrm>
            <a:off x="2656723" y="8332869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142B68F-B267-7FFD-B0C2-678AD37353AA}"/>
              </a:ext>
            </a:extLst>
          </p:cNvPr>
          <p:cNvSpPr/>
          <p:nvPr/>
        </p:nvSpPr>
        <p:spPr>
          <a:xfrm>
            <a:off x="6914181" y="8378663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B4198A-0211-4A90-439B-FA17356254A9}"/>
              </a:ext>
            </a:extLst>
          </p:cNvPr>
          <p:cNvSpPr/>
          <p:nvPr/>
        </p:nvSpPr>
        <p:spPr>
          <a:xfrm>
            <a:off x="-1611119" y="8392431"/>
            <a:ext cx="1493520" cy="5638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3D5BC-8E79-9EB8-81EB-6B5C06C5E141}"/>
              </a:ext>
            </a:extLst>
          </p:cNvPr>
          <p:cNvSpPr txBox="1"/>
          <p:nvPr/>
        </p:nvSpPr>
        <p:spPr>
          <a:xfrm>
            <a:off x="2035066" y="789617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EC824A-2E70-3748-B526-226D7BBA5617}"/>
              </a:ext>
            </a:extLst>
          </p:cNvPr>
          <p:cNvSpPr txBox="1"/>
          <p:nvPr/>
        </p:nvSpPr>
        <p:spPr>
          <a:xfrm>
            <a:off x="6297715" y="7899490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4F758-A50A-83FD-48EF-CB3BF027C805}"/>
              </a:ext>
            </a:extLst>
          </p:cNvPr>
          <p:cNvSpPr txBox="1"/>
          <p:nvPr/>
        </p:nvSpPr>
        <p:spPr>
          <a:xfrm>
            <a:off x="-2227585" y="7941349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B9F5439-36FB-7D5D-FB97-829E307EF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4" r="11415"/>
          <a:stretch/>
        </p:blipFill>
        <p:spPr>
          <a:xfrm>
            <a:off x="-1677641" y="722395"/>
            <a:ext cx="1009936" cy="43353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F262EE-A4E3-B4D6-2819-63E4BB80F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73584"/>
          <a:stretch/>
        </p:blipFill>
        <p:spPr>
          <a:xfrm>
            <a:off x="-2869237" y="722396"/>
            <a:ext cx="1009935" cy="4335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72470E-0BFC-0DDD-4BE6-3CF29FFD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61" y="4652905"/>
            <a:ext cx="583964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7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15165"/>
            <a:ext cx="21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Privacy Policy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7273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B441-F67B-8656-323E-CC40882EB5C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FF436-9B0F-879A-DB7F-D5D5EBD29EEB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91708-EBEF-DC15-97F2-76FAC3DB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3" y="0"/>
            <a:ext cx="6732588" cy="4335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E822-FD74-658F-CCF1-459573FA7156}"/>
              </a:ext>
            </a:extLst>
          </p:cNvPr>
          <p:cNvSpPr txBox="1"/>
          <p:nvPr/>
        </p:nvSpPr>
        <p:spPr>
          <a:xfrm>
            <a:off x="4228280" y="539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1AD7B-B3D4-4A52-7460-012C766BACD4}"/>
              </a:ext>
            </a:extLst>
          </p:cNvPr>
          <p:cNvSpPr txBox="1"/>
          <p:nvPr/>
        </p:nvSpPr>
        <p:spPr>
          <a:xfrm>
            <a:off x="4947451" y="53901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880591" y="538616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315B6-2D67-3C4F-B97C-8ABBDA3CD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1" t="4289" r="59255" b="2403"/>
          <a:stretch/>
        </p:blipFill>
        <p:spPr>
          <a:xfrm>
            <a:off x="646148" y="642036"/>
            <a:ext cx="2265680" cy="4643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7B1D1-8455-BAAD-7555-4335CC4E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7" t="4797" r="12101" b="1895"/>
          <a:stretch/>
        </p:blipFill>
        <p:spPr>
          <a:xfrm>
            <a:off x="3719985" y="642037"/>
            <a:ext cx="2204445" cy="46439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9F5439-36FB-7D5D-FB97-829E307EF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84" r="11415"/>
          <a:stretch/>
        </p:blipFill>
        <p:spPr>
          <a:xfrm>
            <a:off x="-1677641" y="722395"/>
            <a:ext cx="1009936" cy="43353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F262EE-A4E3-B4D6-2819-63E4BB80F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73584"/>
          <a:stretch/>
        </p:blipFill>
        <p:spPr>
          <a:xfrm>
            <a:off x="-2869237" y="722396"/>
            <a:ext cx="1009935" cy="4335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72470E-0BFC-0DDD-4BE6-3CF29FFD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61" y="4652905"/>
            <a:ext cx="5839640" cy="80973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E6985F-9F0A-52BD-7B1D-FF0DF2549FEA}"/>
              </a:ext>
            </a:extLst>
          </p:cNvPr>
          <p:cNvCxnSpPr/>
          <p:nvPr/>
        </p:nvCxnSpPr>
        <p:spPr>
          <a:xfrm>
            <a:off x="6436399" y="6034455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000038" cy="1237843"/>
            <a:chOff x="129788" y="6034455"/>
            <a:chExt cx="6000038" cy="123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000038" cy="1237843"/>
            <a:chOff x="129788" y="6034455"/>
            <a:chExt cx="6000038" cy="12378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1242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4" y="601041"/>
            <a:ext cx="5235021" cy="470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B441-F67B-8656-323E-CC40882EB5C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FF436-9B0F-879A-DB7F-D5D5EBD29EEB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91708-EBEF-DC15-97F2-76FAC3DB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73" y="0"/>
            <a:ext cx="6732588" cy="4335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E822-FD74-658F-CCF1-459573FA7156}"/>
              </a:ext>
            </a:extLst>
          </p:cNvPr>
          <p:cNvSpPr txBox="1"/>
          <p:nvPr/>
        </p:nvSpPr>
        <p:spPr>
          <a:xfrm>
            <a:off x="4228280" y="539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1AD7B-B3D4-4A52-7460-012C766BACD4}"/>
              </a:ext>
            </a:extLst>
          </p:cNvPr>
          <p:cNvSpPr txBox="1"/>
          <p:nvPr/>
        </p:nvSpPr>
        <p:spPr>
          <a:xfrm>
            <a:off x="4947451" y="539019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D1616-8844-D0D0-513D-85650D8C292A}"/>
              </a:ext>
            </a:extLst>
          </p:cNvPr>
          <p:cNvSpPr txBox="1"/>
          <p:nvPr/>
        </p:nvSpPr>
        <p:spPr>
          <a:xfrm>
            <a:off x="5880591" y="538616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09684" y="95896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2991031" y="9602057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B9F5439-36FB-7D5D-FB97-829E307E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84" r="11415"/>
          <a:stretch/>
        </p:blipFill>
        <p:spPr>
          <a:xfrm>
            <a:off x="-1677641" y="722395"/>
            <a:ext cx="1009936" cy="43353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F262EE-A4E3-B4D6-2819-63E4BB80F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5" r="73584"/>
          <a:stretch/>
        </p:blipFill>
        <p:spPr>
          <a:xfrm>
            <a:off x="-2869237" y="722396"/>
            <a:ext cx="1009935" cy="4335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72470E-0BFC-0DDD-4BE6-3CF29FFD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261" y="4652905"/>
            <a:ext cx="5839640" cy="80973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E6985F-9F0A-52BD-7B1D-FF0DF2549FEA}"/>
              </a:ext>
            </a:extLst>
          </p:cNvPr>
          <p:cNvCxnSpPr/>
          <p:nvPr/>
        </p:nvCxnSpPr>
        <p:spPr>
          <a:xfrm>
            <a:off x="6436399" y="6034455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000038" cy="1237843"/>
            <a:chOff x="129788" y="6034455"/>
            <a:chExt cx="6000038" cy="123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000038" cy="1237843"/>
            <a:chOff x="129788" y="6034455"/>
            <a:chExt cx="6000038" cy="12378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4004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C16829-798A-B1FA-6420-F068D5210254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09F9F-37DB-AB06-7540-8141473A97BD}"/>
              </a:ext>
            </a:extLst>
          </p:cNvPr>
          <p:cNvSpPr txBox="1"/>
          <p:nvPr/>
        </p:nvSpPr>
        <p:spPr>
          <a:xfrm>
            <a:off x="270885" y="14971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 Bench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16BEA-4598-7A00-7C14-3863602539BD}"/>
              </a:ext>
            </a:extLst>
          </p:cNvPr>
          <p:cNvSpPr/>
          <p:nvPr/>
        </p:nvSpPr>
        <p:spPr>
          <a:xfrm>
            <a:off x="355587" y="9071704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5AB45-CA8E-E037-75FA-5AA88AB5518C}"/>
              </a:ext>
            </a:extLst>
          </p:cNvPr>
          <p:cNvSpPr/>
          <p:nvPr/>
        </p:nvSpPr>
        <p:spPr>
          <a:xfrm>
            <a:off x="355587" y="9492619"/>
            <a:ext cx="2272352" cy="35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rgbClr val="E4D3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60FA6-91E3-DB5F-AF4F-B5C8FB5B2A7F}"/>
              </a:ext>
            </a:extLst>
          </p:cNvPr>
          <p:cNvGrpSpPr/>
          <p:nvPr/>
        </p:nvGrpSpPr>
        <p:grpSpPr>
          <a:xfrm>
            <a:off x="7525121" y="2412158"/>
            <a:ext cx="2977282" cy="1419774"/>
            <a:chOff x="3484421" y="736573"/>
            <a:chExt cx="2977282" cy="14197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B7C05B-B241-F160-54FD-C5995E169799}"/>
                </a:ext>
              </a:extLst>
            </p:cNvPr>
            <p:cNvSpPr/>
            <p:nvPr/>
          </p:nvSpPr>
          <p:spPr>
            <a:xfrm>
              <a:off x="3484421" y="736573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DFA940-F57E-BF3A-5097-EC206A77E4EC}"/>
                </a:ext>
              </a:extLst>
            </p:cNvPr>
            <p:cNvSpPr txBox="1"/>
            <p:nvPr/>
          </p:nvSpPr>
          <p:spPr>
            <a:xfrm>
              <a:off x="4572388" y="850650"/>
              <a:ext cx="78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MEAN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64E455-D9DE-2C3F-475B-AB42BD62B0E8}"/>
                </a:ext>
              </a:extLst>
            </p:cNvPr>
            <p:cNvSpPr txBox="1"/>
            <p:nvPr/>
          </p:nvSpPr>
          <p:spPr>
            <a:xfrm>
              <a:off x="3747551" y="164449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B6188-2BDE-D97A-0091-B1BA10EB0A60}"/>
                </a:ext>
              </a:extLst>
            </p:cNvPr>
            <p:cNvSpPr txBox="1"/>
            <p:nvPr/>
          </p:nvSpPr>
          <p:spPr>
            <a:xfrm>
              <a:off x="4584956" y="1644495"/>
              <a:ext cx="64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FD2A4-6906-144A-9AD5-1468C8C824DD}"/>
                </a:ext>
              </a:extLst>
            </p:cNvPr>
            <p:cNvSpPr txBox="1"/>
            <p:nvPr/>
          </p:nvSpPr>
          <p:spPr>
            <a:xfrm>
              <a:off x="5536449" y="164449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Sets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91735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4D37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08380"/>
              </p:ext>
            </p:extLst>
          </p:nvPr>
        </p:nvGraphicFramePr>
        <p:xfrm>
          <a:off x="254571" y="3926785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06E9FC-1FE8-E29C-B52C-6BBFEA98108C}"/>
              </a:ext>
            </a:extLst>
          </p:cNvPr>
          <p:cNvCxnSpPr/>
          <p:nvPr/>
        </p:nvCxnSpPr>
        <p:spPr>
          <a:xfrm>
            <a:off x="2841481" y="3926785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1616B4-5CF9-6800-043D-BDF9587A04BE}"/>
              </a:ext>
            </a:extLst>
          </p:cNvPr>
          <p:cNvGrpSpPr/>
          <p:nvPr/>
        </p:nvGrpSpPr>
        <p:grpSpPr>
          <a:xfrm>
            <a:off x="7525121" y="736573"/>
            <a:ext cx="2977282" cy="1419774"/>
            <a:chOff x="270885" y="736574"/>
            <a:chExt cx="2977282" cy="14197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E4373B-8AEB-AA61-E2C4-E853F7967115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solidFill>
              <a:srgbClr val="9526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923FD-CBA7-FD9D-BDB7-D838789BCAB3}"/>
                </a:ext>
              </a:extLst>
            </p:cNvPr>
            <p:cNvSpPr txBox="1"/>
            <p:nvPr/>
          </p:nvSpPr>
          <p:spPr>
            <a:xfrm>
              <a:off x="1441971" y="8598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MAX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8B24A4-45F1-3F05-9E18-F252CACEDB94}"/>
                </a:ext>
              </a:extLst>
            </p:cNvPr>
            <p:cNvSpPr txBox="1"/>
            <p:nvPr/>
          </p:nvSpPr>
          <p:spPr>
            <a:xfrm>
              <a:off x="617134" y="165365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0849C-E115-8A0B-355D-04A5D2695AB2}"/>
                </a:ext>
              </a:extLst>
            </p:cNvPr>
            <p:cNvSpPr txBox="1"/>
            <p:nvPr/>
          </p:nvSpPr>
          <p:spPr>
            <a:xfrm>
              <a:off x="1454539" y="1653654"/>
              <a:ext cx="640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5FF515-3DDD-1204-14A9-533508D5E2B7}"/>
                </a:ext>
              </a:extLst>
            </p:cNvPr>
            <p:cNvSpPr txBox="1"/>
            <p:nvPr/>
          </p:nvSpPr>
          <p:spPr>
            <a:xfrm>
              <a:off x="2406032" y="1653654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Sets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1C210C-3161-7B24-AC97-137BB40E6152}"/>
                </a:ext>
              </a:extLst>
            </p:cNvPr>
            <p:cNvSpPr txBox="1"/>
            <p:nvPr/>
          </p:nvSpPr>
          <p:spPr>
            <a:xfrm>
              <a:off x="617134" y="12575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12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109D40-9DAF-00AA-3F76-2B62303755CA}"/>
                </a:ext>
              </a:extLst>
            </p:cNvPr>
            <p:cNvSpPr txBox="1"/>
            <p:nvPr/>
          </p:nvSpPr>
          <p:spPr>
            <a:xfrm>
              <a:off x="1583750" y="12299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15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04CE3F-EE52-76F4-9EEE-5B2A3934195F}"/>
                </a:ext>
              </a:extLst>
            </p:cNvPr>
            <p:cNvSpPr txBox="1"/>
            <p:nvPr/>
          </p:nvSpPr>
          <p:spPr>
            <a:xfrm>
              <a:off x="2539795" y="12491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BA48CD-881F-8053-960D-6990FA81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2534"/>
              </p:ext>
            </p:extLst>
          </p:nvPr>
        </p:nvGraphicFramePr>
        <p:xfrm>
          <a:off x="254571" y="5470774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913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5208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0E6BE9-C114-5511-1E5F-C5ED026F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50614"/>
              </p:ext>
            </p:extLst>
          </p:nvPr>
        </p:nvGraphicFramePr>
        <p:xfrm>
          <a:off x="254571" y="7014763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375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48384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D2B566F-9A98-5AEB-BB06-90A8398F9693}"/>
              </a:ext>
            </a:extLst>
          </p:cNvPr>
          <p:cNvSpPr/>
          <p:nvPr/>
        </p:nvSpPr>
        <p:spPr>
          <a:xfrm>
            <a:off x="166428" y="3856390"/>
            <a:ext cx="2818609" cy="47826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  <a:solidFill>
            <a:srgbClr val="5F63BE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1297700" y="840840"/>
              <a:ext cx="94128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MAX Kg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96781"/>
              </p:ext>
            </p:extLst>
          </p:nvPr>
        </p:nvGraphicFramePr>
        <p:xfrm>
          <a:off x="212520" y="1256130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rgbClr val="E4D3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4D3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F61359-7C6F-5FB2-F2C0-2C8AFD0095A7}"/>
              </a:ext>
            </a:extLst>
          </p:cNvPr>
          <p:cNvGrpSpPr/>
          <p:nvPr/>
        </p:nvGrpSpPr>
        <p:grpSpPr>
          <a:xfrm>
            <a:off x="3432560" y="712137"/>
            <a:ext cx="2977282" cy="1419774"/>
            <a:chOff x="270885" y="736574"/>
            <a:chExt cx="2977282" cy="1419774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814FFC4-80F7-09B7-1B23-68C82B32BBE8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solidFill>
              <a:srgbClr val="5F63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DE8E85-4BCA-D136-BB2C-29EBEBF672E9}"/>
                </a:ext>
              </a:extLst>
            </p:cNvPr>
            <p:cNvSpPr txBox="1"/>
            <p:nvPr/>
          </p:nvSpPr>
          <p:spPr>
            <a:xfrm>
              <a:off x="1173602" y="818155"/>
              <a:ext cx="1247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Mean Reps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FB33DB-70A7-27BC-BBD4-51764C5F8073}"/>
              </a:ext>
            </a:extLst>
          </p:cNvPr>
          <p:cNvSpPr txBox="1"/>
          <p:nvPr/>
        </p:nvSpPr>
        <p:spPr>
          <a:xfrm>
            <a:off x="3660003" y="169431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24-02-2024 ~ 28-02-2024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02343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259851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ㅁ </a:t>
            </a:r>
            <a:r>
              <a:rPr lang="en-US" altLang="ko-KR" dirty="0"/>
              <a:t>log as a warming up set</a:t>
            </a:r>
            <a:endParaRPr lang="ko-KR" altLang="en-US" dirty="0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057E834-DEF0-D3B6-61B0-31FD50A1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6432"/>
              </p:ext>
            </p:extLst>
          </p:nvPr>
        </p:nvGraphicFramePr>
        <p:xfrm>
          <a:off x="-3029254" y="2296292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0F658F3-D0E3-895D-50ED-DDABEB2A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36892"/>
              </p:ext>
            </p:extLst>
          </p:nvPr>
        </p:nvGraphicFramePr>
        <p:xfrm>
          <a:off x="-3029254" y="3840281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913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5208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653B316-78F1-17E9-FDD9-2D60FE9C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2432"/>
              </p:ext>
            </p:extLst>
          </p:nvPr>
        </p:nvGraphicFramePr>
        <p:xfrm>
          <a:off x="-3029254" y="5384270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375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48384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6EE83903-ACC7-25F8-A7D5-6AB3F3BB24F9}"/>
              </a:ext>
            </a:extLst>
          </p:cNvPr>
          <p:cNvSpPr/>
          <p:nvPr/>
        </p:nvSpPr>
        <p:spPr>
          <a:xfrm>
            <a:off x="-3117397" y="2225897"/>
            <a:ext cx="2818609" cy="6413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4F6F1F-879B-F01A-013D-886F24C24D7A}"/>
              </a:ext>
            </a:extLst>
          </p:cNvPr>
          <p:cNvCxnSpPr/>
          <p:nvPr/>
        </p:nvCxnSpPr>
        <p:spPr>
          <a:xfrm>
            <a:off x="-431707" y="2307369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41BCF081-13EC-36CE-47C0-D9DD569F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69050"/>
              </p:ext>
            </p:extLst>
          </p:nvPr>
        </p:nvGraphicFramePr>
        <p:xfrm>
          <a:off x="-3029254" y="6928259"/>
          <a:ext cx="2471220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5489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565731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28-02-2024 (4 days ago)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Set 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kg * 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pic>
        <p:nvPicPr>
          <p:cNvPr id="7" name="Picture 6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075DDF83-FDD2-E902-F300-32F850DDC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520" y="4360733"/>
            <a:ext cx="5235021" cy="47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40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6A19D-4350-3EE1-17F2-7EF63C357F4D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F25EA-9A8C-7462-6A1F-C127D21D12DE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CF7FA-5DE1-74E1-5D3B-9BBB0C901158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7196-6DF2-1788-CAC1-164F3D517E73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A0EB9-EC9D-3C7D-E9F1-96A7B2105B81}"/>
              </a:ext>
            </a:extLst>
          </p:cNvPr>
          <p:cNvSpPr txBox="1"/>
          <p:nvPr/>
        </p:nvSpPr>
        <p:spPr>
          <a:xfrm>
            <a:off x="270885" y="14971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1C1F8-E22D-6D5E-956C-D31E9F2D61B7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E6A4B-4393-687C-7FEF-D2C5455BF9D6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1124D-D508-A9DD-C402-FAB344DFA380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507DA-D06B-CA87-6128-351333F561E5}"/>
              </a:ext>
            </a:extLst>
          </p:cNvPr>
          <p:cNvSpPr/>
          <p:nvPr/>
        </p:nvSpPr>
        <p:spPr>
          <a:xfrm>
            <a:off x="0" y="586854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33B3D-175C-387D-005E-F41DECE3CC07}"/>
              </a:ext>
            </a:extLst>
          </p:cNvPr>
          <p:cNvSpPr txBox="1"/>
          <p:nvPr/>
        </p:nvSpPr>
        <p:spPr>
          <a:xfrm>
            <a:off x="4228280" y="69561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Filter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20D23-A845-DCEC-9166-87041D4FF11F}"/>
              </a:ext>
            </a:extLst>
          </p:cNvPr>
          <p:cNvSpPr txBox="1"/>
          <p:nvPr/>
        </p:nvSpPr>
        <p:spPr>
          <a:xfrm>
            <a:off x="4947451" y="68725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Muscle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36907-28DF-08E2-93FB-E6ECEB5EB430}"/>
              </a:ext>
            </a:extLst>
          </p:cNvPr>
          <p:cNvSpPr txBox="1"/>
          <p:nvPr/>
        </p:nvSpPr>
        <p:spPr>
          <a:xfrm>
            <a:off x="5880591" y="68322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Tag</a:t>
            </a:r>
            <a:endParaRPr lang="ko-KR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378818-3D4C-5A1A-209E-B46B5D306574}"/>
              </a:ext>
            </a:extLst>
          </p:cNvPr>
          <p:cNvSpPr/>
          <p:nvPr/>
        </p:nvSpPr>
        <p:spPr>
          <a:xfrm>
            <a:off x="1914927" y="1374845"/>
            <a:ext cx="2902734" cy="586854"/>
          </a:xfrm>
          <a:prstGeom prst="roundRect">
            <a:avLst/>
          </a:prstGeom>
          <a:solidFill>
            <a:srgbClr val="E4D3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9CB5D-BE6A-65A6-13C7-B4EDD0E89908}"/>
              </a:ext>
            </a:extLst>
          </p:cNvPr>
          <p:cNvCxnSpPr/>
          <p:nvPr/>
        </p:nvCxnSpPr>
        <p:spPr>
          <a:xfrm>
            <a:off x="6431117" y="2296927"/>
            <a:ext cx="0" cy="3098042"/>
          </a:xfrm>
          <a:prstGeom prst="line">
            <a:avLst/>
          </a:prstGeom>
          <a:ln w="952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909586-DEEF-C262-E842-E82F67F0E612}"/>
              </a:ext>
            </a:extLst>
          </p:cNvPr>
          <p:cNvSpPr/>
          <p:nvPr/>
        </p:nvSpPr>
        <p:spPr>
          <a:xfrm>
            <a:off x="129787" y="2188166"/>
            <a:ext cx="6448429" cy="7072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2D4173-3CD5-DA23-CD8E-1E39BAB084C5}"/>
              </a:ext>
            </a:extLst>
          </p:cNvPr>
          <p:cNvGrpSpPr/>
          <p:nvPr/>
        </p:nvGrpSpPr>
        <p:grpSpPr>
          <a:xfrm>
            <a:off x="270885" y="2296927"/>
            <a:ext cx="6000038" cy="1237843"/>
            <a:chOff x="129788" y="6034455"/>
            <a:chExt cx="6000038" cy="123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0F8658-B905-5825-DFDE-55930BC0089A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F52617-B8E4-8EB9-7F1D-8F4C0A3DF7C4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691CE4-4261-E04A-95DC-646B680CC27B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85A7CB-8077-0B92-103C-6E538CEAE130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5C2A5F0-A33C-F82F-0905-F01C6FAD86D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4DB63A-ABED-BCDE-2AF1-C1162EA7BF8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CF14AB-31D0-DA0C-81BD-200F17BF6775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D85042-6CCB-8F11-CF23-0DF25D33CC12}"/>
              </a:ext>
            </a:extLst>
          </p:cNvPr>
          <p:cNvGrpSpPr/>
          <p:nvPr/>
        </p:nvGrpSpPr>
        <p:grpSpPr>
          <a:xfrm>
            <a:off x="270885" y="3692573"/>
            <a:ext cx="6000038" cy="1237843"/>
            <a:chOff x="129788" y="6034455"/>
            <a:chExt cx="6000038" cy="12378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056EDAB-F68C-56AC-9142-816CA3898CFE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A0DC36-E650-1408-0084-993E9E509E5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3059E6A-BD60-123F-1603-B4569DB6575B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5695F1-0E7E-EAD7-1938-B3CE3E72F3AC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67C0DE-A84D-1D36-F98D-7A327ADAEFED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C3B9BE-595F-E4BD-5739-F89C6F025D5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378CC2-0683-6406-7CE6-2A533FE7C05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B58F8D-E444-52ED-980C-46420E54BD3F}"/>
              </a:ext>
            </a:extLst>
          </p:cNvPr>
          <p:cNvGrpSpPr/>
          <p:nvPr/>
        </p:nvGrpSpPr>
        <p:grpSpPr>
          <a:xfrm>
            <a:off x="271484" y="5091916"/>
            <a:ext cx="6000038" cy="1237843"/>
            <a:chOff x="129788" y="6034455"/>
            <a:chExt cx="6000038" cy="12378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08CCBC4-6BC1-636C-931D-E1C9BD00575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053A0A-472D-A94E-7E60-356898F26E63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4BCD2C-06DA-F1AB-ED56-D9D3804E030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8C8A0C-E221-7693-F511-BB966AFAFB72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244C8E-0C90-28EB-0BDE-ACA4957A522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695F8F4-74C0-7BE3-EDE1-E982E9F63139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5D066A-F2B2-0909-64AC-69764B986C80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8AF0A7-4276-BF14-7893-AFEE35FB54B0}"/>
              </a:ext>
            </a:extLst>
          </p:cNvPr>
          <p:cNvGrpSpPr/>
          <p:nvPr/>
        </p:nvGrpSpPr>
        <p:grpSpPr>
          <a:xfrm>
            <a:off x="271484" y="6487562"/>
            <a:ext cx="6000038" cy="1237843"/>
            <a:chOff x="129788" y="6034455"/>
            <a:chExt cx="6000038" cy="12378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0A8C65A-B231-869A-F0B0-567CE34913A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802D3CC-AA92-00A7-56D8-D1950CB0B73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52F680-3A62-7FBC-7019-5E88FD490D8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A3F468-D670-0224-FF72-9896657CFC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E77845-D26E-76EC-6C11-C0240FF7285E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A974F2-D855-CAD6-2B90-C37DF676D0B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059F31-7B13-4A1B-0BF8-A1228A58B4D4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BD89997-E5BE-F749-A353-EED21F9E77BD}"/>
              </a:ext>
            </a:extLst>
          </p:cNvPr>
          <p:cNvGrpSpPr/>
          <p:nvPr/>
        </p:nvGrpSpPr>
        <p:grpSpPr>
          <a:xfrm>
            <a:off x="270885" y="7841767"/>
            <a:ext cx="6000038" cy="1237843"/>
            <a:chOff x="129788" y="6034455"/>
            <a:chExt cx="6000038" cy="123784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9EE61E-32C6-2FA0-C104-D2A706182AFE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51240F-12E4-1819-62FB-0F0238C6E75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EF5B5C-0ADD-9FD9-8C14-41B17856D9CC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Bench</a:t>
                </a:r>
                <a:endParaRPr lang="ko-KR" altLang="en-US" b="1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C7462B-1173-95A5-33FB-B5F4D08454F3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71F20B-1F4E-5F0D-24C0-F7DC7B3F0F25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B710C75-8690-4C0C-70F4-3E0A8F94438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0D4B81-D85A-9EC0-A3FE-385819A64218}"/>
                </a:ext>
              </a:extLst>
            </p:cNvPr>
            <p:cNvSpPr txBox="1"/>
            <p:nvPr/>
          </p:nvSpPr>
          <p:spPr>
            <a:xfrm>
              <a:off x="4399793" y="6034455"/>
              <a:ext cx="169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Personal Record</a:t>
              </a:r>
            </a:p>
            <a:p>
              <a:pPr algn="ctr"/>
              <a:r>
                <a:rPr lang="en-US" altLang="ko-KR" dirty="0"/>
                <a:t>100 kg 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65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270885" y="1497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rgbClr val="5F63B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solidFill>
            <a:srgbClr val="5F63B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solidFill>
            <a:srgbClr val="5F63B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rgbClr val="5F63B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88561" y="132865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Personal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32123-3BE9-D80B-1378-3D43ECF9AAA6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91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92517" y="10876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C70-B6DC-B039-8161-78D10E3AC545}"/>
              </a:ext>
            </a:extLst>
          </p:cNvPr>
          <p:cNvSpPr txBox="1"/>
          <p:nvPr/>
        </p:nvSpPr>
        <p:spPr>
          <a:xfrm>
            <a:off x="354842" y="1009934"/>
            <a:ext cx="26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App version : 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7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3286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Send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01095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1732</TotalTime>
  <Words>651</Words>
  <Application>Microsoft Office PowerPoint</Application>
  <PresentationFormat>Custom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4</cp:revision>
  <dcterms:created xsi:type="dcterms:W3CDTF">2024-02-29T02:00:44Z</dcterms:created>
  <dcterms:modified xsi:type="dcterms:W3CDTF">2024-03-12T09:18:36Z</dcterms:modified>
</cp:coreProperties>
</file>