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E_385EF830.xml" ContentType="application/vnd.ms-powerpoint.comments+xml"/>
  <Override PartName="/ppt/comments/modernComment_114_8BBEB8D1.xml" ContentType="application/vnd.ms-powerpoint.comments+xml"/>
  <Override PartName="/ppt/comments/modernComment_111_8C944B83.xml" ContentType="application/vnd.ms-powerpoint.comments+xml"/>
  <Override PartName="/ppt/comments/modernComment_113_31FE1CEF.xml" ContentType="application/vnd.ms-powerpoint.comments+xml"/>
  <Override PartName="/ppt/comments/modernComment_115_E7278F65.xml" ContentType="application/vnd.ms-powerpoint.comments+xml"/>
  <Override PartName="/ppt/comments/modernComment_10C_80076D98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16_5EFA0B88.xml" ContentType="application/vnd.ms-powerpoint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76" r:id="rId3"/>
    <p:sldId id="273" r:id="rId4"/>
    <p:sldId id="275" r:id="rId5"/>
    <p:sldId id="277" r:id="rId6"/>
    <p:sldId id="268" r:id="rId7"/>
    <p:sldId id="278" r:id="rId8"/>
    <p:sldId id="280" r:id="rId9"/>
    <p:sldId id="259" r:id="rId10"/>
    <p:sldId id="279" r:id="rId11"/>
  </p:sldIdLst>
  <p:sldSz cx="6732588" cy="10115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2E7579-0009-95B3-8778-C60A511AA04A}" name="지인 박" initials="지박" userId="e23d787ca3e0e505" providerId="Windows Live"/>
  <p188:author id="{90BDE6BD-5967-93D4-9B0B-A06F809B70E3}" name="Jeein Park" initials="JP" userId="S::yg21152@bristol.ac.uk::9cb6aced-1cb8-409b-a48e-9b83d2e990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5D7E"/>
    <a:srgbClr val="FFFFFF"/>
    <a:srgbClr val="DBDDCD"/>
    <a:srgbClr val="D0AF72"/>
    <a:srgbClr val="5F63BE"/>
    <a:srgbClr val="E4D377"/>
    <a:srgbClr val="4F7AF6"/>
    <a:srgbClr val="95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1" autoAdjust="0"/>
    <p:restoredTop sz="94660"/>
  </p:normalViewPr>
  <p:slideViewPr>
    <p:cSldViewPr snapToGrid="0">
      <p:cViewPr varScale="1">
        <p:scale>
          <a:sx n="56" d="100"/>
          <a:sy n="56" d="100"/>
        </p:scale>
        <p:origin x="205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Personal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Kg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45656</c:v>
                </c:pt>
                <c:pt idx="1">
                  <c:v>45657</c:v>
                </c:pt>
                <c:pt idx="2">
                  <c:v>45658</c:v>
                </c:pt>
                <c:pt idx="3">
                  <c:v>45659</c:v>
                </c:pt>
                <c:pt idx="4">
                  <c:v>45690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11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9-49FF-B572-97002CA51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dateAx>
        <c:axId val="11906240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Offset val="100"/>
        <c:baseTimeUnit val="days"/>
      </c:date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C2-4313-A17A-C21F802FF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C_80076D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0B15C4-A429-4589-8666-02DFB70B82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C4BEA42-7A01-4477-A7E8-83ECF9DF66F3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078E1D6B-FE65-419E-8F9E-8CB24631AA3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F24767DC-A96B-4648-A520-8B6D88B368AA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9947C70-28BA-462B-B970-F5CE48C6DA61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C985D42B-ABAF-4154-8886-8A7B0E38D15B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  <p188:cm id="{C9980E69-0D95-428A-B8FF-361BAAEAD930}" authorId="{90BDE6BD-5967-93D4-9B0B-A06F809B70E3}" created="2024-03-27T00:52:16.151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One rep max for each rep / set</a:t>
        </a:r>
      </a:p>
    </p188:txBody>
  </p188:cm>
</p188:cmLst>
</file>

<file path=ppt/comments/modernComment_10E_385EF8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C23B9F-DE59-4532-A49F-E934682A9F26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727D4CB-6186-4A35-B4B4-FB3026758665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50CA7193-31B4-471B-9FCD-578CF8398CBE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4DF7DA5-A7DA-4A0B-B935-7F64FAC17FD4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E3FFA97-E614-4EF2-868D-3C6C4D89F3CC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A135CF09-E82F-4999-B1EB-08BC703D0DF3}" authorId="{90BDE6BD-5967-93D4-9B0B-A06F809B70E3}" created="2024-03-24T03:39:46.4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45748016" sldId="270"/>
      <ac:spMk id="69" creationId="{BBBA9F75-88D1-0ACA-330C-0D131B52BFA0}"/>
    </ac:deMkLst>
    <p188:txBody>
      <a:bodyPr/>
      <a:lstStyle/>
      <a:p>
        <a:r>
          <a:rPr lang="en-GB"/>
          <a:t>Check if it is okay to say ORM</a:t>
        </a:r>
      </a:p>
    </p188:txBody>
  </p188:cm>
</p188:cmLst>
</file>

<file path=ppt/comments/modernComment_111_8C944B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06CAED-1AAF-4D34-82ED-1E145FDD9750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4F706B1B-AC8C-4871-B157-D750D5ABB9C4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700142E2-C608-4D5D-ABBC-B6AE4E659482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AD38EFF4-67D9-40AF-BC2A-65B6B89071E0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55652EBE-5BDE-4468-9DA1-307F646FB72D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3_31FE1C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59846F-A752-4A8C-B422-10A32E6F9546}" authorId="{90BDE6BD-5967-93D4-9B0B-A06F809B70E3}" created="2024-03-18T00:54:27.926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Enter text limit (no new line)</a:t>
        </a:r>
      </a:p>
    </p188:txBody>
  </p188:cm>
  <p188:cm id="{082FC14E-79D8-43FC-9526-028495B71C4E}" authorId="{90BDE6BD-5967-93D4-9B0B-A06F809B70E3}" created="2024-03-18T00:56:43.954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When add tag, multiple exercise selection to add them into the tag</a:t>
        </a:r>
      </a:p>
    </p188:txBody>
  </p188:cm>
  <p188:cm id="{B3C2787D-D304-42AE-9A0B-9A63A61C4445}" authorId="{90BDE6BD-5967-93D4-9B0B-A06F809B70E3}" created="2024-03-24T03:44:49.0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38737135" sldId="275"/>
      <ac:spMk id="12" creationId="{328382E7-8797-2424-9340-C989A06F89E0}"/>
    </ac:deMkLst>
    <p188:txBody>
      <a:bodyPr/>
      <a:lstStyle/>
      <a:p>
        <a:r>
          <a:rPr lang="en-GB"/>
          <a:t>Need to be able to add multiple main/sub muscles</a:t>
        </a:r>
      </a:p>
    </p188:txBody>
  </p188:cm>
</p188:cmLst>
</file>

<file path=ppt/comments/modernComment_114_8BBEB8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E135B3B-103D-4BA5-ACB4-F9AE7169B7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E66CF5B5-12B9-4279-AA65-78F1D08C42AF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CFBFC949-3D68-4A08-93F0-E81429BE054B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C981C89-DA68-4EBD-A532-D297E189B6DF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DD7E5B97-1787-46FF-BA0E-9FE717856736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8C0ACB1F-012C-45BA-A984-63316D381DDE}" authorId="{90BDE6BD-5967-93D4-9B0B-A06F809B70E3}" created="2024-03-24T03:39:46.4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44532177" sldId="276"/>
      <ac:spMk id="69" creationId="{02698DD8-E305-7B01-68AF-D506BC125356}"/>
    </ac:deMkLst>
    <p188:txBody>
      <a:bodyPr/>
      <a:lstStyle/>
      <a:p>
        <a:r>
          <a:rPr lang="en-GB"/>
          <a:t>Check if it is okay to say ORM</a:t>
        </a:r>
      </a:p>
    </p188:txBody>
  </p188:cm>
  <p188:cm id="{9FB1A243-9539-4195-9F7A-A88EEA3A42AA}" authorId="{90BDE6BD-5967-93D4-9B0B-A06F809B70E3}" created="2024-03-24T03:48:49.50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44532177" sldId="276"/>
      <ac:spMk id="8" creationId="{DE52FB54-8D97-C350-0213-12FC49314E20}"/>
    </ac:deMkLst>
    <p188:txBody>
      <a:bodyPr/>
      <a:lstStyle/>
      <a:p>
        <a:r>
          <a:rPr lang="en-GB"/>
          <a:t>Long-click tag to edit tag </a:t>
        </a:r>
      </a:p>
    </p188:txBody>
  </p188:cm>
</p188:cmLst>
</file>

<file path=ppt/comments/modernComment_115_E7278F6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87713A4-7A26-455A-AB94-71FD6924D7B5}" authorId="{90BDE6BD-5967-93D4-9B0B-A06F809B70E3}" created="2024-03-18T00:54:27.926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Enter text limit (no new line)</a:t>
        </a:r>
      </a:p>
    </p188:txBody>
  </p188:cm>
  <p188:cm id="{6C9C58F1-2CAE-457C-B710-9744A9507802}" authorId="{90BDE6BD-5967-93D4-9B0B-A06F809B70E3}" created="2024-03-18T00:56:43.954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When add tag, multiple exercise selection to add them into the tag</a:t>
        </a:r>
      </a:p>
    </p188:txBody>
  </p188:cm>
  <p188:cm id="{F472151A-F677-4749-B51B-49BAEB13ACF6}" authorId="{90BDE6BD-5967-93D4-9B0B-A06F809B70E3}" created="2024-03-24T03:44:49.0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78129509" sldId="277"/>
      <ac:spMk id="12" creationId="{A996BB2D-44E9-00CE-893F-803B27519240}"/>
    </ac:deMkLst>
    <p188:txBody>
      <a:bodyPr/>
      <a:lstStyle/>
      <a:p>
        <a:r>
          <a:rPr lang="en-GB"/>
          <a:t>Need to be able to add multiple main/sub muscles</a:t>
        </a:r>
      </a:p>
    </p188:txBody>
  </p188:cm>
  <p188:cm id="{0D5D6E53-0214-463F-AE77-AFDDA0D137DA}" authorId="{90BDE6BD-5967-93D4-9B0B-A06F809B70E3}" created="2024-03-24T04:03:25.3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78129509" sldId="277"/>
      <ac:spMk id="3" creationId="{8ABFD473-75EC-F6F6-6174-A6A0A1AA1668}"/>
    </ac:deMkLst>
    <p188:txBody>
      <a:bodyPr/>
      <a:lstStyle/>
      <a:p>
        <a:r>
          <a:rPr lang="en-GB"/>
          <a:t>Warning, if user try to exit without saving</a:t>
        </a:r>
      </a:p>
    </p188:txBody>
  </p188:cm>
</p188:cmLst>
</file>

<file path=ppt/comments/modernComment_116_5EFA0B8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84ADA6-7840-4435-A093-E8E5FFEECF0E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C56E850B-1E58-4727-A5E1-F30C3111E7D1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229C7C8A-6707-4941-AF60-9BABDF5BB3B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30C32A1D-D2C9-45CE-BDBD-A6A95306F06C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7754769D-884E-4BA9-A9E1-FEE8B490B475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944" y="1655485"/>
            <a:ext cx="5722700" cy="3521710"/>
          </a:xfrm>
        </p:spPr>
        <p:txBody>
          <a:bodyPr anchor="b"/>
          <a:lstStyle>
            <a:lvl1pPr algn="ctr"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5313006"/>
            <a:ext cx="5049441" cy="2442249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636" indent="0" algn="ctr">
              <a:buNone/>
              <a:defRPr sz="1473"/>
            </a:lvl2pPr>
            <a:lvl3pPr marL="673273" indent="0" algn="ctr">
              <a:buNone/>
              <a:defRPr sz="1325"/>
            </a:lvl3pPr>
            <a:lvl4pPr marL="1009909" indent="0" algn="ctr">
              <a:buNone/>
              <a:defRPr sz="1178"/>
            </a:lvl4pPr>
            <a:lvl5pPr marL="1346545" indent="0" algn="ctr">
              <a:buNone/>
              <a:defRPr sz="1178"/>
            </a:lvl5pPr>
            <a:lvl6pPr marL="1683182" indent="0" algn="ctr">
              <a:buNone/>
              <a:defRPr sz="1178"/>
            </a:lvl6pPr>
            <a:lvl7pPr marL="2019818" indent="0" algn="ctr">
              <a:buNone/>
              <a:defRPr sz="1178"/>
            </a:lvl7pPr>
            <a:lvl8pPr marL="2356455" indent="0" algn="ctr">
              <a:buNone/>
              <a:defRPr sz="1178"/>
            </a:lvl8pPr>
            <a:lvl9pPr marL="2693091" indent="0" algn="ctr">
              <a:buNone/>
              <a:defRPr sz="1178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9" y="538559"/>
            <a:ext cx="1451714" cy="8572461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6" y="538559"/>
            <a:ext cx="4270986" cy="8572461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2521866"/>
            <a:ext cx="5806857" cy="4207787"/>
          </a:xfrm>
        </p:spPr>
        <p:txBody>
          <a:bodyPr anchor="b"/>
          <a:lstStyle>
            <a:lvl1pPr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6769460"/>
            <a:ext cx="5806857" cy="2212776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636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27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90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54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318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818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645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3091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538562"/>
            <a:ext cx="5806857" cy="1955205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2479716"/>
            <a:ext cx="2848200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3694986"/>
            <a:ext cx="2848200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2479716"/>
            <a:ext cx="2862227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3694986"/>
            <a:ext cx="2862227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1456454"/>
            <a:ext cx="3408373" cy="7188597"/>
          </a:xfrm>
        </p:spPr>
        <p:txBody>
          <a:bodyPr/>
          <a:lstStyle>
            <a:lvl1pPr>
              <a:defRPr sz="2356"/>
            </a:lvl1pPr>
            <a:lvl2pPr>
              <a:defRPr sz="2062"/>
            </a:lvl2pPr>
            <a:lvl3pPr>
              <a:defRPr sz="1767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1456454"/>
            <a:ext cx="3408373" cy="7188597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636" indent="0">
              <a:buNone/>
              <a:defRPr sz="2062"/>
            </a:lvl2pPr>
            <a:lvl3pPr marL="673273" indent="0">
              <a:buNone/>
              <a:defRPr sz="1767"/>
            </a:lvl3pPr>
            <a:lvl4pPr marL="1009909" indent="0">
              <a:buNone/>
              <a:defRPr sz="1473"/>
            </a:lvl4pPr>
            <a:lvl5pPr marL="1346545" indent="0">
              <a:buNone/>
              <a:defRPr sz="1473"/>
            </a:lvl5pPr>
            <a:lvl6pPr marL="1683182" indent="0">
              <a:buNone/>
              <a:defRPr sz="1473"/>
            </a:lvl6pPr>
            <a:lvl7pPr marL="2019818" indent="0">
              <a:buNone/>
              <a:defRPr sz="1473"/>
            </a:lvl7pPr>
            <a:lvl8pPr marL="2356455" indent="0">
              <a:buNone/>
              <a:defRPr sz="1473"/>
            </a:lvl8pPr>
            <a:lvl9pPr marL="2693091" indent="0">
              <a:buNone/>
              <a:defRPr sz="1473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538562"/>
            <a:ext cx="5806857" cy="19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2692797"/>
            <a:ext cx="5806857" cy="641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FB-6C8C-4EE3-8FA3-17FA44E47B74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9375619"/>
            <a:ext cx="2272248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3273" rtl="0" eaLnBrk="1" latinLnBrk="1" hangingPunct="1">
        <a:lnSpc>
          <a:spcPct val="90000"/>
        </a:lnSpc>
        <a:spcBef>
          <a:spcPct val="0"/>
        </a:spcBef>
        <a:buNone/>
        <a:defRPr sz="3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18" indent="-168318" algn="l" defTabSz="673273" rtl="0" eaLnBrk="1" latinLnBrk="1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4955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591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227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864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1500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8136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773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1409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636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273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909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54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3182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818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645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3091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0E_385EF8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14_8BBEB8D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11_8C944B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3_31FE1CEF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15_E7278F6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C_80076D9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microsoft.com/office/2018/10/relationships/comments" Target="../comments/modernComment_116_5EFA0B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chart" Target="../charts/chart5.xml"/><Relationship Id="rId5" Type="http://schemas.openxmlformats.org/officeDocument/2006/relationships/image" Target="../media/image4.png"/><Relationship Id="rId10" Type="http://schemas.openxmlformats.org/officeDocument/2006/relationships/chart" Target="../charts/chart4.xml"/><Relationship Id="rId4" Type="http://schemas.openxmlformats.org/officeDocument/2006/relationships/image" Target="../media/image3.svg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C2202C7-D6A3-53BF-4574-2090319D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8" y="6034455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105760" y="6034455"/>
              <a:ext cx="200177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174958" y="6079572"/>
              <a:ext cx="1932580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5048482-9ED0-F98F-3887-3DA7824D88E2}"/>
              </a:ext>
            </a:extLst>
          </p:cNvPr>
          <p:cNvSpPr/>
          <p:nvPr/>
        </p:nvSpPr>
        <p:spPr>
          <a:xfrm>
            <a:off x="160921" y="5428965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20E7F0D-C8C6-570B-DE10-2B5AF774E35E}"/>
              </a:ext>
            </a:extLst>
          </p:cNvPr>
          <p:cNvSpPr/>
          <p:nvPr/>
        </p:nvSpPr>
        <p:spPr>
          <a:xfrm>
            <a:off x="2224253" y="5428965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9407E692-8B14-56C3-173F-57D4121143D4}"/>
              </a:ext>
            </a:extLst>
          </p:cNvPr>
          <p:cNvSpPr/>
          <p:nvPr/>
        </p:nvSpPr>
        <p:spPr>
          <a:xfrm>
            <a:off x="1192587" y="5435272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B6502-9AA3-1D88-A81A-2CC475B33863}"/>
              </a:ext>
            </a:extLst>
          </p:cNvPr>
          <p:cNvSpPr/>
          <p:nvPr/>
        </p:nvSpPr>
        <p:spPr>
          <a:xfrm>
            <a:off x="3252048" y="541782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0C8C5-F81B-550A-E7A3-DEFE0E7569C6}"/>
              </a:ext>
            </a:extLst>
          </p:cNvPr>
          <p:cNvSpPr/>
          <p:nvPr/>
        </p:nvSpPr>
        <p:spPr>
          <a:xfrm>
            <a:off x="6559319" y="6043067"/>
            <a:ext cx="83967" cy="19225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FAA87-EA02-D85D-EFF6-6E91C68FC690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463B42-6D05-7305-7AD5-69D974F837DA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118AA8-3C1F-5925-157F-5EA08D399469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683464-AE11-E751-5531-7589CCE4966A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36213-8284-DB1A-0FC1-BF746A688EA2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24" name="Graphic 23" descr="House with solid fill">
              <a:extLst>
                <a:ext uri="{FF2B5EF4-FFF2-40B4-BE49-F238E27FC236}">
                  <a16:creationId xmlns:a16="http://schemas.microsoft.com/office/drawing/2014/main" id="{25D2DD53-57A5-E5A4-E083-6F959F58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5" name="Graphic 24" descr="User with solid fill">
              <a:extLst>
                <a:ext uri="{FF2B5EF4-FFF2-40B4-BE49-F238E27FC236}">
                  <a16:creationId xmlns:a16="http://schemas.microsoft.com/office/drawing/2014/main" id="{164D5A4B-989B-D2EC-E995-3C9D83FAB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6" name="Graphic 25" descr="Window with solid fill">
              <a:extLst>
                <a:ext uri="{FF2B5EF4-FFF2-40B4-BE49-F238E27FC236}">
                  <a16:creationId xmlns:a16="http://schemas.microsoft.com/office/drawing/2014/main" id="{9E8663EE-D36A-97C4-89F4-050DE5AF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AB63223-CC47-0A44-40A6-70D57A46F17B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A4BF646E-B967-C590-33CD-07A7C8BEDE0E}"/>
              </a:ext>
            </a:extLst>
          </p:cNvPr>
          <p:cNvSpPr/>
          <p:nvPr/>
        </p:nvSpPr>
        <p:spPr>
          <a:xfrm>
            <a:off x="6327648" y="5478780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48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0B40-8268-F8B7-93C8-BA9F86D8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B333D1C-74B6-4350-DA1B-CBC30D30510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7C64F0-54C0-A266-0C12-E705C1AB5E92}"/>
              </a:ext>
            </a:extLst>
          </p:cNvPr>
          <p:cNvSpPr txBox="1"/>
          <p:nvPr/>
        </p:nvSpPr>
        <p:spPr>
          <a:xfrm>
            <a:off x="273020" y="108654"/>
            <a:ext cx="54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Personal Information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F2581B45-9A00-17F4-2D2C-253BE5033939}"/>
              </a:ext>
            </a:extLst>
          </p:cNvPr>
          <p:cNvSpPr/>
          <p:nvPr/>
        </p:nvSpPr>
        <p:spPr>
          <a:xfrm>
            <a:off x="3622876" y="925975"/>
            <a:ext cx="2639028" cy="2476982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7BCAA604-0E9F-E286-6907-AE7A9EA5D271}"/>
              </a:ext>
            </a:extLst>
          </p:cNvPr>
          <p:cNvSpPr/>
          <p:nvPr/>
        </p:nvSpPr>
        <p:spPr>
          <a:xfrm>
            <a:off x="2315017" y="453824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 RATE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A3F8B9-143E-4AF7-8C40-0551AC2D3E28}"/>
              </a:ext>
            </a:extLst>
          </p:cNvPr>
          <p:cNvSpPr/>
          <p:nvPr/>
        </p:nvSpPr>
        <p:spPr>
          <a:xfrm>
            <a:off x="6045075" y="427655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E4A22A1-658D-C832-D0C6-098DA0DA077C}"/>
              </a:ext>
            </a:extLst>
          </p:cNvPr>
          <p:cNvSpPr/>
          <p:nvPr/>
        </p:nvSpPr>
        <p:spPr>
          <a:xfrm>
            <a:off x="479693" y="427655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0BABDC-DA90-F6F2-AEA8-75691A40AA49}"/>
              </a:ext>
            </a:extLst>
          </p:cNvPr>
          <p:cNvCxnSpPr>
            <a:cxnSpLocks/>
          </p:cNvCxnSpPr>
          <p:nvPr/>
        </p:nvCxnSpPr>
        <p:spPr>
          <a:xfrm>
            <a:off x="583603" y="438046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77103CE-D71B-8AB3-C105-0C52D7DC36A0}"/>
              </a:ext>
            </a:extLst>
          </p:cNvPr>
          <p:cNvSpPr/>
          <p:nvPr/>
        </p:nvSpPr>
        <p:spPr>
          <a:xfrm>
            <a:off x="1314845" y="427655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Flowchart: Terminator 40">
            <a:extLst>
              <a:ext uri="{FF2B5EF4-FFF2-40B4-BE49-F238E27FC236}">
                <a16:creationId xmlns:a16="http://schemas.microsoft.com/office/drawing/2014/main" id="{7549985E-4992-5734-E8F6-37CAFB77D844}"/>
              </a:ext>
            </a:extLst>
          </p:cNvPr>
          <p:cNvSpPr/>
          <p:nvPr/>
        </p:nvSpPr>
        <p:spPr>
          <a:xfrm>
            <a:off x="2315017" y="614352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PROTEIN INTAKE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08129A-A2F1-35CC-0E3A-2845CBB5C406}"/>
              </a:ext>
            </a:extLst>
          </p:cNvPr>
          <p:cNvSpPr/>
          <p:nvPr/>
        </p:nvSpPr>
        <p:spPr>
          <a:xfrm>
            <a:off x="6045075" y="588183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E016E9-D187-1C59-DCE2-FAF5CD3D9B07}"/>
              </a:ext>
            </a:extLst>
          </p:cNvPr>
          <p:cNvSpPr/>
          <p:nvPr/>
        </p:nvSpPr>
        <p:spPr>
          <a:xfrm>
            <a:off x="479693" y="588183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30BC0D-F018-5637-9C8E-323891FF240A}"/>
              </a:ext>
            </a:extLst>
          </p:cNvPr>
          <p:cNvCxnSpPr>
            <a:cxnSpLocks/>
          </p:cNvCxnSpPr>
          <p:nvPr/>
        </p:nvCxnSpPr>
        <p:spPr>
          <a:xfrm>
            <a:off x="583603" y="598574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88F09E9-E6F4-0B1D-B998-6B53BA399568}"/>
              </a:ext>
            </a:extLst>
          </p:cNvPr>
          <p:cNvSpPr/>
          <p:nvPr/>
        </p:nvSpPr>
        <p:spPr>
          <a:xfrm>
            <a:off x="5462439" y="588183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Flowchart: Terminator 45">
            <a:extLst>
              <a:ext uri="{FF2B5EF4-FFF2-40B4-BE49-F238E27FC236}">
                <a16:creationId xmlns:a16="http://schemas.microsoft.com/office/drawing/2014/main" id="{CD3D323F-3324-E9E0-3AA4-F38317E2B7BD}"/>
              </a:ext>
            </a:extLst>
          </p:cNvPr>
          <p:cNvSpPr/>
          <p:nvPr/>
        </p:nvSpPr>
        <p:spPr>
          <a:xfrm>
            <a:off x="2315017" y="774880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HEIGHT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F51AA5-F9A0-4998-84F8-0AA6A2233972}"/>
              </a:ext>
            </a:extLst>
          </p:cNvPr>
          <p:cNvSpPr/>
          <p:nvPr/>
        </p:nvSpPr>
        <p:spPr>
          <a:xfrm>
            <a:off x="6045075" y="748711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17D9246-B60D-5896-E305-D13A8A13AA0A}"/>
              </a:ext>
            </a:extLst>
          </p:cNvPr>
          <p:cNvSpPr/>
          <p:nvPr/>
        </p:nvSpPr>
        <p:spPr>
          <a:xfrm>
            <a:off x="479693" y="748711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4921653-6D12-F800-1EEC-F1F6D6FBC271}"/>
              </a:ext>
            </a:extLst>
          </p:cNvPr>
          <p:cNvCxnSpPr>
            <a:cxnSpLocks/>
          </p:cNvCxnSpPr>
          <p:nvPr/>
        </p:nvCxnSpPr>
        <p:spPr>
          <a:xfrm>
            <a:off x="583603" y="759102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ACF581C-8BF9-209D-E9A1-0FABB476058D}"/>
              </a:ext>
            </a:extLst>
          </p:cNvPr>
          <p:cNvSpPr/>
          <p:nvPr/>
        </p:nvSpPr>
        <p:spPr>
          <a:xfrm>
            <a:off x="1824054" y="748711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Pentagon 50">
            <a:extLst>
              <a:ext uri="{FF2B5EF4-FFF2-40B4-BE49-F238E27FC236}">
                <a16:creationId xmlns:a16="http://schemas.microsoft.com/office/drawing/2014/main" id="{08CCF134-873D-1BDB-B02A-B9B14374E71C}"/>
              </a:ext>
            </a:extLst>
          </p:cNvPr>
          <p:cNvSpPr/>
          <p:nvPr/>
        </p:nvSpPr>
        <p:spPr>
          <a:xfrm>
            <a:off x="3791479" y="1092681"/>
            <a:ext cx="2283804" cy="2143570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Pentagon 55">
            <a:extLst>
              <a:ext uri="{FF2B5EF4-FFF2-40B4-BE49-F238E27FC236}">
                <a16:creationId xmlns:a16="http://schemas.microsoft.com/office/drawing/2014/main" id="{F4ED595B-ECEE-3C8C-9AE5-0B455BC9DAD1}"/>
              </a:ext>
            </a:extLst>
          </p:cNvPr>
          <p:cNvSpPr/>
          <p:nvPr/>
        </p:nvSpPr>
        <p:spPr>
          <a:xfrm>
            <a:off x="4012904" y="1292054"/>
            <a:ext cx="1858972" cy="1744824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Pentagon 56">
            <a:extLst>
              <a:ext uri="{FF2B5EF4-FFF2-40B4-BE49-F238E27FC236}">
                <a16:creationId xmlns:a16="http://schemas.microsoft.com/office/drawing/2014/main" id="{2669605C-D44B-9F6D-8EB4-2FAF7E2175AA}"/>
              </a:ext>
            </a:extLst>
          </p:cNvPr>
          <p:cNvSpPr/>
          <p:nvPr/>
        </p:nvSpPr>
        <p:spPr>
          <a:xfrm>
            <a:off x="4203127" y="1479052"/>
            <a:ext cx="1460508" cy="1370828"/>
          </a:xfrm>
          <a:prstGeom prst="pent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Free-form: Shape 60">
            <a:extLst>
              <a:ext uri="{FF2B5EF4-FFF2-40B4-BE49-F238E27FC236}">
                <a16:creationId xmlns:a16="http://schemas.microsoft.com/office/drawing/2014/main" id="{F24925B4-53E8-8F30-3BF3-D398E1B9E28C}"/>
              </a:ext>
            </a:extLst>
          </p:cNvPr>
          <p:cNvSpPr/>
          <p:nvPr/>
        </p:nvSpPr>
        <p:spPr>
          <a:xfrm>
            <a:off x="3855720" y="1478280"/>
            <a:ext cx="2402840" cy="1762760"/>
          </a:xfrm>
          <a:custGeom>
            <a:avLst/>
            <a:gdLst>
              <a:gd name="connsiteX0" fmla="*/ 0 w 2402840"/>
              <a:gd name="connsiteY0" fmla="*/ 447040 h 1762760"/>
              <a:gd name="connsiteX1" fmla="*/ 822960 w 2402840"/>
              <a:gd name="connsiteY1" fmla="*/ 467360 h 1762760"/>
              <a:gd name="connsiteX2" fmla="*/ 1071880 w 2402840"/>
              <a:gd name="connsiteY2" fmla="*/ 0 h 1762760"/>
              <a:gd name="connsiteX3" fmla="*/ 1336040 w 2402840"/>
              <a:gd name="connsiteY3" fmla="*/ 497840 h 1762760"/>
              <a:gd name="connsiteX4" fmla="*/ 2402840 w 2402840"/>
              <a:gd name="connsiteY4" fmla="*/ 386080 h 1762760"/>
              <a:gd name="connsiteX5" fmla="*/ 1488440 w 2402840"/>
              <a:gd name="connsiteY5" fmla="*/ 944880 h 1762760"/>
              <a:gd name="connsiteX6" fmla="*/ 1778000 w 2402840"/>
              <a:gd name="connsiteY6" fmla="*/ 1762760 h 1762760"/>
              <a:gd name="connsiteX7" fmla="*/ 1066800 w 2402840"/>
              <a:gd name="connsiteY7" fmla="*/ 1117600 h 1762760"/>
              <a:gd name="connsiteX8" fmla="*/ 619760 w 2402840"/>
              <a:gd name="connsiteY8" fmla="*/ 1381760 h 1762760"/>
              <a:gd name="connsiteX9" fmla="*/ 675640 w 2402840"/>
              <a:gd name="connsiteY9" fmla="*/ 838200 h 1762760"/>
              <a:gd name="connsiteX10" fmla="*/ 0 w 2402840"/>
              <a:gd name="connsiteY10" fmla="*/ 447040 h 1762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02840" h="1762760">
                <a:moveTo>
                  <a:pt x="0" y="447040"/>
                </a:moveTo>
                <a:lnTo>
                  <a:pt x="822960" y="467360"/>
                </a:lnTo>
                <a:lnTo>
                  <a:pt x="1071880" y="0"/>
                </a:lnTo>
                <a:lnTo>
                  <a:pt x="1336040" y="497840"/>
                </a:lnTo>
                <a:lnTo>
                  <a:pt x="2402840" y="386080"/>
                </a:lnTo>
                <a:lnTo>
                  <a:pt x="1488440" y="944880"/>
                </a:lnTo>
                <a:lnTo>
                  <a:pt x="1778000" y="1762760"/>
                </a:lnTo>
                <a:lnTo>
                  <a:pt x="1066800" y="1117600"/>
                </a:lnTo>
                <a:lnTo>
                  <a:pt x="619760" y="1381760"/>
                </a:lnTo>
                <a:lnTo>
                  <a:pt x="675640" y="838200"/>
                </a:lnTo>
                <a:lnTo>
                  <a:pt x="0" y="447040"/>
                </a:lnTo>
                <a:close/>
              </a:path>
            </a:pathLst>
          </a:cu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782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916F-0A04-B95B-9EE7-507E0995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02B1A99-12A9-F73F-D245-C21DA088799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6FC59D-EB49-524F-8A4E-1C81E1CAAE49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176E48-04BA-FF9E-F44A-6362F05834D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FBCDD-E13E-2B4C-2681-3050E56AD17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6084FD2-48A0-C769-0873-45BABBAFC224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41FC20-5C5C-57F1-6245-A0EDF8DC0188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D6AD98-0E60-C403-0844-B252D49FB027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BA210E-ABE0-7BA3-47DD-542DCE8D0A24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58BE29-0840-E7F6-2FF8-D72B1BEB1EEF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6" name="Graphic 5" descr="House with solid fill">
              <a:extLst>
                <a:ext uri="{FF2B5EF4-FFF2-40B4-BE49-F238E27FC236}">
                  <a16:creationId xmlns:a16="http://schemas.microsoft.com/office/drawing/2014/main" id="{2473BA8F-4FD4-ACFD-D165-AAD90546A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1" name="Graphic 20" descr="User with solid fill">
              <a:extLst>
                <a:ext uri="{FF2B5EF4-FFF2-40B4-BE49-F238E27FC236}">
                  <a16:creationId xmlns:a16="http://schemas.microsoft.com/office/drawing/2014/main" id="{5403AF78-8251-319D-C002-A9482E7A0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3" name="Graphic 22" descr="Window with solid fill">
              <a:extLst>
                <a:ext uri="{FF2B5EF4-FFF2-40B4-BE49-F238E27FC236}">
                  <a16:creationId xmlns:a16="http://schemas.microsoft.com/office/drawing/2014/main" id="{7457F890-3CAE-4CBE-C7D8-41505FDBA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3D59AC0-1E0A-FB63-DA78-CD190667D4D4}"/>
              </a:ext>
            </a:extLst>
          </p:cNvPr>
          <p:cNvSpPr/>
          <p:nvPr/>
        </p:nvSpPr>
        <p:spPr>
          <a:xfrm>
            <a:off x="160921" y="5428965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DE52FB54-8D97-C350-0213-12FC49314E20}"/>
              </a:ext>
            </a:extLst>
          </p:cNvPr>
          <p:cNvSpPr/>
          <p:nvPr/>
        </p:nvSpPr>
        <p:spPr>
          <a:xfrm>
            <a:off x="2224253" y="5428965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DB30EA84-C696-C1A5-109A-6F60EC880241}"/>
              </a:ext>
            </a:extLst>
          </p:cNvPr>
          <p:cNvSpPr/>
          <p:nvPr/>
        </p:nvSpPr>
        <p:spPr>
          <a:xfrm>
            <a:off x="1192587" y="5435272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877BA947-9641-921F-5D51-1889F22E0D83}"/>
              </a:ext>
            </a:extLst>
          </p:cNvPr>
          <p:cNvSpPr/>
          <p:nvPr/>
        </p:nvSpPr>
        <p:spPr>
          <a:xfrm>
            <a:off x="3255919" y="5428964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_____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E1E4B-CB2A-4110-C781-C3ACC3DA23B0}"/>
              </a:ext>
            </a:extLst>
          </p:cNvPr>
          <p:cNvGrpSpPr/>
          <p:nvPr/>
        </p:nvGrpSpPr>
        <p:grpSpPr>
          <a:xfrm>
            <a:off x="129788" y="6034455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465BBB-EFD5-843D-5A99-41DA95882C64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98AC7F3-E129-18A2-91C6-537855DF5FE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781AE0D-094A-31BC-75EE-4BC6289F6B1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0F0546-CA9D-5E2B-E520-03A75E32EBC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BF6D36-F055-FFF0-B7F9-94F60853B84D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8B717B-4D89-B70C-853D-D6B1D05E2D9B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31E845-9D02-1AB9-2E73-D6AB547FB15B}"/>
                </a:ext>
              </a:extLst>
            </p:cNvPr>
            <p:cNvSpPr txBox="1"/>
            <p:nvPr/>
          </p:nvSpPr>
          <p:spPr>
            <a:xfrm>
              <a:off x="4105760" y="6034455"/>
              <a:ext cx="2001778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6CD7E6-6870-D533-D45A-DB90BCAFD62E}"/>
              </a:ext>
            </a:extLst>
          </p:cNvPr>
          <p:cNvGrpSpPr/>
          <p:nvPr/>
        </p:nvGrpSpPr>
        <p:grpSpPr>
          <a:xfrm>
            <a:off x="129788" y="7458879"/>
            <a:ext cx="6328886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450426-3E06-8E66-77D4-907BCE0BBF13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385242D-24CB-58FC-1C59-FA995E475E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AB0B24-6EAF-1DD5-B9FF-89B92EAE92A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DD0791-1A70-A540-5436-CE8EE940E923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DE56D3-0991-40ED-7668-3E310E372778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3DCF298-BD85-E48B-9822-F5EBE77786F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7C545B-C11C-72C9-9FAF-6D4DC5DFAC22}"/>
                </a:ext>
              </a:extLst>
            </p:cNvPr>
            <p:cNvSpPr txBox="1"/>
            <p:nvPr/>
          </p:nvSpPr>
          <p:spPr>
            <a:xfrm>
              <a:off x="4174958" y="6079572"/>
              <a:ext cx="1932580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Best ORM : 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9E14B8D-D338-C730-3990-7A96395BDD04}"/>
              </a:ext>
            </a:extLst>
          </p:cNvPr>
          <p:cNvSpPr/>
          <p:nvPr/>
        </p:nvSpPr>
        <p:spPr>
          <a:xfrm>
            <a:off x="6559319" y="6043067"/>
            <a:ext cx="83967" cy="192259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9BF640F-4F9D-FBFB-9C0F-FB866905D759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B834BC24-4F22-475B-0A72-5D607D7B4C29}"/>
              </a:ext>
            </a:extLst>
          </p:cNvPr>
          <p:cNvSpPr/>
          <p:nvPr/>
        </p:nvSpPr>
        <p:spPr>
          <a:xfrm>
            <a:off x="6327648" y="5478780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5321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4BB775-BCE8-5A46-BDAF-0D05DDB9A07C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8C185B-6E85-FBE1-B746-8414F2100175}"/>
              </a:ext>
            </a:extLst>
          </p:cNvPr>
          <p:cNvGrpSpPr/>
          <p:nvPr/>
        </p:nvGrpSpPr>
        <p:grpSpPr>
          <a:xfrm>
            <a:off x="135253" y="5236929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D1B1F6-9082-A53F-A795-9B7A3E74697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33D9BB9-E84F-67D7-F81E-DB787C16E34C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7722787-4D1A-3A7B-E27C-58F5DF8368D6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B17851-8031-4EBE-E30A-D7D0500E60FD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35E76C-E4BE-451A-321D-EAEF94FB56F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8AFC02-77D0-7699-1D5E-62C15B20FF4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9CB24BA-1218-728A-9611-A59CB892B6AB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78CA999-F778-413B-FDBD-4AFAE6DD3941}"/>
              </a:ext>
            </a:extLst>
          </p:cNvPr>
          <p:cNvGrpSpPr/>
          <p:nvPr/>
        </p:nvGrpSpPr>
        <p:grpSpPr>
          <a:xfrm>
            <a:off x="135253" y="3926302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B7CD7E1-5910-7A03-96E6-225CD738991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FF96FA7-2AA3-F721-ECCC-4C50C3E49EEF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48BE8E-4D85-554B-FAF3-B2EA236A688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1CBB81-F3E4-CA09-56BB-99CF611E1DF8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D2B5F7-9BEA-2B7C-46D2-033ED0D01CAA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76B2B9B-CBF8-BDD3-B98B-A923EE6A97C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D4ED0A-4F86-0325-A05A-EBD220F58873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C607E30-A1BC-A1E7-D873-9EA29F369BB1}"/>
              </a:ext>
            </a:extLst>
          </p:cNvPr>
          <p:cNvGrpSpPr/>
          <p:nvPr/>
        </p:nvGrpSpPr>
        <p:grpSpPr>
          <a:xfrm>
            <a:off x="135253" y="261567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C3502FD-48D6-42CE-3AE0-60DDFC268D6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788102B-B08C-AE10-FCDB-8D985306E59D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DCEF30-3393-C663-4CB7-8EA1ED811B2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9094FB-C845-7109-2F0A-839BAD0DDA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200954-4224-C3E7-79FE-99069593BB39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5D148FA-B6F0-0E7A-9E52-4CDEEE73B40E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E748DE-FA0F-2E79-603E-24BD2F23C4C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C8B108-3DE5-C883-B15D-BDAA49BE21CE}"/>
              </a:ext>
            </a:extLst>
          </p:cNvPr>
          <p:cNvGrpSpPr/>
          <p:nvPr/>
        </p:nvGrpSpPr>
        <p:grpSpPr>
          <a:xfrm>
            <a:off x="135253" y="1305048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CCBBD4-1214-0B90-A133-801F5B3EC199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B2339A-590C-487E-C308-53209DB62C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8571C5-852D-C4B5-8E4D-D65292DCFDA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97197C-BDEE-7232-E8DA-C6A306E872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33D35E-2BF7-ED67-93CF-FD2990F4696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C5BCE3B-8AF1-1022-77AA-4C07C7FA083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1C0578-B18B-4EAC-B2A1-B56A348E573A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6F7E12-4C52-3633-299A-C7124690EB48}"/>
              </a:ext>
            </a:extLst>
          </p:cNvPr>
          <p:cNvGrpSpPr/>
          <p:nvPr/>
        </p:nvGrpSpPr>
        <p:grpSpPr>
          <a:xfrm>
            <a:off x="135253" y="6547556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0E51931-DAD9-F6B5-A70D-EF6B1D016C7D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8570E6-3802-DEE7-E596-824DE8FD2A7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448E268-8735-1731-16F0-950C05ABB21A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1E6AF37-FC91-4633-E828-FCC1593D94E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E9ECAC4-B9D0-4D70-FCE7-D48F49AF9C41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165F48-BBDD-36CB-2475-27986D68131A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3C154D6-E538-0DA0-28A8-F8483B868869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AF4DC04-A979-1890-9AE9-FD236E06BEA6}"/>
              </a:ext>
            </a:extLst>
          </p:cNvPr>
          <p:cNvSpPr/>
          <p:nvPr/>
        </p:nvSpPr>
        <p:spPr>
          <a:xfrm>
            <a:off x="160921" y="732291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F2216D1-41B2-3584-09B0-06CD8CD9526A}"/>
              </a:ext>
            </a:extLst>
          </p:cNvPr>
          <p:cNvSpPr/>
          <p:nvPr/>
        </p:nvSpPr>
        <p:spPr>
          <a:xfrm>
            <a:off x="2224253" y="732291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B3D16038-3351-AD25-E117-8BE6FFCDB2F2}"/>
              </a:ext>
            </a:extLst>
          </p:cNvPr>
          <p:cNvSpPr/>
          <p:nvPr/>
        </p:nvSpPr>
        <p:spPr>
          <a:xfrm>
            <a:off x="1192587" y="738598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DC92E1C-C921-57C8-C6E3-5023744562AB}"/>
              </a:ext>
            </a:extLst>
          </p:cNvPr>
          <p:cNvSpPr/>
          <p:nvPr/>
        </p:nvSpPr>
        <p:spPr>
          <a:xfrm>
            <a:off x="3255919" y="732290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AD9889-61C2-75AA-DE55-517B31315D7E}"/>
              </a:ext>
            </a:extLst>
          </p:cNvPr>
          <p:cNvSpPr/>
          <p:nvPr/>
        </p:nvSpPr>
        <p:spPr>
          <a:xfrm>
            <a:off x="4283766" y="73228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877E10-8776-610B-9AE3-E8A90CBDF215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582671-B377-CCE6-D5A5-49B5BB0C8C87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71C32D-A554-7B94-5FB3-BB44BB46F079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87F89A-556E-A1AA-5CF1-9D50CB519904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DB1BB7-5A49-705E-6168-8FF24E76EFF4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FB1AFDE5-9465-1824-0B42-FA8C8997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ACF70F1D-2FC9-0DBD-1EA1-1D6E88675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2" name="Graphic 21" descr="Window with solid fill">
              <a:extLst>
                <a:ext uri="{FF2B5EF4-FFF2-40B4-BE49-F238E27FC236}">
                  <a16:creationId xmlns:a16="http://schemas.microsoft.com/office/drawing/2014/main" id="{A1830B62-2D30-F6FF-4F33-F13600146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BCC975A0-83C4-A5A4-3A6C-90D147A5F53A}"/>
              </a:ext>
            </a:extLst>
          </p:cNvPr>
          <p:cNvSpPr/>
          <p:nvPr/>
        </p:nvSpPr>
        <p:spPr>
          <a:xfrm>
            <a:off x="5869226" y="8236759"/>
            <a:ext cx="762466" cy="7624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/>
              <a:t>+</a:t>
            </a:r>
            <a:endParaRPr lang="en-GB" sz="9600" dirty="0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429E0A92-6FAB-C7FD-BF8A-2A443C8A785B}"/>
              </a:ext>
            </a:extLst>
          </p:cNvPr>
          <p:cNvSpPr/>
          <p:nvPr/>
        </p:nvSpPr>
        <p:spPr>
          <a:xfrm flipV="1">
            <a:off x="6347098" y="749389"/>
            <a:ext cx="244019" cy="261784"/>
          </a:xfrm>
          <a:prstGeom prst="up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288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72BC-A78F-57AF-5AA8-581C6AAB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340A03-A0EF-3AA0-8782-842453E1DFEA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F6C53-0CE5-E685-3AA9-1C0F9368BC20}"/>
              </a:ext>
            </a:extLst>
          </p:cNvPr>
          <p:cNvSpPr txBox="1"/>
          <p:nvPr/>
        </p:nvSpPr>
        <p:spPr>
          <a:xfrm>
            <a:off x="273021" y="10865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Add 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ED705-1437-C2FD-34BD-D468493A26A1}"/>
              </a:ext>
            </a:extLst>
          </p:cNvPr>
          <p:cNvSpPr txBox="1"/>
          <p:nvPr/>
        </p:nvSpPr>
        <p:spPr>
          <a:xfrm>
            <a:off x="440631" y="1533350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Exercise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B2193-4026-CBB4-CA4E-47AAF0E8862F}"/>
              </a:ext>
            </a:extLst>
          </p:cNvPr>
          <p:cNvCxnSpPr>
            <a:cxnSpLocks/>
          </p:cNvCxnSpPr>
          <p:nvPr/>
        </p:nvCxnSpPr>
        <p:spPr>
          <a:xfrm>
            <a:off x="358065" y="1916330"/>
            <a:ext cx="601645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EF442F-659C-B1C8-1EBF-21427C3C178C}"/>
              </a:ext>
            </a:extLst>
          </p:cNvPr>
          <p:cNvSpPr txBox="1"/>
          <p:nvPr/>
        </p:nvSpPr>
        <p:spPr>
          <a:xfrm>
            <a:off x="593030" y="28851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382E7-8797-2424-9340-C989A06F89E0}"/>
              </a:ext>
            </a:extLst>
          </p:cNvPr>
          <p:cNvSpPr txBox="1"/>
          <p:nvPr/>
        </p:nvSpPr>
        <p:spPr>
          <a:xfrm>
            <a:off x="593030" y="230554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99590D-D9F1-39A9-08CF-AD0A32E11D6A}"/>
              </a:ext>
            </a:extLst>
          </p:cNvPr>
          <p:cNvSpPr/>
          <p:nvPr/>
        </p:nvSpPr>
        <p:spPr>
          <a:xfrm>
            <a:off x="2619793" y="9294132"/>
            <a:ext cx="1495185" cy="5288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CARD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6390AC-0D88-B3F5-D0D9-47C11519DC38}"/>
              </a:ext>
            </a:extLst>
          </p:cNvPr>
          <p:cNvGrpSpPr/>
          <p:nvPr/>
        </p:nvGrpSpPr>
        <p:grpSpPr>
          <a:xfrm>
            <a:off x="208269" y="5280258"/>
            <a:ext cx="6316043" cy="914397"/>
            <a:chOff x="208271" y="3793224"/>
            <a:chExt cx="6316043" cy="9143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255FC6F-A85C-5799-6C43-713E63C03BD4}"/>
                </a:ext>
              </a:extLst>
            </p:cNvPr>
            <p:cNvSpPr/>
            <p:nvPr/>
          </p:nvSpPr>
          <p:spPr>
            <a:xfrm>
              <a:off x="208271" y="3793224"/>
              <a:ext cx="6316043" cy="91439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lowchart: Terminator 26">
              <a:extLst>
                <a:ext uri="{FF2B5EF4-FFF2-40B4-BE49-F238E27FC236}">
                  <a16:creationId xmlns:a16="http://schemas.microsoft.com/office/drawing/2014/main" id="{B084165F-147D-3E33-48AC-B2BFDF47C418}"/>
                </a:ext>
              </a:extLst>
            </p:cNvPr>
            <p:cNvSpPr/>
            <p:nvPr/>
          </p:nvSpPr>
          <p:spPr>
            <a:xfrm>
              <a:off x="547525" y="4049847"/>
              <a:ext cx="888043" cy="322957"/>
            </a:xfrm>
            <a:prstGeom prst="flowChartTermina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AE238C7E-334D-1F67-4C51-2A2EF32C87E9}"/>
                </a:ext>
              </a:extLst>
            </p:cNvPr>
            <p:cNvSpPr/>
            <p:nvPr/>
          </p:nvSpPr>
          <p:spPr>
            <a:xfrm>
              <a:off x="2610857" y="4049847"/>
              <a:ext cx="888043" cy="322957"/>
            </a:xfrm>
            <a:prstGeom prst="flowChartTerminator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29" name="Flowchart: Terminator 28">
              <a:extLst>
                <a:ext uri="{FF2B5EF4-FFF2-40B4-BE49-F238E27FC236}">
                  <a16:creationId xmlns:a16="http://schemas.microsoft.com/office/drawing/2014/main" id="{846D62C5-4AAC-3D67-7CA9-9EA8C55DB8E9}"/>
                </a:ext>
              </a:extLst>
            </p:cNvPr>
            <p:cNvSpPr/>
            <p:nvPr/>
          </p:nvSpPr>
          <p:spPr>
            <a:xfrm>
              <a:off x="1579191" y="4056154"/>
              <a:ext cx="888043" cy="322957"/>
            </a:xfrm>
            <a:prstGeom prst="flowChartTerminator">
              <a:avLst/>
            </a:prstGeom>
            <a:solidFill>
              <a:srgbClr val="355D7E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30" name="Flowchart: Terminator 29">
              <a:extLst>
                <a:ext uri="{FF2B5EF4-FFF2-40B4-BE49-F238E27FC236}">
                  <a16:creationId xmlns:a16="http://schemas.microsoft.com/office/drawing/2014/main" id="{50FBED17-88EC-44CA-5AD4-1C25F9F393C4}"/>
                </a:ext>
              </a:extLst>
            </p:cNvPr>
            <p:cNvSpPr/>
            <p:nvPr/>
          </p:nvSpPr>
          <p:spPr>
            <a:xfrm>
              <a:off x="3642523" y="4049846"/>
              <a:ext cx="888043" cy="322957"/>
            </a:xfrm>
            <a:prstGeom prst="flowChartTerminator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Tag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F9FEE2-4564-1812-CD61-63D4CEBCB9A6}"/>
                </a:ext>
              </a:extLst>
            </p:cNvPr>
            <p:cNvSpPr/>
            <p:nvPr/>
          </p:nvSpPr>
          <p:spPr>
            <a:xfrm>
              <a:off x="4670370" y="4049845"/>
              <a:ext cx="322957" cy="32295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+</a:t>
              </a:r>
            </a:p>
          </p:txBody>
        </p:sp>
      </p:grpSp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6284A3F0-AC02-5E07-0A88-E9F4911E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3001929" y="2164434"/>
            <a:ext cx="3254072" cy="2925882"/>
          </a:xfrm>
          <a:prstGeom prst="rect">
            <a:avLst/>
          </a:prstGeom>
          <a:solidFill>
            <a:srgbClr val="DBDDCD"/>
          </a:solidFill>
        </p:spPr>
      </p:pic>
    </p:spTree>
    <p:extLst>
      <p:ext uri="{BB962C8B-B14F-4D97-AF65-F5344CB8AC3E}">
        <p14:creationId xmlns:p14="http://schemas.microsoft.com/office/powerpoint/2010/main" val="8387371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05336-BB20-14A1-5936-7976820AE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85D171-C9C3-6F4F-9F7E-5B37D900ABCE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FD473-75EC-F6F6-6174-A6A0A1AA1668}"/>
              </a:ext>
            </a:extLst>
          </p:cNvPr>
          <p:cNvSpPr txBox="1"/>
          <p:nvPr/>
        </p:nvSpPr>
        <p:spPr>
          <a:xfrm>
            <a:off x="273021" y="108654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Edit Tag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C8706-C60F-A00E-69D9-3A476838B9FF}"/>
              </a:ext>
            </a:extLst>
          </p:cNvPr>
          <p:cNvSpPr txBox="1"/>
          <p:nvPr/>
        </p:nvSpPr>
        <p:spPr>
          <a:xfrm>
            <a:off x="524444" y="2284426"/>
            <a:ext cx="11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Tag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F552B8-97F1-1324-FE42-934E6CFFA4A0}"/>
              </a:ext>
            </a:extLst>
          </p:cNvPr>
          <p:cNvCxnSpPr>
            <a:cxnSpLocks/>
          </p:cNvCxnSpPr>
          <p:nvPr/>
        </p:nvCxnSpPr>
        <p:spPr>
          <a:xfrm>
            <a:off x="441878" y="2667406"/>
            <a:ext cx="292441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35482F-D9FE-7C17-5DAA-3B01D4DD5CAA}"/>
              </a:ext>
            </a:extLst>
          </p:cNvPr>
          <p:cNvSpPr/>
          <p:nvPr/>
        </p:nvSpPr>
        <p:spPr>
          <a:xfrm>
            <a:off x="2325420" y="9375675"/>
            <a:ext cx="2156772" cy="5288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SAVE CHANGE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9852E3D-9A36-276B-55A5-F5187D4BFE45}"/>
              </a:ext>
            </a:extLst>
          </p:cNvPr>
          <p:cNvGrpSpPr/>
          <p:nvPr/>
        </p:nvGrpSpPr>
        <p:grpSpPr>
          <a:xfrm>
            <a:off x="440632" y="2980044"/>
            <a:ext cx="2925662" cy="6207651"/>
            <a:chOff x="394332" y="1799426"/>
            <a:chExt cx="2925662" cy="620765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AE05FE1-884A-4D9F-47A2-A2CBCF4A9ED0}"/>
                </a:ext>
              </a:extLst>
            </p:cNvPr>
            <p:cNvSpPr/>
            <p:nvPr/>
          </p:nvSpPr>
          <p:spPr>
            <a:xfrm>
              <a:off x="394332" y="1799426"/>
              <a:ext cx="2925662" cy="620765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F7869B7-4359-51F6-C68A-EE69B6D792CE}"/>
                </a:ext>
              </a:extLst>
            </p:cNvPr>
            <p:cNvGrpSpPr/>
            <p:nvPr/>
          </p:nvGrpSpPr>
          <p:grpSpPr>
            <a:xfrm>
              <a:off x="504445" y="2299744"/>
              <a:ext cx="2541271" cy="949648"/>
              <a:chOff x="-3523910" y="2120200"/>
              <a:chExt cx="2701695" cy="138344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B82D064-EAA6-A5E8-77BA-1BF48D301B51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B0DCABA-A646-AE99-1A32-97C8994BD4C5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78B43CF-8F79-8850-0F8E-35EE9A278740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58A3DFB-2EAC-DA43-C695-33C56291A8EF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D30334-0335-48AD-9687-07ED777952BF}"/>
                </a:ext>
              </a:extLst>
            </p:cNvPr>
            <p:cNvSpPr/>
            <p:nvPr/>
          </p:nvSpPr>
          <p:spPr>
            <a:xfrm>
              <a:off x="3173119" y="2278292"/>
              <a:ext cx="45719" cy="4884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265A612-BA2F-BBF6-BC94-6AFF12C28EF9}"/>
                </a:ext>
              </a:extLst>
            </p:cNvPr>
            <p:cNvCxnSpPr>
              <a:cxnSpLocks/>
            </p:cNvCxnSpPr>
            <p:nvPr/>
          </p:nvCxnSpPr>
          <p:spPr>
            <a:xfrm>
              <a:off x="633151" y="2049162"/>
              <a:ext cx="2539968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5F61375-0017-9238-6626-EED41F085FDD}"/>
                </a:ext>
              </a:extLst>
            </p:cNvPr>
            <p:cNvGrpSpPr/>
            <p:nvPr/>
          </p:nvGrpSpPr>
          <p:grpSpPr>
            <a:xfrm>
              <a:off x="513090" y="3446198"/>
              <a:ext cx="2541271" cy="949648"/>
              <a:chOff x="-3523910" y="2120200"/>
              <a:chExt cx="2701695" cy="1383440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6AC5CBA1-908C-197D-B83F-A4FFBBF692B6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3082DC2-BF56-6C6B-ACA7-3716C2136527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2733137-7355-4D3E-4A1B-10A72FD7728B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508FE72-F14A-D99E-C960-9BD8B2463B71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333C9C7A-F9B2-AE2C-6CAF-FC76293AF7CB}"/>
                </a:ext>
              </a:extLst>
            </p:cNvPr>
            <p:cNvGrpSpPr/>
            <p:nvPr/>
          </p:nvGrpSpPr>
          <p:grpSpPr>
            <a:xfrm>
              <a:off x="495800" y="4582951"/>
              <a:ext cx="2541271" cy="949648"/>
              <a:chOff x="-3523910" y="2120200"/>
              <a:chExt cx="2701695" cy="138344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86CF7243-F253-8EBB-D52E-4A06A0EE7A37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D4F7CE3-BD06-C1C3-B6F6-9C675229920B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9F6B6FF7-BDBF-8B59-97D8-3481FAFAFE2B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CEDB172-FEA5-83AD-22BA-7B0A5E206369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D64E790-37E5-0922-ED4C-F719BC70238C}"/>
                </a:ext>
              </a:extLst>
            </p:cNvPr>
            <p:cNvGrpSpPr/>
            <p:nvPr/>
          </p:nvGrpSpPr>
          <p:grpSpPr>
            <a:xfrm>
              <a:off x="504445" y="5729405"/>
              <a:ext cx="2541271" cy="949648"/>
              <a:chOff x="-3523910" y="2120200"/>
              <a:chExt cx="2701695" cy="1383440"/>
            </a:xfrm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B4D3B957-71A7-AB17-8289-A84562D63829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BED894C-F224-21BB-5AA3-2D0DA7E22652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782B0B9-D822-1CC6-D18E-7C72C8C02551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30C87BB9-D96F-16B8-7FDE-8A19D54AB40F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2ACAEFB-07AB-FDA5-CA8A-55BF4099E328}"/>
                </a:ext>
              </a:extLst>
            </p:cNvPr>
            <p:cNvGrpSpPr/>
            <p:nvPr/>
          </p:nvGrpSpPr>
          <p:grpSpPr>
            <a:xfrm>
              <a:off x="495799" y="6901197"/>
              <a:ext cx="2541271" cy="949648"/>
              <a:chOff x="-3523910" y="2120200"/>
              <a:chExt cx="2701695" cy="1383440"/>
            </a:xfrm>
          </p:grpSpPr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9260944-8030-97FE-20C9-790713835DE7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FC14800A-2FFE-C029-9C9B-45D23BBFEA8B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EE5B70BD-37A1-FA2B-6892-1B2190398526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2AA5287-5C5D-817A-7818-0B655130F43B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165B102-426C-8805-DDF6-965DC920ACB5}"/>
              </a:ext>
            </a:extLst>
          </p:cNvPr>
          <p:cNvGrpSpPr/>
          <p:nvPr/>
        </p:nvGrpSpPr>
        <p:grpSpPr>
          <a:xfrm>
            <a:off x="3450106" y="2980044"/>
            <a:ext cx="2924415" cy="6207651"/>
            <a:chOff x="3403806" y="1799426"/>
            <a:chExt cx="2924415" cy="620765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8E2AF65-F0CC-E48D-5C45-658796FC7AFD}"/>
                </a:ext>
              </a:extLst>
            </p:cNvPr>
            <p:cNvSpPr/>
            <p:nvPr/>
          </p:nvSpPr>
          <p:spPr>
            <a:xfrm>
              <a:off x="3403806" y="1799426"/>
              <a:ext cx="2924415" cy="6207651"/>
            </a:xfrm>
            <a:prstGeom prst="rect">
              <a:avLst/>
            </a:prstGeom>
            <a:noFill/>
            <a:ln>
              <a:solidFill>
                <a:srgbClr val="355D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EB38676-2CB3-1AAC-F1BD-6C2704B53E42}"/>
                </a:ext>
              </a:extLst>
            </p:cNvPr>
            <p:cNvSpPr/>
            <p:nvPr/>
          </p:nvSpPr>
          <p:spPr>
            <a:xfrm>
              <a:off x="6180098" y="2278291"/>
              <a:ext cx="45719" cy="488450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697BC17-5F9B-939E-D145-8C28A914919B}"/>
                </a:ext>
              </a:extLst>
            </p:cNvPr>
            <p:cNvCxnSpPr>
              <a:cxnSpLocks/>
            </p:cNvCxnSpPr>
            <p:nvPr/>
          </p:nvCxnSpPr>
          <p:spPr>
            <a:xfrm>
              <a:off x="3605138" y="2049162"/>
              <a:ext cx="253996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11AC73D0-1EDA-34D3-2A97-E1D753AB807F}"/>
                </a:ext>
              </a:extLst>
            </p:cNvPr>
            <p:cNvGrpSpPr/>
            <p:nvPr/>
          </p:nvGrpSpPr>
          <p:grpSpPr>
            <a:xfrm>
              <a:off x="3536423" y="2299744"/>
              <a:ext cx="2541271" cy="949648"/>
              <a:chOff x="-3523910" y="2120200"/>
              <a:chExt cx="2701695" cy="1383440"/>
            </a:xfrm>
          </p:grpSpPr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934AD4B3-CD49-71F9-B79C-285554EDFDAF}"/>
                  </a:ext>
                </a:extLst>
              </p:cNvPr>
              <p:cNvSpPr/>
              <p:nvPr/>
            </p:nvSpPr>
            <p:spPr>
              <a:xfrm>
                <a:off x="-3523910" y="2120200"/>
                <a:ext cx="2701695" cy="138344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0EEAB42-DBBE-31A8-700C-6AF19829AEB1}"/>
                  </a:ext>
                </a:extLst>
              </p:cNvPr>
              <p:cNvGrpSpPr/>
              <p:nvPr/>
            </p:nvGrpSpPr>
            <p:grpSpPr>
              <a:xfrm>
                <a:off x="-3301257" y="2183264"/>
                <a:ext cx="1985731" cy="1036381"/>
                <a:chOff x="406097" y="2352057"/>
                <a:chExt cx="4797544" cy="1036381"/>
              </a:xfrm>
              <a:solidFill>
                <a:schemeClr val="accent1">
                  <a:lumMod val="50000"/>
                </a:schemeClr>
              </a:solidFill>
            </p:grpSpPr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3D51FB9-6268-BB2A-030D-80BA72364BB7}"/>
                    </a:ext>
                  </a:extLst>
                </p:cNvPr>
                <p:cNvSpPr txBox="1"/>
                <p:nvPr/>
              </p:nvSpPr>
              <p:spPr>
                <a:xfrm>
                  <a:off x="406102" y="2352057"/>
                  <a:ext cx="186750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b="1" dirty="0">
                      <a:solidFill>
                        <a:schemeClr val="bg1"/>
                      </a:solidFill>
                    </a:rPr>
                    <a:t>Bench</a:t>
                  </a:r>
                  <a:endParaRPr lang="ko-KR" altLang="en-US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F50BA1F3-4113-4922-E177-A802AC8A2310}"/>
                    </a:ext>
                  </a:extLst>
                </p:cNvPr>
                <p:cNvSpPr txBox="1"/>
                <p:nvPr/>
              </p:nvSpPr>
              <p:spPr>
                <a:xfrm>
                  <a:off x="406097" y="2803663"/>
                  <a:ext cx="4797544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Main : chest</a:t>
                  </a:r>
                </a:p>
                <a:p>
                  <a:r>
                    <a:rPr lang="en-US" altLang="ko-KR" sz="1600" dirty="0">
                      <a:solidFill>
                        <a:srgbClr val="355D7E"/>
                      </a:solidFill>
                      <a:latin typeface="Cascadia Mono" panose="020B0609020000020004" pitchFamily="49" charset="0"/>
                      <a:cs typeface="Cascadia Mono" panose="020B0609020000020004" pitchFamily="49" charset="0"/>
                    </a:rPr>
                    <a:t>Sub  : forearm</a:t>
                  </a:r>
                  <a:endParaRPr lang="ko-KR" altLang="en-US" sz="1600" dirty="0">
                    <a:solidFill>
                      <a:srgbClr val="355D7E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endParaRPr>
                </a:p>
              </p:txBody>
            </p:sp>
          </p:grpSp>
        </p:grpSp>
      </p:grpSp>
      <p:pic>
        <p:nvPicPr>
          <p:cNvPr id="152" name="Picture 151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2CF33647-6981-E619-DB6C-78218DDB769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3903273" y="1043249"/>
            <a:ext cx="2036297" cy="1830925"/>
          </a:xfrm>
          <a:prstGeom prst="rect">
            <a:avLst/>
          </a:prstGeom>
          <a:solidFill>
            <a:srgbClr val="DBDDCD"/>
          </a:solidFill>
        </p:spPr>
      </p:pic>
    </p:spTree>
    <p:extLst>
      <p:ext uri="{BB962C8B-B14F-4D97-AF65-F5344CB8AC3E}">
        <p14:creationId xmlns:p14="http://schemas.microsoft.com/office/powerpoint/2010/main" val="38781295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4E80F-D8F8-A375-4766-396F70D39BC8}"/>
              </a:ext>
            </a:extLst>
          </p:cNvPr>
          <p:cNvGrpSpPr/>
          <p:nvPr/>
        </p:nvGrpSpPr>
        <p:grpSpPr>
          <a:xfrm>
            <a:off x="122782" y="712137"/>
            <a:ext cx="5576997" cy="1419774"/>
            <a:chOff x="122782" y="712137"/>
            <a:chExt cx="5576997" cy="141977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FF78786-6DD1-2924-7DF9-627C409D377A}"/>
                </a:ext>
              </a:extLst>
            </p:cNvPr>
            <p:cNvGrpSpPr/>
            <p:nvPr/>
          </p:nvGrpSpPr>
          <p:grpSpPr>
            <a:xfrm>
              <a:off x="122782" y="712137"/>
              <a:ext cx="2977282" cy="1419774"/>
              <a:chOff x="270885" y="736574"/>
              <a:chExt cx="2977282" cy="1419774"/>
            </a:xfrm>
            <a:solidFill>
              <a:schemeClr val="bg2">
                <a:lumMod val="75000"/>
              </a:schemeClr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EC82737-249D-0433-C43D-034F6B1B3387}"/>
                  </a:ext>
                </a:extLst>
              </p:cNvPr>
              <p:cNvSpPr/>
              <p:nvPr/>
            </p:nvSpPr>
            <p:spPr>
              <a:xfrm>
                <a:off x="270885" y="736574"/>
                <a:ext cx="2977282" cy="1419774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FE80759-F6D9-2AB2-D562-43BA22CF27A5}"/>
                  </a:ext>
                </a:extLst>
              </p:cNvPr>
              <p:cNvSpPr txBox="1"/>
              <p:nvPr/>
            </p:nvSpPr>
            <p:spPr>
              <a:xfrm>
                <a:off x="745914" y="823905"/>
                <a:ext cx="2044855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PERSONAL RECORD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25F39E-151C-FFC6-036D-937D4D17BAF6}"/>
                </a:ext>
              </a:extLst>
            </p:cNvPr>
            <p:cNvSpPr txBox="1"/>
            <p:nvPr/>
          </p:nvSpPr>
          <p:spPr>
            <a:xfrm>
              <a:off x="445391" y="1678642"/>
              <a:ext cx="52543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latinLnBrk="1"/>
              <a:r>
                <a:rPr lang="en-US" altLang="ko-KR" sz="1800" dirty="0">
                  <a:solidFill>
                    <a:schemeClr val="bg1"/>
                  </a:solidFill>
                </a:rPr>
                <a:t>28-02-2024 (4 days ago)</a:t>
              </a:r>
              <a:endParaRPr lang="ko-KR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6413"/>
              </p:ext>
            </p:extLst>
          </p:nvPr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8257"/>
              </p:ext>
            </p:extLst>
          </p:nvPr>
        </p:nvGraphicFramePr>
        <p:xfrm>
          <a:off x="169599" y="392678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67111"/>
              </p:ext>
            </p:extLst>
          </p:nvPr>
        </p:nvGraphicFramePr>
        <p:xfrm>
          <a:off x="212520" y="1242482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14FFC4-80F7-09B7-1B23-68C82B32BBE8}"/>
              </a:ext>
            </a:extLst>
          </p:cNvPr>
          <p:cNvSpPr/>
          <p:nvPr/>
        </p:nvSpPr>
        <p:spPr>
          <a:xfrm>
            <a:off x="3432560" y="712137"/>
            <a:ext cx="2977282" cy="1419774"/>
          </a:xfrm>
          <a:prstGeom prst="roundRect">
            <a:avLst/>
          </a:prstGeom>
          <a:solidFill>
            <a:srgbClr val="D0AF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66415"/>
              </p:ext>
            </p:extLst>
          </p:nvPr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22388"/>
              </p:ext>
            </p:extLst>
          </p:nvPr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A74164D-2399-B3A9-EC30-E5D89A158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53886"/>
              </p:ext>
            </p:extLst>
          </p:nvPr>
        </p:nvGraphicFramePr>
        <p:xfrm>
          <a:off x="169599" y="54958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5906E9-41F0-474A-F162-475335F1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96975"/>
              </p:ext>
            </p:extLst>
          </p:nvPr>
        </p:nvGraphicFramePr>
        <p:xfrm>
          <a:off x="165498" y="705814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CB21D7C-004E-F9B5-9BD5-1428B6257EC5}"/>
              </a:ext>
            </a:extLst>
          </p:cNvPr>
          <p:cNvSpPr txBox="1"/>
          <p:nvPr/>
        </p:nvSpPr>
        <p:spPr>
          <a:xfrm>
            <a:off x="3592903" y="799468"/>
            <a:ext cx="1847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4164894" y="799468"/>
            <a:ext cx="154401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(PREDICTED)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BBAAB-9B10-C189-C5FC-0121269D2D91}"/>
              </a:ext>
            </a:extLst>
          </p:cNvPr>
          <p:cNvSpPr txBox="1"/>
          <p:nvPr/>
        </p:nvSpPr>
        <p:spPr>
          <a:xfrm>
            <a:off x="4430708" y="1499637"/>
            <a:ext cx="110848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E38CC-80FB-8B8B-BF9A-CF1B6BFD1852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BB521D-80E2-4D69-89B6-E30E6E855628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1C113-1F0A-88FF-CEAE-FF8ED1EB09F3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1432DF-A5CA-8EDE-1F4A-4B0B21B236B3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04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6E03-22AD-DBB6-7A7B-BDFCCB980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869CC3-9243-FBD2-D6BF-3D45FA9DE15D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A2202-B0A5-D607-3F49-B95E810A04ED}"/>
              </a:ext>
            </a:extLst>
          </p:cNvPr>
          <p:cNvSpPr txBox="1"/>
          <p:nvPr/>
        </p:nvSpPr>
        <p:spPr>
          <a:xfrm>
            <a:off x="273021" y="108654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3D6CC-6D5E-8961-407E-6083849DB59B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E17488A-339B-2684-EA6B-D621BD0A8E74}"/>
              </a:ext>
            </a:extLst>
          </p:cNvPr>
          <p:cNvSpPr/>
          <p:nvPr/>
        </p:nvSpPr>
        <p:spPr>
          <a:xfrm>
            <a:off x="160921" y="732291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1AEF536F-C439-DAC1-C04B-7D6FA12F6DAA}"/>
              </a:ext>
            </a:extLst>
          </p:cNvPr>
          <p:cNvSpPr/>
          <p:nvPr/>
        </p:nvSpPr>
        <p:spPr>
          <a:xfrm>
            <a:off x="2224253" y="732291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520AEF9-1EE4-806A-ABFA-6440190A72FF}"/>
              </a:ext>
            </a:extLst>
          </p:cNvPr>
          <p:cNvSpPr/>
          <p:nvPr/>
        </p:nvSpPr>
        <p:spPr>
          <a:xfrm>
            <a:off x="1192587" y="738598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03E9FDB6-4375-AA4F-FE06-67B4EB3DD4B9}"/>
              </a:ext>
            </a:extLst>
          </p:cNvPr>
          <p:cNvSpPr/>
          <p:nvPr/>
        </p:nvSpPr>
        <p:spPr>
          <a:xfrm>
            <a:off x="3255919" y="732290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0D4A225-E160-1E77-F34D-1557B0B7515F}"/>
              </a:ext>
            </a:extLst>
          </p:cNvPr>
          <p:cNvSpPr/>
          <p:nvPr/>
        </p:nvSpPr>
        <p:spPr>
          <a:xfrm>
            <a:off x="4283766" y="73228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27369-58EA-3675-05FC-1DAEC4E63185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67D869-BC06-E730-9A68-DA629C2B62DC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D9DE13-4C44-9A6F-8E7C-B151C739745A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2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60F16D-DB46-1109-D76D-CFEEC5605EE2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1D4006-3512-00ED-43F7-FCC5F66C0C59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7" name="Graphic 16" descr="House with solid fill">
              <a:extLst>
                <a:ext uri="{FF2B5EF4-FFF2-40B4-BE49-F238E27FC236}">
                  <a16:creationId xmlns:a16="http://schemas.microsoft.com/office/drawing/2014/main" id="{308CC942-FCF0-7D57-0724-B595F75BC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20" name="Graphic 19" descr="User with solid fill">
              <a:extLst>
                <a:ext uri="{FF2B5EF4-FFF2-40B4-BE49-F238E27FC236}">
                  <a16:creationId xmlns:a16="http://schemas.microsoft.com/office/drawing/2014/main" id="{55870B53-FF77-4A15-1F18-C08CDEEA1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22" name="Graphic 21" descr="Window with solid fill">
              <a:extLst>
                <a:ext uri="{FF2B5EF4-FFF2-40B4-BE49-F238E27FC236}">
                  <a16:creationId xmlns:a16="http://schemas.microsoft.com/office/drawing/2014/main" id="{2C6F099B-EE5F-6D10-477F-95A16888C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7835F0-504D-8725-90C4-83C5A4E3EA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97759"/>
              </p:ext>
            </p:extLst>
          </p:nvPr>
        </p:nvGraphicFramePr>
        <p:xfrm>
          <a:off x="-734808" y="443008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1F2B54-5EBD-5439-2FA7-018970015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052343"/>
              </p:ext>
            </p:extLst>
          </p:nvPr>
        </p:nvGraphicFramePr>
        <p:xfrm>
          <a:off x="-734808" y="599909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9D05953-DB84-15ED-E9A5-D6B485C71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73981"/>
              </p:ext>
            </p:extLst>
          </p:nvPr>
        </p:nvGraphicFramePr>
        <p:xfrm>
          <a:off x="-738909" y="756143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-738910" y="2365333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AEDF18-5988-BA5F-4238-FAC18460E2D8}"/>
              </a:ext>
            </a:extLst>
          </p:cNvPr>
          <p:cNvGrpSpPr/>
          <p:nvPr/>
        </p:nvGrpSpPr>
        <p:grpSpPr>
          <a:xfrm>
            <a:off x="-763324" y="1308403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FC2FFBA-5202-3856-62A7-F1DE225E764A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3F4D58-2CFD-A182-452D-425BB6C0EF9A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B5E3B3-7DC3-1362-4847-730D8B8375D3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2B9FBCF-49F3-2B29-BC2C-840FF5A78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16007"/>
              </p:ext>
            </p:extLst>
          </p:nvPr>
        </p:nvGraphicFramePr>
        <p:xfrm>
          <a:off x="2274759" y="4430080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135A8F6-7754-CC0B-73DD-13E5065D0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84782"/>
              </p:ext>
            </p:extLst>
          </p:nvPr>
        </p:nvGraphicFramePr>
        <p:xfrm>
          <a:off x="2274759" y="5999098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5DD4295-FFCA-F821-4F79-E42C2233350C}"/>
              </a:ext>
            </a:extLst>
          </p:cNvPr>
          <p:cNvSpPr txBox="1"/>
          <p:nvPr/>
        </p:nvSpPr>
        <p:spPr>
          <a:xfrm>
            <a:off x="2270657" y="2365333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B11E80C-0261-6565-9C19-55D6E6A8F8E9}"/>
              </a:ext>
            </a:extLst>
          </p:cNvPr>
          <p:cNvGrpSpPr/>
          <p:nvPr/>
        </p:nvGrpSpPr>
        <p:grpSpPr>
          <a:xfrm>
            <a:off x="2246243" y="1308403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4D4E6FB-5BAD-5F9E-F531-717C4083CC25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79DF92C-9D15-A170-9B02-587C576CE642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265401-C20E-B2B9-E785-DEA9C5DE292C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F091AD05-F0B1-7FC2-2432-B1E4EE768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7355"/>
              </p:ext>
            </p:extLst>
          </p:nvPr>
        </p:nvGraphicFramePr>
        <p:xfrm>
          <a:off x="5324868" y="442324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21B69A5-EC30-6242-DFA2-ABF7936BE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69337"/>
              </p:ext>
            </p:extLst>
          </p:nvPr>
        </p:nvGraphicFramePr>
        <p:xfrm>
          <a:off x="5324868" y="599226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BAA759F-F5AA-EF20-D777-CF84A355D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511772"/>
              </p:ext>
            </p:extLst>
          </p:nvPr>
        </p:nvGraphicFramePr>
        <p:xfrm>
          <a:off x="5320767" y="75546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01CA8802-6669-5C52-73A1-E1DFA51FE2B0}"/>
              </a:ext>
            </a:extLst>
          </p:cNvPr>
          <p:cNvSpPr txBox="1"/>
          <p:nvPr/>
        </p:nvSpPr>
        <p:spPr>
          <a:xfrm>
            <a:off x="5320766" y="2358498"/>
            <a:ext cx="2791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 : </a:t>
            </a:r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</a:p>
          <a:p>
            <a:pPr algn="ctr"/>
            <a:r>
              <a:rPr lang="en-US" altLang="ko-KR" b="1" dirty="0">
                <a:solidFill>
                  <a:schemeClr val="bg2">
                    <a:lumMod val="75000"/>
                  </a:schemeClr>
                </a:solidFill>
              </a:rPr>
              <a:t>27 – 02 – 2001 (4 days ago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13A15A-FC94-D908-F031-F95824EDF9E7}"/>
              </a:ext>
            </a:extLst>
          </p:cNvPr>
          <p:cNvGrpSpPr/>
          <p:nvPr/>
        </p:nvGrpSpPr>
        <p:grpSpPr>
          <a:xfrm>
            <a:off x="5296352" y="1301568"/>
            <a:ext cx="2815438" cy="1053838"/>
            <a:chOff x="185336" y="1700095"/>
            <a:chExt cx="2815438" cy="949648"/>
          </a:xfrm>
          <a:solidFill>
            <a:schemeClr val="accent1">
              <a:lumMod val="50000"/>
            </a:schemeClr>
          </a:solidFill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D30026E-20F4-1FF6-8981-46563E43A815}"/>
                </a:ext>
              </a:extLst>
            </p:cNvPr>
            <p:cNvSpPr/>
            <p:nvPr/>
          </p:nvSpPr>
          <p:spPr>
            <a:xfrm>
              <a:off x="185336" y="1700095"/>
              <a:ext cx="2815438" cy="949648"/>
            </a:xfrm>
            <a:prstGeom prst="roundRect">
              <a:avLst/>
            </a:prstGeom>
            <a:grpFill/>
            <a:ln w="38100"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0F371F-7EDF-23EE-81FF-02BAE7F8247F}"/>
                </a:ext>
              </a:extLst>
            </p:cNvPr>
            <p:cNvSpPr txBox="1"/>
            <p:nvPr/>
          </p:nvSpPr>
          <p:spPr>
            <a:xfrm>
              <a:off x="394770" y="1743385"/>
              <a:ext cx="80551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Bench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42D630-E52A-395F-961C-AEFDB45F2883}"/>
                </a:ext>
              </a:extLst>
            </p:cNvPr>
            <p:cNvSpPr txBox="1"/>
            <p:nvPr/>
          </p:nvSpPr>
          <p:spPr>
            <a:xfrm>
              <a:off x="394767" y="2053385"/>
              <a:ext cx="2069331" cy="584775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Main : chest</a:t>
              </a:r>
            </a:p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Sub  : forearm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3C22D78D-9E24-D5DF-4BE2-596C829E4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810019"/>
              </p:ext>
            </p:extLst>
          </p:nvPr>
        </p:nvGraphicFramePr>
        <p:xfrm>
          <a:off x="5320767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D12799D6-9C78-4E5B-CE47-57B51B2ED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616727"/>
              </p:ext>
            </p:extLst>
          </p:nvPr>
        </p:nvGraphicFramePr>
        <p:xfrm>
          <a:off x="2292221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4AC28CCA-DA29-72AE-0B11-F5FD91130E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616727"/>
              </p:ext>
            </p:extLst>
          </p:nvPr>
        </p:nvGraphicFramePr>
        <p:xfrm>
          <a:off x="-687137" y="3067400"/>
          <a:ext cx="2815438" cy="12670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5934452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17D20-D0E7-4D5D-27E1-34257D629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88551C-986A-F5A3-5107-031EB40646CF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A2DE6-1F61-9096-4F52-BDBF92F5CEA6}"/>
              </a:ext>
            </a:extLst>
          </p:cNvPr>
          <p:cNvSpPr txBox="1"/>
          <p:nvPr/>
        </p:nvSpPr>
        <p:spPr>
          <a:xfrm>
            <a:off x="273020" y="108654"/>
            <a:ext cx="5411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Personal Information</a:t>
            </a: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66D9EFA9-2E0C-949F-8553-33128E8AABBC}"/>
              </a:ext>
            </a:extLst>
          </p:cNvPr>
          <p:cNvSpPr/>
          <p:nvPr/>
        </p:nvSpPr>
        <p:spPr>
          <a:xfrm>
            <a:off x="2315017" y="1549387"/>
            <a:ext cx="2215548" cy="407194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RECOVERY RATE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9C65E9-1D33-D2FF-869D-022F8072B822}"/>
              </a:ext>
            </a:extLst>
          </p:cNvPr>
          <p:cNvSpPr/>
          <p:nvPr/>
        </p:nvSpPr>
        <p:spPr>
          <a:xfrm>
            <a:off x="6045075" y="128769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8E8F6D9-BFEB-4865-4B32-75848012C353}"/>
              </a:ext>
            </a:extLst>
          </p:cNvPr>
          <p:cNvSpPr/>
          <p:nvPr/>
        </p:nvSpPr>
        <p:spPr>
          <a:xfrm>
            <a:off x="479693" y="1287690"/>
            <a:ext cx="207820" cy="2078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70EE37-2CB5-14F7-3EE6-67D7CA2FDD84}"/>
              </a:ext>
            </a:extLst>
          </p:cNvPr>
          <p:cNvCxnSpPr>
            <a:cxnSpLocks/>
          </p:cNvCxnSpPr>
          <p:nvPr/>
        </p:nvCxnSpPr>
        <p:spPr>
          <a:xfrm>
            <a:off x="583603" y="1391600"/>
            <a:ext cx="5565382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B64FB10-CB90-0D0C-4943-BE62264D0337}"/>
              </a:ext>
            </a:extLst>
          </p:cNvPr>
          <p:cNvSpPr/>
          <p:nvPr/>
        </p:nvSpPr>
        <p:spPr>
          <a:xfrm>
            <a:off x="1314845" y="1287690"/>
            <a:ext cx="207820" cy="20782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B3FB18-BD6F-0A73-D062-64DB64914E18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FDBB37-856A-D495-7635-1928DB334C92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8194C3-E691-F10D-0B96-5CE5356CC5A8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68EDE1-9336-FD60-B504-C23336F015D2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312995-BF6C-D5AD-0935-BA4130814FC7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E5569F43-6570-D86F-EA98-3C443B56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13" name="Graphic 12" descr="User with solid fill">
              <a:extLst>
                <a:ext uri="{FF2B5EF4-FFF2-40B4-BE49-F238E27FC236}">
                  <a16:creationId xmlns:a16="http://schemas.microsoft.com/office/drawing/2014/main" id="{227D7497-0CE2-77A5-275B-28EEFA70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16" name="Graphic 15" descr="Window with solid fill">
              <a:extLst>
                <a:ext uri="{FF2B5EF4-FFF2-40B4-BE49-F238E27FC236}">
                  <a16:creationId xmlns:a16="http://schemas.microsoft.com/office/drawing/2014/main" id="{ADBBD09E-5631-6953-443F-FC9A66024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4D2540-013C-A90D-1F58-A8D1338377DD}"/>
              </a:ext>
            </a:extLst>
          </p:cNvPr>
          <p:cNvSpPr txBox="1"/>
          <p:nvPr/>
        </p:nvSpPr>
        <p:spPr>
          <a:xfrm>
            <a:off x="2380384" y="8748241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 version : 1.0.0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479DA-1C88-5682-EF1F-1832B2C023BA}"/>
              </a:ext>
            </a:extLst>
          </p:cNvPr>
          <p:cNvSpPr/>
          <p:nvPr/>
        </p:nvSpPr>
        <p:spPr>
          <a:xfrm>
            <a:off x="172717" y="602952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D3067F-25B9-A730-319A-53F3E950574C}"/>
              </a:ext>
            </a:extLst>
          </p:cNvPr>
          <p:cNvSpPr/>
          <p:nvPr/>
        </p:nvSpPr>
        <p:spPr>
          <a:xfrm>
            <a:off x="172717" y="7336428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</p:spTree>
    <p:extLst>
      <p:ext uri="{BB962C8B-B14F-4D97-AF65-F5344CB8AC3E}">
        <p14:creationId xmlns:p14="http://schemas.microsoft.com/office/powerpoint/2010/main" val="383109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3452433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Personal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2AFF7-FF2C-98E7-D5D8-091E41A19962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B19D4-7ADD-5D6B-CCE4-86BE903103C1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657D7F-06B5-D33C-0454-552219826D51}"/>
              </a:ext>
            </a:extLst>
          </p:cNvPr>
          <p:cNvGrpSpPr/>
          <p:nvPr/>
        </p:nvGrpSpPr>
        <p:grpSpPr>
          <a:xfrm>
            <a:off x="-1" y="9201150"/>
            <a:ext cx="6732589" cy="914399"/>
            <a:chOff x="-1" y="9201150"/>
            <a:chExt cx="6732589" cy="914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DCFCF9-0A3E-968E-CDB4-103A22991B10}"/>
                </a:ext>
              </a:extLst>
            </p:cNvPr>
            <p:cNvSpPr/>
            <p:nvPr/>
          </p:nvSpPr>
          <p:spPr>
            <a:xfrm>
              <a:off x="-1" y="9201150"/>
              <a:ext cx="6732589" cy="914399"/>
            </a:xfrm>
            <a:prstGeom prst="rect">
              <a:avLst/>
            </a:prstGeom>
            <a:solidFill>
              <a:srgbClr val="355D7E"/>
            </a:solidFill>
            <a:ln>
              <a:noFill/>
            </a:ln>
            <a:effectLst>
              <a:outerShdw blurRad="546100" dist="38100" dir="16200000" sx="84000" sy="84000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A49617-5848-F281-CADA-C9364C81BA48}"/>
                </a:ext>
              </a:extLst>
            </p:cNvPr>
            <p:cNvSpPr txBox="1"/>
            <p:nvPr/>
          </p:nvSpPr>
          <p:spPr>
            <a:xfrm>
              <a:off x="720582" y="9727537"/>
              <a:ext cx="6880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>
                      <a:lumMod val="75000"/>
                    </a:schemeClr>
                  </a:solidFill>
                </a:rPr>
                <a:t>Home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E8D1E7-26CB-6A72-74D9-A2A992DB44D5}"/>
                </a:ext>
              </a:extLst>
            </p:cNvPr>
            <p:cNvSpPr txBox="1"/>
            <p:nvPr/>
          </p:nvSpPr>
          <p:spPr>
            <a:xfrm>
              <a:off x="3001929" y="9739919"/>
              <a:ext cx="698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Status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BE0F68-5867-E390-F33F-9D05971026EB}"/>
                </a:ext>
              </a:extLst>
            </p:cNvPr>
            <p:cNvSpPr txBox="1"/>
            <p:nvPr/>
          </p:nvSpPr>
          <p:spPr>
            <a:xfrm>
              <a:off x="5281105" y="9713901"/>
              <a:ext cx="7657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Setting</a:t>
              </a:r>
            </a:p>
          </p:txBody>
        </p:sp>
        <p:pic>
          <p:nvPicPr>
            <p:cNvPr id="9" name="Graphic 8" descr="House with solid fill">
              <a:extLst>
                <a:ext uri="{FF2B5EF4-FFF2-40B4-BE49-F238E27FC236}">
                  <a16:creationId xmlns:a16="http://schemas.microsoft.com/office/drawing/2014/main" id="{EF37B7DA-7787-095D-7B57-E87C18C71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82884" y="9411398"/>
              <a:ext cx="362008" cy="362008"/>
            </a:xfrm>
            <a:prstGeom prst="rect">
              <a:avLst/>
            </a:prstGeom>
          </p:spPr>
        </p:pic>
        <p:pic>
          <p:nvPicPr>
            <p:cNvPr id="10" name="Graphic 9" descr="User with solid fill">
              <a:extLst>
                <a:ext uri="{FF2B5EF4-FFF2-40B4-BE49-F238E27FC236}">
                  <a16:creationId xmlns:a16="http://schemas.microsoft.com/office/drawing/2014/main" id="{3DD9D084-46B1-B4E3-7EE7-01D003C3F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2854" y="9411398"/>
              <a:ext cx="362008" cy="362008"/>
            </a:xfrm>
            <a:prstGeom prst="rect">
              <a:avLst/>
            </a:prstGeom>
          </p:spPr>
        </p:pic>
        <p:pic>
          <p:nvPicPr>
            <p:cNvPr id="11" name="Graphic 10" descr="Window with solid fill">
              <a:extLst>
                <a:ext uri="{FF2B5EF4-FFF2-40B4-BE49-F238E27FC236}">
                  <a16:creationId xmlns:a16="http://schemas.microsoft.com/office/drawing/2014/main" id="{7F7B1428-33C2-2BBE-064B-7897E0BB6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182771" y="9449253"/>
              <a:ext cx="324153" cy="324153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51D54C-0125-CFC1-1CE2-E9BE24901102}"/>
              </a:ext>
            </a:extLst>
          </p:cNvPr>
          <p:cNvSpPr txBox="1"/>
          <p:nvPr/>
        </p:nvSpPr>
        <p:spPr>
          <a:xfrm>
            <a:off x="2380384" y="8748241"/>
            <a:ext cx="1928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App version : 1.0.0</a:t>
            </a:r>
          </a:p>
        </p:txBody>
      </p:sp>
    </p:spTree>
    <p:extLst>
      <p:ext uri="{BB962C8B-B14F-4D97-AF65-F5344CB8AC3E}">
        <p14:creationId xmlns:p14="http://schemas.microsoft.com/office/powerpoint/2010/main" val="310170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6840</TotalTime>
  <Words>857</Words>
  <Application>Microsoft Office PowerPoint</Application>
  <PresentationFormat>Custom</PresentationFormat>
  <Paragraphs>283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Park</dc:creator>
  <cp:lastModifiedBy>Jeein Park</cp:lastModifiedBy>
  <cp:revision>9</cp:revision>
  <dcterms:created xsi:type="dcterms:W3CDTF">2024-02-29T02:00:44Z</dcterms:created>
  <dcterms:modified xsi:type="dcterms:W3CDTF">2024-03-27T04:05:51Z</dcterms:modified>
</cp:coreProperties>
</file>