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 snapToObjects="1">
      <p:cViewPr varScale="1">
        <p:scale>
          <a:sx n="102" d="100"/>
          <a:sy n="102" d="100"/>
        </p:scale>
        <p:origin x="8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1B2EF-90FF-284B-BA7C-C5502B507BEF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D2D34-5B33-D940-AF74-9241E64B1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3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D2D34-5B33-D940-AF74-9241E64B14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63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5C255-13FD-D44B-B137-E6914F947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0C948-A500-AC47-A578-0BB5D69D7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D9B60-B86C-9C45-B9A9-7C3689FFF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13DD-7FE4-BA4C-9606-63D9C731C283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FB3F1-DA68-C445-9955-58E56EC95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2C690-173B-BC47-B3A4-27EEA85B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B879-99F5-FE4A-9009-0F1A8009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78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2FE78-CF63-BA4D-947F-0F480A6F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B4C38-9313-3349-BD07-B865505BF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3AEE0-6F8B-A945-B3C9-2902A1EDF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13DD-7FE4-BA4C-9606-63D9C731C283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83969-33F3-DB47-A564-95A5FA1E0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ABA8E-8FF1-384F-8A0A-0BFC440D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B879-99F5-FE4A-9009-0F1A8009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5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41547B-1A0B-3249-ABFB-72C95FDA1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2C6E7-1B57-7B42-A98A-F8EABF0A7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246B7-BB33-6B43-BB68-878718D6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13DD-7FE4-BA4C-9606-63D9C731C283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01685-C11E-3442-850F-B9F9D1C5E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C8B4A-6466-0749-A857-DF3E40D0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B879-99F5-FE4A-9009-0F1A8009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7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822DC-96A3-0649-BDF5-D10F12A0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27766-FB10-F443-9A76-D320C3C26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72B80-FF8E-9D47-B625-332C438C3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13DD-7FE4-BA4C-9606-63D9C731C283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CCB5F-EAA8-B64C-B187-C7E5993FF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92BCB-14A0-DA42-87E9-16CABEA81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B879-99F5-FE4A-9009-0F1A8009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2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377CF-938E-624C-B23A-0ED8F644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37BD4-18D8-5449-882E-AC7BFCA4E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3CA69-37BC-A148-8F22-E13C96147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13DD-7FE4-BA4C-9606-63D9C731C283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18250-8DFE-1A40-93C4-098E8D12E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1A319-C937-A940-8680-F0F0C42C4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B879-99F5-FE4A-9009-0F1A8009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5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1350E-8193-2742-92F2-26A53008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AC91B-6C7B-354D-8868-CE1AE3FEC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6F367-E780-4842-8F53-2A480E0B9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26E44-C889-F64D-B68D-8BD77EFEE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13DD-7FE4-BA4C-9606-63D9C731C283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77032-501F-D548-BACD-719956FFC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35BFA-97E2-7F43-87DE-44489F45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B879-99F5-FE4A-9009-0F1A8009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6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C1E7-BF21-D944-9DA1-A84C9328E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96F84-A6F9-8B49-A5E8-8862B8211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75F75-D494-754F-8715-00FF86617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204C3-5C34-A843-8A1D-767C45FA0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1B42E7-85A4-E048-89E1-D71B4DAC4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4EABC-6A79-0C41-AC6A-CC9C9937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13DD-7FE4-BA4C-9606-63D9C731C283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0C341-1354-A043-A9B7-D24C9F34E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74C0A1-CDAF-C749-8F9A-2CB45F03D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B879-99F5-FE4A-9009-0F1A8009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8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5B059-7956-294A-B75C-365E303A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1561A6-E702-8544-B443-B7E975F2E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13DD-7FE4-BA4C-9606-63D9C731C283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8C731-B2BE-A648-A322-E7C497FE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310BC-FCC7-B34D-B436-FBA947E1E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B879-99F5-FE4A-9009-0F1A8009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1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665EFA-1E5D-8541-AAA2-26A20C74C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13DD-7FE4-BA4C-9606-63D9C731C283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4125E8-8E66-F244-A182-FB98BC687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31403-C090-914C-B601-088838CDC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B879-99F5-FE4A-9009-0F1A8009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44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58B0C-184C-6B43-9087-BD0EFF50B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472D6-3B45-DA4D-BE77-53076DD99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03F3B-DD20-8342-BFFB-686C9C487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4D554-B4E1-7A43-A823-A227C9ED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13DD-7FE4-BA4C-9606-63D9C731C283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A894A-CDA0-4547-8C9C-5555ACC49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9B030-BCED-F74E-A4D1-286BB90B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B879-99F5-FE4A-9009-0F1A8009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4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A0A9B-17AF-FD4A-A29E-4667DBBF9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EC97B5-7EED-C642-919A-1F3590502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130D8-A706-B341-8B1A-10DE77390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2772B-BA48-B24B-8484-59C047B1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13DD-7FE4-BA4C-9606-63D9C731C283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80EC1-53D8-CD4D-9F54-7C905290E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939A5-1583-8545-B0BB-0D1E8004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B879-99F5-FE4A-9009-0F1A8009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5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D9103C-3F23-7444-9C33-1D0FC85D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BFE07-FAB6-DB47-A75F-DD57C17D2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23A9A-BED0-E347-B96E-0E91F679A5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613DD-7FE4-BA4C-9606-63D9C731C283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EC4B2-3D69-8444-90FF-A58AC5D026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4FC10-AFB6-8140-B45A-06A797575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CB879-99F5-FE4A-9009-0F1A8009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5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54B2-75F0-E94C-B95F-3C6BC23454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Volumes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8D3D6-B799-574C-9E33-D382B2E4ED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5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1A4C6-DCD1-1140-8ED5-BD7379CC9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9FA65-3CC9-504D-B239-1FDB94F52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instance (Ubuntu) </a:t>
            </a:r>
          </a:p>
          <a:p>
            <a:pPr lvl="1"/>
            <a:r>
              <a:rPr lang="en-US" dirty="0"/>
              <a:t>Steps provided in AWS_Docker_V1.04.pptx</a:t>
            </a:r>
          </a:p>
          <a:p>
            <a:r>
              <a:rPr lang="en-US" dirty="0"/>
              <a:t>In Storage screen, uncheck the option for “Delete on Termination”</a:t>
            </a:r>
          </a:p>
          <a:p>
            <a:r>
              <a:rPr lang="en-US" dirty="0"/>
              <a:t>Note down the Device name (in this example it is /dev/sda1)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7BA203-D7D4-D043-986E-393F5780E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40781"/>
            <a:ext cx="12192000" cy="247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59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C8F26-B2BD-8642-8FDE-25883A73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3CF0A-BC51-6A4C-9BFF-CACF8864E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SSH into the new instance which we have just created</a:t>
            </a:r>
          </a:p>
        </p:txBody>
      </p:sp>
    </p:spTree>
    <p:extLst>
      <p:ext uri="{BB962C8B-B14F-4D97-AF65-F5344CB8AC3E}">
        <p14:creationId xmlns:p14="http://schemas.microsoft.com/office/powerpoint/2010/main" val="2380578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B78D-9B43-4842-9A74-6D6E19F9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Apache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AA9CB5-DD62-9149-A8EF-A3CE1D845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261105"/>
            <a:ext cx="6172200" cy="23262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99AB5-1EFB-5746-B88E-02D880D9A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Putty/SSH </a:t>
            </a:r>
          </a:p>
          <a:p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r>
              <a:rPr lang="en-US" dirty="0" err="1"/>
              <a:t>sudo</a:t>
            </a:r>
            <a:r>
              <a:rPr lang="en-US" dirty="0"/>
              <a:t> apt-get </a:t>
            </a:r>
            <a:r>
              <a:rPr lang="en-US" dirty="0" err="1"/>
              <a:t>dist</a:t>
            </a:r>
            <a:r>
              <a:rPr lang="en-US" dirty="0"/>
              <a:t>-upgrade (optional)</a:t>
            </a:r>
          </a:p>
          <a:p>
            <a:r>
              <a:rPr lang="en-US" dirty="0" err="1"/>
              <a:t>sudo</a:t>
            </a:r>
            <a:r>
              <a:rPr lang="en-US" dirty="0"/>
              <a:t> apt-get install apache2</a:t>
            </a:r>
          </a:p>
          <a:p>
            <a:r>
              <a:rPr lang="en-US" dirty="0" err="1"/>
              <a:t>sudo</a:t>
            </a:r>
            <a:r>
              <a:rPr lang="en-US" dirty="0"/>
              <a:t> a2enmod rewrite (optional)</a:t>
            </a:r>
          </a:p>
          <a:p>
            <a:endParaRPr lang="en-US" dirty="0"/>
          </a:p>
          <a:p>
            <a:r>
              <a:rPr lang="en-US" dirty="0"/>
              <a:t>Fire up the browser on the AWS IP to verify that Apache web server is up and running</a:t>
            </a:r>
          </a:p>
          <a:p>
            <a:endParaRPr lang="en-US" dirty="0"/>
          </a:p>
          <a:p>
            <a:r>
              <a:rPr lang="en-US" dirty="0"/>
              <a:t>(ensure security group is set for “All traffic”)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84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FD378-B8D2-5645-BE7B-A86E404AC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62655-4083-4F4D-8237-82BA693FE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AB650-04DF-854C-A37F-E8DFB59C0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Click on Actions-&gt;Instance State-&gt;Terminate</a:t>
            </a:r>
          </a:p>
          <a:p>
            <a:endParaRPr lang="en-US" dirty="0"/>
          </a:p>
          <a:p>
            <a:r>
              <a:rPr lang="en-US" dirty="0"/>
              <a:t>In the confirmation window, expand “</a:t>
            </a:r>
            <a:r>
              <a:rPr lang="en-US" b="1" dirty="0"/>
              <a:t>Delete EBS Volumes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Click on </a:t>
            </a:r>
            <a:r>
              <a:rPr lang="en-US" b="1" dirty="0"/>
              <a:t>Yes, Terminate </a:t>
            </a:r>
            <a:r>
              <a:rPr lang="en-US" dirty="0"/>
              <a:t>button</a:t>
            </a:r>
          </a:p>
          <a:p>
            <a:endParaRPr lang="en-US" dirty="0"/>
          </a:p>
          <a:p>
            <a:r>
              <a:rPr lang="en-US" dirty="0"/>
              <a:t>Click on </a:t>
            </a:r>
            <a:r>
              <a:rPr lang="en-US" b="1" dirty="0"/>
              <a:t>Volumes</a:t>
            </a:r>
            <a:r>
              <a:rPr lang="en-US" dirty="0"/>
              <a:t>, We would notice our Volume present in the list (check the state of the volume) - DISCUSS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533523-A791-B549-825F-D362C6357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88" y="996950"/>
            <a:ext cx="3300325" cy="2315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957EA-0969-A149-80C5-CB7BE283C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3188" y="3545640"/>
            <a:ext cx="5222708" cy="9323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A5D7D4-EFE3-B445-B4C3-A45F06E20F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3188" y="4606396"/>
            <a:ext cx="5011153" cy="167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4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834AB-1F7F-4C4B-A0A9-8F7734907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FF2D8-778E-9B43-B5AC-BDBB24B5C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F8468-6268-2849-9EAD-7D61943BF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and Launch a new Ubuntu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Volumes, We will see a new volume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Actions-&gt;Instance State-&gt;Stop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Volumes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Actions-&gt;Detach Volume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</a:t>
            </a:r>
            <a:r>
              <a:rPr lang="en-US" b="1" dirty="0"/>
              <a:t>Yes, Detach</a:t>
            </a:r>
            <a:r>
              <a:rPr lang="en-US" dirty="0"/>
              <a:t>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Actions-&gt;Delete Volume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</a:t>
            </a:r>
            <a:r>
              <a:rPr lang="en-US" b="1" dirty="0"/>
              <a:t>Yes, Delete</a:t>
            </a:r>
            <a:r>
              <a:rPr lang="en-US" dirty="0"/>
              <a:t>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057B50-42F6-6541-8AD7-90C090F23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5"/>
            <a:ext cx="5615071" cy="1290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4CE417-1C99-5A45-A4C9-B59A83596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88" y="2141359"/>
            <a:ext cx="2705001" cy="19280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9C3F11-3E4C-044D-9EE2-941E0CE5A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3188" y="4159180"/>
            <a:ext cx="2084137" cy="21282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4181C3-66EE-B240-B540-62ABBC4661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4356" y="4455664"/>
            <a:ext cx="1769863" cy="183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18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3DDB-8C66-D945-A612-F1D3146D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DA7DA-0784-CC4B-84F9-5BE862671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421D6-5422-BF47-BBC2-86F40A1B6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be unable to launch the instance, since it does not have any volume attached.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Volumes tab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Actions-&gt;Attach Volumes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the instance in the </a:t>
            </a:r>
            <a:r>
              <a:rPr lang="en-US" b="1" dirty="0"/>
              <a:t>Instance</a:t>
            </a:r>
            <a:r>
              <a:rPr lang="en-US" dirty="0"/>
              <a:t> Drop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device as /dev/sda1 (this we had noted down in first slide)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</a:t>
            </a:r>
            <a:r>
              <a:rPr lang="en-US" b="1" dirty="0"/>
              <a:t>Attach</a:t>
            </a:r>
            <a:r>
              <a:rPr lang="en-US" dirty="0"/>
              <a:t>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Launch the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security group for all traffic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Fire up the public IP on browser to see apache already running. If not - execute the following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SSH to the instance and run the following command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/>
              <a:t>systemctl</a:t>
            </a:r>
            <a:r>
              <a:rPr lang="en-IN" dirty="0"/>
              <a:t> start apache2.service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39FD89-8FD9-6944-B800-103CE57DD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96950"/>
            <a:ext cx="5538537" cy="1825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CD015C-0397-5240-BE71-A5E682356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88" y="2983830"/>
            <a:ext cx="1723662" cy="15380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B02FE4-4549-FF46-9864-0D7AABB69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279" y="4683667"/>
            <a:ext cx="3083009" cy="16471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5BF6F9-66D1-1B4D-BAD4-68C16E2447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5826" y="4683667"/>
            <a:ext cx="3876174" cy="196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90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316</Words>
  <Application>Microsoft Macintosh PowerPoint</Application>
  <PresentationFormat>Widescreen</PresentationFormat>
  <Paragraphs>47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Volumes</vt:lpstr>
      <vt:lpstr>PowerPoint Presentation</vt:lpstr>
      <vt:lpstr>PowerPoint Presentation</vt:lpstr>
      <vt:lpstr>Install Apache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Volumes</dc:title>
  <dc:creator>Microsoft Office User</dc:creator>
  <cp:lastModifiedBy>Gaurav Pandey</cp:lastModifiedBy>
  <cp:revision>15</cp:revision>
  <dcterms:created xsi:type="dcterms:W3CDTF">2019-09-24T10:01:10Z</dcterms:created>
  <dcterms:modified xsi:type="dcterms:W3CDTF">2019-11-15T19:06:41Z</dcterms:modified>
</cp:coreProperties>
</file>