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 snapToObjects="1">
      <p:cViewPr varScale="1">
        <p:scale>
          <a:sx n="101" d="100"/>
          <a:sy n="101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D705-F5DE-1A48-A8BF-363B6C560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5B392-1311-1444-9CC0-90FD1CC38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EF92F-FEF8-F74E-BB9A-E2E8F065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AF0A-AA96-5748-B34B-B54C42B19134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9579A-4048-F84F-A307-BF182DB7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1414-9003-AE46-B5F5-FF9C68FA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C547-0789-BD40-A6F6-F06D0CD5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8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D2FD-A61E-B847-808C-D98F060A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0C48C-4CC1-0D4F-823E-D0512907A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0B20-A7E7-4843-A951-4AB6D81E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AF0A-AA96-5748-B34B-B54C42B19134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14584-895A-0F4A-B639-892511C3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F2F03-A4E8-2140-B15B-A5CE1201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C547-0789-BD40-A6F6-F06D0CD5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5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D930E-710F-D740-9B29-89B52BF0F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41590-36CF-A841-BF69-B80DC4493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904F-6667-9D41-8B04-EF2A1C70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AF0A-AA96-5748-B34B-B54C42B19134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8D6D-9545-B84F-A0C1-EEF80CA3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E7D0-B026-BB4B-971B-21999AFC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C547-0789-BD40-A6F6-F06D0CD5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633B-9C0A-DF49-BAB7-D1F490C1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9A31-F6ED-8F45-A42A-CB7E8AA7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C3EC1-7BCF-8047-AF5E-563A1D10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AF0A-AA96-5748-B34B-B54C42B19134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260A-B2FE-9E4A-9691-D4DE6E71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49A70-8D95-524A-BF7B-A3736788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C547-0789-BD40-A6F6-F06D0CD5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F423-7E54-714A-B247-FDD1BED6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0EAC1-2A87-A640-8BE6-D1AE7BF07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FDF6F-9D89-5543-9443-7D3B6615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AF0A-AA96-5748-B34B-B54C42B19134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AE99F-DEB8-CD48-B24D-6F1DD800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555A0-6AF0-D24D-96DB-1459DC1E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C547-0789-BD40-A6F6-F06D0CD5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1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0D20-85CB-2D49-8BEB-3063D5F7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6BD2-754D-B243-BB8E-7E018B22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C6B44-DB91-D742-9AA3-C61ED511F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7B031-6E8A-8D42-8379-DA5DC07A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AF0A-AA96-5748-B34B-B54C42B19134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DC77B-CD44-8644-9E9B-1D4249C5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C5D94-5ED9-AF4B-9027-35193F3E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C547-0789-BD40-A6F6-F06D0CD5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9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C160-19D2-744A-95F6-40B5C0CD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8DA4-6FF2-E24D-B902-C4E149F49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C1943-2B9E-6046-B859-18CF7149D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6E8C6-6765-4641-AEF4-334DE8240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919A7-3224-5A4C-996F-891389884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480A3-E2E0-E44F-867F-BB835FAE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AF0A-AA96-5748-B34B-B54C42B19134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0C641-E419-0643-9EEF-261C318B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4BB4E-45E2-5A4C-95D7-ABB4D726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C547-0789-BD40-A6F6-F06D0CD5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2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944E-7F37-4D41-BDB3-7252665E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39BF2-4A84-C544-9BA8-998F3C37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AF0A-AA96-5748-B34B-B54C42B19134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B948F-408B-FE4B-92AA-AAAF831D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F6544-7B0B-A940-9BC0-8595E50D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C547-0789-BD40-A6F6-F06D0CD5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3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2697C-C712-B645-931C-16B50B55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AF0A-AA96-5748-B34B-B54C42B19134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48E7D-5C99-3E46-8B5E-77311CBD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75A18-FBA7-4F4D-B2CC-8660B8C5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C547-0789-BD40-A6F6-F06D0CD5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1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2F8-79A5-2B4B-A175-1ADD58CD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EBA-A3CD-4B45-98AC-DC914EEB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44429-59AE-664F-8744-9B4491089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11819-8286-5E42-A2AA-5A58BB5B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AF0A-AA96-5748-B34B-B54C42B19134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A7246-AC3D-B943-8950-810E835F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6A97-38C3-3945-8F68-ACECB6A7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C547-0789-BD40-A6F6-F06D0CD5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5D4C-D4F2-384E-AA21-A65A93E1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49DF5-96ED-464D-A604-0A7C48265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D54B2-9C2C-DD44-93FC-1D835990D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B27FB-F111-EF4C-99DC-DBF73F99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AF0A-AA96-5748-B34B-B54C42B19134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4ACE7-97DC-9C4E-B71D-B67C9614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E5504-9A2F-6943-8963-B6E47DDD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C547-0789-BD40-A6F6-F06D0CD5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4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5133E-833F-3149-9ACA-68AE462A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09693-3D58-E742-ACB7-9A59689E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F1A33-CF08-AD46-BDDE-7973CAB35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BAF0A-AA96-5748-B34B-B54C42B19134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79E30-33B9-1F46-8C5B-817BDE3AF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66E91-B47A-0C45-B4F3-DAE754A94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3C547-0789-BD40-A6F6-F06D0CD5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3F4D-8614-1B4E-8BA6-D22492F13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D5338-0882-3940-8079-D0095D804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Create AMI from Instance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Setup AMI in other region</a:t>
            </a:r>
          </a:p>
        </p:txBody>
      </p:sp>
    </p:spTree>
    <p:extLst>
      <p:ext uri="{BB962C8B-B14F-4D97-AF65-F5344CB8AC3E}">
        <p14:creationId xmlns:p14="http://schemas.microsoft.com/office/powerpoint/2010/main" val="264007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9CC89-B009-954E-8571-9F386F4A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E2D194-1B09-094A-8ECF-51F8E880E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the instance (which we launched – ubuntu))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Actions-&gt;Image&gt;Create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Create Image dialog box, enter an unique Image Name and click on </a:t>
            </a:r>
            <a:r>
              <a:rPr lang="en-US" b="1" dirty="0"/>
              <a:t>Create Image</a:t>
            </a:r>
            <a:r>
              <a:rPr lang="en-US" dirty="0"/>
              <a:t>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</a:t>
            </a:r>
            <a:r>
              <a:rPr lang="en-US" b="1" dirty="0"/>
              <a:t>Close</a:t>
            </a:r>
            <a:r>
              <a:rPr lang="en-US" dirty="0"/>
              <a:t> button for the notification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may take a few minutes for the AMI to be created. After it is created, it will appear in the </a:t>
            </a:r>
            <a:r>
              <a:rPr lang="en-IN" b="1" dirty="0"/>
              <a:t>AMIs</a:t>
            </a:r>
            <a:r>
              <a:rPr lang="en-IN" dirty="0"/>
              <a:t> view in AWS Explorer.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the dropdown and select “</a:t>
            </a:r>
            <a:r>
              <a:rPr lang="en-US" b="1" dirty="0"/>
              <a:t>Owned by me</a:t>
            </a:r>
            <a:r>
              <a:rPr lang="en-US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8D68A-494C-3B41-9F58-607400F0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74" y="996950"/>
            <a:ext cx="3939428" cy="1875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23B57E-6185-9245-9B3D-152DFD44C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2882104"/>
            <a:ext cx="5141912" cy="1752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9D6CAA-090B-AE4E-952B-B80D4B413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00" y="4951535"/>
            <a:ext cx="2032774" cy="1410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60D5F7-2890-B04D-9229-E3A60AE08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954" y="4951534"/>
            <a:ext cx="1805437" cy="139052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9B1C59F-11FE-CD4E-B8C7-D036615B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dirty="0"/>
              <a:t>Create an AMI</a:t>
            </a:r>
          </a:p>
        </p:txBody>
      </p:sp>
    </p:spTree>
    <p:extLst>
      <p:ext uri="{BB962C8B-B14F-4D97-AF65-F5344CB8AC3E}">
        <p14:creationId xmlns:p14="http://schemas.microsoft.com/office/powerpoint/2010/main" val="169357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8809-7B1D-0E45-BAC2-AB1D0ADE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AMI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968F5-A4CD-3942-92DD-54B440327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3BBBC-211C-6742-BDBF-8D4B0B3EB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Actions-&gt;Modify Image 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Public radio button</a:t>
            </a:r>
          </a:p>
          <a:p>
            <a:r>
              <a:rPr lang="en-US" b="1" dirty="0"/>
              <a:t>OR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AWS Account number of participant and click on </a:t>
            </a:r>
            <a:r>
              <a:rPr lang="en-US" b="1" dirty="0"/>
              <a:t>Add Permission </a:t>
            </a:r>
            <a:r>
              <a:rPr lang="en-US" dirty="0"/>
              <a:t>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Save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A7B2C-23DD-5B40-BEFE-E7FA4D1EF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96950"/>
            <a:ext cx="2773696" cy="2256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C85A9E-029B-BD4C-845B-5E0F39955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829" y="3429000"/>
            <a:ext cx="4337050" cy="193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8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18F0-250D-EB48-B18D-8E79E82E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AMI in other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8476-CE13-3D47-820D-03CDFAC41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F4AF6-2EE6-D04B-B1E0-572346887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region is set as </a:t>
            </a:r>
            <a:r>
              <a:rPr lang="en-US" b="1" dirty="0"/>
              <a:t>N. Virginia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Actions-&gt;Copy 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Destination Region Select </a:t>
            </a:r>
            <a:r>
              <a:rPr lang="en-US" b="1" dirty="0"/>
              <a:t>EU (Frankfurt)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</a:t>
            </a:r>
            <a:r>
              <a:rPr lang="en-US" b="1" dirty="0"/>
              <a:t>COPY AMI </a:t>
            </a:r>
            <a:r>
              <a:rPr lang="en-US" dirty="0"/>
              <a:t>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</a:t>
            </a:r>
            <a:r>
              <a:rPr lang="en-US" b="1" dirty="0"/>
              <a:t>Done</a:t>
            </a:r>
            <a:r>
              <a:rPr lang="en-US" dirty="0"/>
              <a:t> button for the confirmation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region to </a:t>
            </a:r>
            <a:r>
              <a:rPr lang="en-US" b="1" dirty="0"/>
              <a:t>EU(Frankfurt)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would see our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image may take several </a:t>
            </a:r>
            <a:r>
              <a:rPr lang="en-US"/>
              <a:t>minutes (while </a:t>
            </a:r>
            <a:r>
              <a:rPr lang="en-US" dirty="0"/>
              <a:t>working in </a:t>
            </a:r>
            <a:r>
              <a:rPr lang="en-US"/>
              <a:t>free tier) </a:t>
            </a:r>
            <a:r>
              <a:rPr lang="en-US" dirty="0"/>
              <a:t>for the status to </a:t>
            </a:r>
            <a:r>
              <a:rPr lang="en-US" i="1" dirty="0"/>
              <a:t>ready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71C27-2092-8C48-96EA-4EA33A4D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703597"/>
            <a:ext cx="2182272" cy="2259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3644AA-A2CE-C14A-ACCE-F92B2081D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130" y="3720334"/>
            <a:ext cx="1906971" cy="1573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F900FA-A28F-374A-8A32-A9484EC3B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188" y="1402375"/>
            <a:ext cx="3692525" cy="524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88CAE2-0DAA-DF4F-B000-8796790FD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7003" y="2310634"/>
            <a:ext cx="1752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8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A7DF-36DE-904F-8E06-D913CCB0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the 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56B1-A1F6-2349-BFF5-984804D8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3A902-9CAB-624F-8BF9-8888230A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still staying in Region - EU - Frankfurt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the image and click on </a:t>
            </a:r>
            <a:r>
              <a:rPr lang="en-US" b="1" dirty="0"/>
              <a:t>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Next – Configure Instance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Next – Add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Next – Add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Next – Configure Security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Add Rule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 All Traffic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Custom, enter 0.0.0.0/0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Review and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Key Pair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D7946-7D68-3E46-80C8-2A0608F5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288" y="987425"/>
            <a:ext cx="3175000" cy="306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74D1A4-554A-B74F-84A6-872237A70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4471276"/>
            <a:ext cx="2921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271</Words>
  <Application>Microsoft Macintosh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AMI</vt:lpstr>
      <vt:lpstr>Create an AMI</vt:lpstr>
      <vt:lpstr>Change AMI permissions</vt:lpstr>
      <vt:lpstr>Setup AMI in other region</vt:lpstr>
      <vt:lpstr>Launch the AMI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Gaurav Pandey</cp:lastModifiedBy>
  <cp:revision>11</cp:revision>
  <dcterms:created xsi:type="dcterms:W3CDTF">2019-09-24T07:54:51Z</dcterms:created>
  <dcterms:modified xsi:type="dcterms:W3CDTF">2019-11-15T18:32:31Z</dcterms:modified>
</cp:coreProperties>
</file>