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Snapshot to other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3581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to Snapshots section in left pane</a:t>
            </a:r>
          </a:p>
          <a:p>
            <a:r>
              <a:rPr lang="en-US" dirty="0" smtClean="0"/>
              <a:t>Select the Snapshot</a:t>
            </a:r>
          </a:p>
          <a:p>
            <a:r>
              <a:rPr lang="en-US" dirty="0" smtClean="0"/>
              <a:t>Click Actions</a:t>
            </a:r>
          </a:p>
          <a:p>
            <a:r>
              <a:rPr lang="en-US" dirty="0" smtClean="0"/>
              <a:t>Click Copy</a:t>
            </a:r>
          </a:p>
          <a:p>
            <a:r>
              <a:rPr lang="en-US" dirty="0" smtClean="0"/>
              <a:t>Change region(e.g. Ohio)</a:t>
            </a:r>
          </a:p>
          <a:p>
            <a:r>
              <a:rPr lang="en-US" dirty="0" smtClean="0"/>
              <a:t>Click Copy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079719"/>
            <a:ext cx="4893982" cy="173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029200"/>
            <a:ext cx="4953000" cy="160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Snapshot to other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Copied Snapshot section</a:t>
            </a:r>
          </a:p>
          <a:p>
            <a:r>
              <a:rPr lang="en-US" dirty="0" smtClean="0"/>
              <a:t>Go to other region(e.g. Ohio)</a:t>
            </a:r>
          </a:p>
          <a:p>
            <a:r>
              <a:rPr lang="en-US" dirty="0" smtClean="0"/>
              <a:t>Go to Snapshots section</a:t>
            </a:r>
          </a:p>
          <a:p>
            <a:r>
              <a:rPr lang="en-US" dirty="0" smtClean="0"/>
              <a:t>Snapshot will be displayed in list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267200"/>
            <a:ext cx="8001000" cy="147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AMI from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Snapshots section in left pane(N. Virginia)</a:t>
            </a:r>
          </a:p>
          <a:p>
            <a:r>
              <a:rPr lang="en-US" dirty="0" smtClean="0"/>
              <a:t>Select the Snapshot</a:t>
            </a:r>
          </a:p>
          <a:p>
            <a:r>
              <a:rPr lang="en-US" dirty="0" smtClean="0"/>
              <a:t>Click Actions</a:t>
            </a:r>
          </a:p>
          <a:p>
            <a:r>
              <a:rPr lang="en-US" dirty="0" smtClean="0"/>
              <a:t>Click Create Image</a:t>
            </a:r>
          </a:p>
          <a:p>
            <a:r>
              <a:rPr lang="en-US" dirty="0" smtClean="0"/>
              <a:t>Enter Image name</a:t>
            </a:r>
          </a:p>
          <a:p>
            <a:r>
              <a:rPr lang="en-US" dirty="0" smtClean="0"/>
              <a:t>Click Create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079719"/>
            <a:ext cx="4893982" cy="173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038600"/>
            <a:ext cx="583908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AMI from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Created Image section</a:t>
            </a:r>
          </a:p>
          <a:p>
            <a:r>
              <a:rPr lang="en-US" dirty="0" smtClean="0"/>
              <a:t>Go to AMIs section</a:t>
            </a:r>
          </a:p>
          <a:p>
            <a:r>
              <a:rPr lang="en-US" dirty="0" smtClean="0"/>
              <a:t>Image will be displayed in list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19600"/>
            <a:ext cx="7315200" cy="141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 AMI from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AMIs section</a:t>
            </a:r>
          </a:p>
          <a:p>
            <a:r>
              <a:rPr lang="en-US" dirty="0" smtClean="0"/>
              <a:t>Select the Image</a:t>
            </a:r>
          </a:p>
          <a:p>
            <a:r>
              <a:rPr lang="en-US" dirty="0" smtClean="0"/>
              <a:t>Click Actions</a:t>
            </a:r>
          </a:p>
          <a:p>
            <a:r>
              <a:rPr lang="en-US" dirty="0" smtClean="0"/>
              <a:t>Click Launch</a:t>
            </a:r>
          </a:p>
          <a:p>
            <a:r>
              <a:rPr lang="en-US" dirty="0" smtClean="0"/>
              <a:t>Follow the wizard to create new instance</a:t>
            </a:r>
          </a:p>
          <a:p>
            <a:r>
              <a:rPr lang="en-US" dirty="0" smtClean="0"/>
              <a:t>When new instance is launched, run instance public </a:t>
            </a:r>
            <a:r>
              <a:rPr lang="en-US" dirty="0" err="1" smtClean="0"/>
              <a:t>ip</a:t>
            </a:r>
            <a:r>
              <a:rPr lang="en-US" dirty="0" smtClean="0"/>
              <a:t> address on browser to see apache web server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76400"/>
            <a:ext cx="4669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Volume</a:t>
            </a:r>
            <a:r>
              <a:rPr lang="en-US" dirty="0" smtClean="0"/>
              <a:t> </a:t>
            </a:r>
            <a:r>
              <a:rPr lang="en-US" dirty="0" smtClean="0"/>
              <a:t>from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667000" cy="3581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 to Snapshots section in left </a:t>
            </a:r>
            <a:r>
              <a:rPr lang="en-US" dirty="0" smtClean="0"/>
              <a:t>pane(N. Virginia)</a:t>
            </a:r>
            <a:endParaRPr lang="en-US" dirty="0" smtClean="0"/>
          </a:p>
          <a:p>
            <a:r>
              <a:rPr lang="en-US" dirty="0" smtClean="0"/>
              <a:t>Select the Snapshot</a:t>
            </a:r>
          </a:p>
          <a:p>
            <a:r>
              <a:rPr lang="en-US" dirty="0" smtClean="0"/>
              <a:t>Click Actions</a:t>
            </a:r>
          </a:p>
          <a:p>
            <a:r>
              <a:rPr lang="en-US" dirty="0" smtClean="0"/>
              <a:t>Click Create </a:t>
            </a:r>
            <a:r>
              <a:rPr lang="en-US" dirty="0" smtClean="0"/>
              <a:t>Volume</a:t>
            </a:r>
            <a:endParaRPr lang="en-US" dirty="0" smtClean="0"/>
          </a:p>
          <a:p>
            <a:r>
              <a:rPr lang="en-US" dirty="0" smtClean="0"/>
              <a:t>Click Create Volume button</a:t>
            </a:r>
          </a:p>
          <a:p>
            <a:r>
              <a:rPr lang="en-US" dirty="0" smtClean="0"/>
              <a:t>Close Created </a:t>
            </a:r>
            <a:r>
              <a:rPr lang="en-US" dirty="0" smtClean="0"/>
              <a:t>Volume window</a:t>
            </a:r>
            <a:endParaRPr lang="en-US" dirty="0" smtClean="0"/>
          </a:p>
          <a:p>
            <a:r>
              <a:rPr lang="en-US" dirty="0" smtClean="0"/>
              <a:t>Volume </a:t>
            </a:r>
            <a:r>
              <a:rPr lang="en-US" dirty="0" smtClean="0"/>
              <a:t>will be displayed in list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079719"/>
            <a:ext cx="4893982" cy="173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038600"/>
            <a:ext cx="4572000" cy="262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Snapshot from Volume</a:t>
            </a:r>
          </a:p>
          <a:p>
            <a:r>
              <a:rPr lang="en-US" dirty="0" smtClean="0"/>
              <a:t>Create Snapshot from Instance</a:t>
            </a:r>
          </a:p>
          <a:p>
            <a:r>
              <a:rPr lang="en-US" dirty="0" smtClean="0"/>
              <a:t>Setup Snapshot in other region</a:t>
            </a:r>
          </a:p>
          <a:p>
            <a:r>
              <a:rPr lang="en-US" dirty="0" smtClean="0"/>
              <a:t>Create/Launch AMI from </a:t>
            </a:r>
            <a:r>
              <a:rPr lang="en-US" dirty="0" smtClean="0"/>
              <a:t>Snapshot</a:t>
            </a:r>
          </a:p>
          <a:p>
            <a:r>
              <a:rPr lang="en-US" dirty="0" smtClean="0"/>
              <a:t>Create Volume from Snapshot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AWS account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instance is created &amp; launched(e.g. N. Virginia)</a:t>
            </a:r>
          </a:p>
          <a:p>
            <a:r>
              <a:rPr lang="en-US" dirty="0" smtClean="0"/>
              <a:t>Volume is created</a:t>
            </a:r>
          </a:p>
          <a:p>
            <a:r>
              <a:rPr lang="en-US" dirty="0" smtClean="0"/>
              <a:t>Apache server is setup on </a:t>
            </a:r>
            <a:r>
              <a:rPr lang="en-US" dirty="0" err="1" smtClean="0"/>
              <a:t>Ubuntu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Security Group is opened for Apache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Snapshot from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Snapshots section in left pane</a:t>
            </a:r>
          </a:p>
          <a:p>
            <a:r>
              <a:rPr lang="en-US" dirty="0" smtClean="0"/>
              <a:t>Click Create Snapshot</a:t>
            </a:r>
          </a:p>
          <a:p>
            <a:r>
              <a:rPr lang="en-US" dirty="0" smtClean="0"/>
              <a:t>Select resource type – Volume</a:t>
            </a:r>
          </a:p>
          <a:p>
            <a:r>
              <a:rPr lang="en-US" dirty="0" smtClean="0"/>
              <a:t>Select Volume from list</a:t>
            </a:r>
          </a:p>
          <a:p>
            <a:r>
              <a:rPr lang="en-US" dirty="0" smtClean="0"/>
              <a:t>Enter Description(Optional)</a:t>
            </a:r>
          </a:p>
          <a:p>
            <a:r>
              <a:rPr lang="en-US" dirty="0" smtClean="0"/>
              <a:t>Click Create Snapshot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Snapshot from Volume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8466"/>
            <a:ext cx="8229600" cy="358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Snapshot from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Created Snapshot section</a:t>
            </a:r>
          </a:p>
          <a:p>
            <a:r>
              <a:rPr lang="en-US" dirty="0" smtClean="0"/>
              <a:t>Snapshot will be displayed in list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71800"/>
            <a:ext cx="7577137" cy="161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Snapshot from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Snapshots section in left pane</a:t>
            </a:r>
          </a:p>
          <a:p>
            <a:r>
              <a:rPr lang="en-US" dirty="0" smtClean="0"/>
              <a:t>Click Create Snapshot</a:t>
            </a:r>
          </a:p>
          <a:p>
            <a:r>
              <a:rPr lang="en-US" dirty="0" smtClean="0"/>
              <a:t>Select resource type – Instance</a:t>
            </a:r>
          </a:p>
          <a:p>
            <a:r>
              <a:rPr lang="en-US" dirty="0" smtClean="0"/>
              <a:t>Select Instance ID from list</a:t>
            </a:r>
          </a:p>
          <a:p>
            <a:r>
              <a:rPr lang="en-US" dirty="0" smtClean="0"/>
              <a:t>Enter Description(Optional)</a:t>
            </a:r>
          </a:p>
          <a:p>
            <a:r>
              <a:rPr lang="en-US" dirty="0" smtClean="0"/>
              <a:t>Click Create Snapshot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Snapshot from Instance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448" y="1600200"/>
            <a:ext cx="72071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Snapshot from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Created Snapshot section</a:t>
            </a:r>
          </a:p>
          <a:p>
            <a:r>
              <a:rPr lang="en-US" dirty="0" smtClean="0"/>
              <a:t>Snapshot will be displayed in list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8181975" cy="17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325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Snapshot</vt:lpstr>
      <vt:lpstr>Exercises</vt:lpstr>
      <vt:lpstr>Pre-requisites</vt:lpstr>
      <vt:lpstr>Create Snapshot from Volume</vt:lpstr>
      <vt:lpstr>Create Snapshot from Volume</vt:lpstr>
      <vt:lpstr>Create Snapshot from Volume</vt:lpstr>
      <vt:lpstr>Create Snapshot from Instance</vt:lpstr>
      <vt:lpstr>Create Snapshot from Instance</vt:lpstr>
      <vt:lpstr>Create Snapshot from Instance</vt:lpstr>
      <vt:lpstr>Copy Snapshot to other region</vt:lpstr>
      <vt:lpstr>Copy Snapshot to other region</vt:lpstr>
      <vt:lpstr>Create AMI from Snapshot</vt:lpstr>
      <vt:lpstr>Create AMI from Snapshot</vt:lpstr>
      <vt:lpstr>Launch AMI from Snapshot</vt:lpstr>
      <vt:lpstr>Create Volume from Snapshot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</dc:title>
  <dc:creator/>
  <cp:lastModifiedBy>Umang Agarwal</cp:lastModifiedBy>
  <cp:revision>15</cp:revision>
  <dcterms:created xsi:type="dcterms:W3CDTF">2006-08-16T00:00:00Z</dcterms:created>
  <dcterms:modified xsi:type="dcterms:W3CDTF">2019-11-06T12:31:04Z</dcterms:modified>
</cp:coreProperties>
</file>