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80" r:id="rId7"/>
    <p:sldId id="262" r:id="rId8"/>
    <p:sldId id="270" r:id="rId9"/>
    <p:sldId id="271" r:id="rId10"/>
    <p:sldId id="273" r:id="rId11"/>
    <p:sldId id="272" r:id="rId12"/>
    <p:sldId id="274" r:id="rId13"/>
    <p:sldId id="275" r:id="rId14"/>
    <p:sldId id="281" r:id="rId15"/>
    <p:sldId id="282" r:id="rId16"/>
    <p:sldId id="283" r:id="rId17"/>
    <p:sldId id="284" r:id="rId18"/>
    <p:sldId id="289" r:id="rId19"/>
    <p:sldId id="290" r:id="rId20"/>
    <p:sldId id="285" r:id="rId21"/>
    <p:sldId id="286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9" autoAdjust="0"/>
    <p:restoredTop sz="94656"/>
  </p:normalViewPr>
  <p:slideViewPr>
    <p:cSldViewPr>
      <p:cViewPr>
        <p:scale>
          <a:sx n="114" d="100"/>
          <a:sy n="114" d="100"/>
        </p:scale>
        <p:origin x="14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 Scaling – EC2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Auto Scaling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05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Click Next: Configure Tags</a:t>
            </a:r>
          </a:p>
          <a:p>
            <a:r>
              <a:rPr lang="en-US" dirty="0"/>
              <a:t>Click Review</a:t>
            </a:r>
          </a:p>
          <a:p>
            <a:r>
              <a:rPr lang="en-US" dirty="0"/>
              <a:t>Click Create Auto Scaling group</a:t>
            </a:r>
          </a:p>
          <a:p>
            <a:r>
              <a:rPr lang="en-US" dirty="0"/>
              <a:t>Close Auto Scaling group creation window</a:t>
            </a:r>
          </a:p>
          <a:p>
            <a:r>
              <a:rPr lang="en-US" dirty="0"/>
              <a:t>Auto Scaling Group will be displayed in list</a:t>
            </a:r>
          </a:p>
          <a:p>
            <a:pPr>
              <a:buNone/>
            </a:pPr>
            <a:r>
              <a:rPr lang="en-US" dirty="0"/>
              <a:t>	Note: (You can go to EC2 dashboard &amp; see 1 new instance will be created)  </a:t>
            </a:r>
            <a:r>
              <a:rPr lang="en-US" sz="2600" i="1" dirty="0"/>
              <a:t>(this may take several minutes in free tier)</a:t>
            </a: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297905"/>
            <a:ext cx="8229600" cy="1407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Edit Auto Scaling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05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Select Auto Scaling group</a:t>
            </a:r>
          </a:p>
          <a:p>
            <a:r>
              <a:rPr lang="en-US" dirty="0"/>
              <a:t>Click Actions</a:t>
            </a:r>
          </a:p>
          <a:p>
            <a:r>
              <a:rPr lang="en-US" dirty="0"/>
              <a:t>Click Edit</a:t>
            </a:r>
          </a:p>
          <a:p>
            <a:pPr lvl="1"/>
            <a:r>
              <a:rPr lang="en-US" dirty="0"/>
              <a:t>Edit Health check grace period from 300 to 30 sec</a:t>
            </a:r>
          </a:p>
          <a:p>
            <a:pPr lvl="1"/>
            <a:r>
              <a:rPr lang="en-US" dirty="0"/>
              <a:t>Edit Default Cool down from 300 to 30 sec</a:t>
            </a:r>
          </a:p>
          <a:p>
            <a:pPr lvl="1"/>
            <a:r>
              <a:rPr lang="en-US" dirty="0"/>
              <a:t>Desired Capacity --&gt; 1</a:t>
            </a:r>
          </a:p>
          <a:p>
            <a:pPr lvl="1"/>
            <a:r>
              <a:rPr lang="en-US" dirty="0"/>
              <a:t>Min --&gt; 1</a:t>
            </a:r>
          </a:p>
          <a:p>
            <a:pPr lvl="1"/>
            <a:r>
              <a:rPr lang="en-US" dirty="0"/>
              <a:t>Max --&gt; 3</a:t>
            </a:r>
          </a:p>
          <a:p>
            <a:r>
              <a:rPr lang="en-US" dirty="0"/>
              <a:t>Click Save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Edit Auto Scaling Group</a:t>
            </a: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359314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676400"/>
            <a:ext cx="3581400" cy="291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05200"/>
          </a:xfrm>
        </p:spPr>
        <p:txBody>
          <a:bodyPr>
            <a:normAutofit/>
          </a:bodyPr>
          <a:lstStyle/>
          <a:p>
            <a:r>
              <a:rPr lang="en-US" dirty="0"/>
              <a:t>Go to EC2 dashboard</a:t>
            </a:r>
          </a:p>
          <a:p>
            <a:r>
              <a:rPr lang="en-US" dirty="0"/>
              <a:t>Stop/Terminate the instance</a:t>
            </a:r>
          </a:p>
          <a:p>
            <a:r>
              <a:rPr lang="en-US" dirty="0"/>
              <a:t>Refresh the page after few seconds</a:t>
            </a:r>
          </a:p>
          <a:p>
            <a:r>
              <a:rPr lang="en-US" dirty="0"/>
              <a:t>New instance will be created by it's own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scaling policies to adjust the capacity of this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Auto Scaling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Launch Configurations section under AUTO SCALING in left pane</a:t>
            </a:r>
          </a:p>
          <a:p>
            <a:r>
              <a:rPr lang="en-US" dirty="0"/>
              <a:t>Click Create Auto Scaling group</a:t>
            </a:r>
          </a:p>
          <a:p>
            <a:r>
              <a:rPr lang="en-US" dirty="0"/>
              <a:t>Enter Group name</a:t>
            </a:r>
          </a:p>
          <a:p>
            <a:r>
              <a:rPr lang="en-US" dirty="0"/>
              <a:t>Keep Group size – 1 instance</a:t>
            </a:r>
          </a:p>
          <a:p>
            <a:r>
              <a:rPr lang="en-US" dirty="0"/>
              <a:t>Select the Subnet(e.g. us-east-1a)</a:t>
            </a:r>
          </a:p>
          <a:p>
            <a:r>
              <a:rPr lang="en-US" dirty="0"/>
              <a:t>Click Next: Configure scaling policies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Auto Scaling Group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20658"/>
            <a:ext cx="8229600" cy="3485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Auto Scaling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b="1" dirty="0"/>
              <a:t>Use scaling policies to adjust the capacity of this group </a:t>
            </a:r>
            <a:r>
              <a:rPr lang="en-US" dirty="0"/>
              <a:t>radio button</a:t>
            </a:r>
          </a:p>
          <a:p>
            <a:r>
              <a:rPr lang="en-US" dirty="0"/>
              <a:t>Scale between 1 and 5 instances</a:t>
            </a:r>
          </a:p>
          <a:p>
            <a:r>
              <a:rPr lang="en-US" dirty="0"/>
              <a:t>Click </a:t>
            </a:r>
            <a:r>
              <a:rPr lang="en-US" b="1" dirty="0"/>
              <a:t>Scale the Auto Scaling group using step or simple scaling policies </a:t>
            </a:r>
            <a:r>
              <a:rPr lang="en-US" dirty="0"/>
              <a:t>link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419600"/>
            <a:ext cx="7467600" cy="218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Group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312419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Click Add new alarm</a:t>
            </a:r>
          </a:p>
          <a:p>
            <a:r>
              <a:rPr lang="en-US" dirty="0"/>
              <a:t>Deselect Send a notification to checkbox</a:t>
            </a:r>
          </a:p>
          <a:p>
            <a:r>
              <a:rPr lang="en-US" dirty="0"/>
              <a:t>Average of CPU Utilization is &gt; 30</a:t>
            </a:r>
          </a:p>
          <a:p>
            <a:r>
              <a:rPr lang="en-US" dirty="0"/>
              <a:t>For </a:t>
            </a:r>
            <a:r>
              <a:rPr lang="en-US" dirty="0" err="1"/>
              <a:t>atleast</a:t>
            </a:r>
            <a:r>
              <a:rPr lang="en-US" dirty="0"/>
              <a:t> of 1 of 1 Minute</a:t>
            </a:r>
          </a:p>
          <a:p>
            <a:r>
              <a:rPr lang="en-US" dirty="0"/>
              <a:t>Click Create Alarm</a:t>
            </a:r>
          </a:p>
          <a:p>
            <a:r>
              <a:rPr lang="en-US" dirty="0"/>
              <a:t>Add 1 instance</a:t>
            </a:r>
          </a:p>
          <a:p>
            <a:r>
              <a:rPr lang="en-US" dirty="0"/>
              <a:t>Instances need: 30 Sec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752600"/>
            <a:ext cx="463647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4572000"/>
            <a:ext cx="5610225" cy="206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Decrease Group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312419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Click Add new alarm</a:t>
            </a:r>
          </a:p>
          <a:p>
            <a:r>
              <a:rPr lang="en-US" dirty="0"/>
              <a:t>Deselect Send a notification to checkbox</a:t>
            </a:r>
          </a:p>
          <a:p>
            <a:r>
              <a:rPr lang="en-US" dirty="0"/>
              <a:t>Average of CPU Utilization is &lt; 10</a:t>
            </a:r>
          </a:p>
          <a:p>
            <a:r>
              <a:rPr lang="en-US" dirty="0"/>
              <a:t>For </a:t>
            </a:r>
            <a:r>
              <a:rPr lang="en-US" dirty="0" err="1"/>
              <a:t>atleast</a:t>
            </a:r>
            <a:r>
              <a:rPr lang="en-US" dirty="0"/>
              <a:t> of 1 of 1 Minute</a:t>
            </a:r>
          </a:p>
          <a:p>
            <a:r>
              <a:rPr lang="en-US" dirty="0"/>
              <a:t>Click Create Alarm</a:t>
            </a:r>
          </a:p>
          <a:p>
            <a:r>
              <a:rPr lang="en-US" dirty="0"/>
              <a:t>Remove 1 instance</a:t>
            </a:r>
          </a:p>
          <a:p>
            <a:r>
              <a:rPr lang="en-US" dirty="0"/>
              <a:t>Instances need: 30 Sec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676400"/>
            <a:ext cx="4611819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4876800"/>
            <a:ext cx="5943600" cy="1781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this group at its initial size</a:t>
            </a:r>
          </a:p>
          <a:p>
            <a:r>
              <a:rPr lang="en-US" dirty="0"/>
              <a:t>Use scaling policies to adjust the capacity of this group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Auto Scaling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05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Click Next: Configure Notifications</a:t>
            </a:r>
          </a:p>
          <a:p>
            <a:r>
              <a:rPr lang="en-US" dirty="0"/>
              <a:t>Click Next: Configure Tags</a:t>
            </a:r>
          </a:p>
          <a:p>
            <a:r>
              <a:rPr lang="en-US" dirty="0"/>
              <a:t>Click Review</a:t>
            </a:r>
          </a:p>
          <a:p>
            <a:r>
              <a:rPr lang="en-US" dirty="0"/>
              <a:t>Click Create Auto Scaling group</a:t>
            </a:r>
          </a:p>
          <a:p>
            <a:r>
              <a:rPr lang="en-US" dirty="0"/>
              <a:t>Close Auto Scaling group creation window</a:t>
            </a:r>
          </a:p>
          <a:p>
            <a:r>
              <a:rPr lang="en-US" dirty="0"/>
              <a:t>Auto Scaling Group will be displayed in list</a:t>
            </a:r>
          </a:p>
          <a:p>
            <a:pPr>
              <a:buNone/>
            </a:pPr>
            <a:r>
              <a:rPr lang="en-US" dirty="0"/>
              <a:t>	Note: (You can go to EC2 dashboard &amp; see 1 new instance will be created)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029200"/>
            <a:ext cx="7924800" cy="1296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Edit Auto Scaling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05200"/>
          </a:xfrm>
        </p:spPr>
        <p:txBody>
          <a:bodyPr>
            <a:normAutofit/>
          </a:bodyPr>
          <a:lstStyle/>
          <a:p>
            <a:r>
              <a:rPr lang="en-US" dirty="0"/>
              <a:t>Select Auto Scaling group</a:t>
            </a:r>
          </a:p>
          <a:p>
            <a:r>
              <a:rPr lang="en-US" dirty="0"/>
              <a:t>Click Actions</a:t>
            </a:r>
          </a:p>
          <a:p>
            <a:r>
              <a:rPr lang="en-US" dirty="0"/>
              <a:t>Click Edit</a:t>
            </a:r>
          </a:p>
          <a:p>
            <a:pPr lvl="1"/>
            <a:r>
              <a:rPr lang="en-US" dirty="0"/>
              <a:t>Edit Health check grace period from 300 to 30 sec</a:t>
            </a:r>
          </a:p>
          <a:p>
            <a:pPr lvl="1"/>
            <a:r>
              <a:rPr lang="en-US" dirty="0"/>
              <a:t>Edit Default Cool down from 300 to 30 sec</a:t>
            </a:r>
          </a:p>
          <a:p>
            <a:r>
              <a:rPr lang="en-US" dirty="0"/>
              <a:t>Click Save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Verify Scaling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399"/>
          </a:xfrm>
        </p:spPr>
        <p:txBody>
          <a:bodyPr>
            <a:normAutofit/>
          </a:bodyPr>
          <a:lstStyle/>
          <a:p>
            <a:r>
              <a:rPr lang="en-US" dirty="0"/>
              <a:t>Go to Auto Scaling Groups section</a:t>
            </a:r>
          </a:p>
          <a:p>
            <a:r>
              <a:rPr lang="en-US" dirty="0"/>
              <a:t>Click Scaling Policies tab at bottom of page</a:t>
            </a:r>
          </a:p>
          <a:p>
            <a:r>
              <a:rPr lang="en-US" dirty="0"/>
              <a:t>Scaling policies will be displayed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52800"/>
            <a:ext cx="4953000" cy="1578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5208312"/>
            <a:ext cx="4724400" cy="164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Increase CPU consumption on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to instance using putty</a:t>
            </a:r>
          </a:p>
          <a:p>
            <a:r>
              <a:rPr lang="en-US" dirty="0"/>
              <a:t>run below commands: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snap install stress-</a:t>
            </a:r>
            <a:r>
              <a:rPr lang="en-US" dirty="0" err="1"/>
              <a:t>ng</a:t>
            </a:r>
            <a:endParaRPr lang="en-US" dirty="0"/>
          </a:p>
          <a:p>
            <a:pPr lvl="1"/>
            <a:r>
              <a:rPr lang="en-US" dirty="0"/>
              <a:t>uptime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stress-</a:t>
            </a:r>
            <a:r>
              <a:rPr lang="en-US" dirty="0" err="1"/>
              <a:t>ng</a:t>
            </a:r>
            <a:r>
              <a:rPr lang="en-US" dirty="0"/>
              <a:t> --</a:t>
            </a:r>
            <a:r>
              <a:rPr lang="en-US" dirty="0" err="1"/>
              <a:t>cpu</a:t>
            </a:r>
            <a:r>
              <a:rPr lang="en-US" dirty="0"/>
              <a:t> 8 -v --timeout 90s</a:t>
            </a:r>
          </a:p>
          <a:p>
            <a:r>
              <a:rPr lang="en-US" dirty="0"/>
              <a:t>See </a:t>
            </a:r>
            <a:r>
              <a:rPr lang="en-US" dirty="0" err="1"/>
              <a:t>cpu</a:t>
            </a:r>
            <a:r>
              <a:rPr lang="en-US" dirty="0"/>
              <a:t> status in another putty session by running below </a:t>
            </a:r>
            <a:r>
              <a:rPr lang="en-US" dirty="0" err="1"/>
              <a:t>commad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htop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Increase CPU consumption on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 to AWS UI</a:t>
            </a:r>
          </a:p>
          <a:p>
            <a:r>
              <a:rPr lang="en-US" dirty="0"/>
              <a:t>Go to EC2 dashboard</a:t>
            </a:r>
          </a:p>
          <a:p>
            <a:r>
              <a:rPr lang="en-US" dirty="0"/>
              <a:t>New instances will be created by it's own as high </a:t>
            </a:r>
            <a:r>
              <a:rPr lang="en-US" dirty="0" err="1"/>
              <a:t>cpu</a:t>
            </a:r>
            <a:r>
              <a:rPr lang="en-US" dirty="0"/>
              <a:t> consumption</a:t>
            </a:r>
          </a:p>
          <a:p>
            <a:r>
              <a:rPr lang="en-US" dirty="0"/>
              <a:t>After 90sec when all load will down, created instances will be terminated by it's own as low </a:t>
            </a:r>
            <a:r>
              <a:rPr lang="en-US" dirty="0" err="1"/>
              <a:t>cpu</a:t>
            </a:r>
            <a:r>
              <a:rPr lang="en-US" dirty="0"/>
              <a:t> consumption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to AWS account</a:t>
            </a:r>
          </a:p>
          <a:p>
            <a:r>
              <a:rPr lang="en-US" dirty="0"/>
              <a:t>Region(e.g. N. Virginia)</a:t>
            </a:r>
          </a:p>
          <a:p>
            <a:r>
              <a:rPr lang="en-US" dirty="0"/>
              <a:t>Security Group is set for all traffic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Launch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719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Go to Launch Configurations section under AUTO SCALING in left pane</a:t>
            </a:r>
          </a:p>
          <a:p>
            <a:r>
              <a:rPr lang="en-US" dirty="0"/>
              <a:t>Click Create launch configuration</a:t>
            </a:r>
          </a:p>
          <a:p>
            <a:r>
              <a:rPr lang="en-US" dirty="0"/>
              <a:t>Follow the wizard  to create new configuration(like instance)</a:t>
            </a:r>
          </a:p>
          <a:p>
            <a:pPr>
              <a:buNone/>
            </a:pPr>
            <a:r>
              <a:rPr lang="en-US" dirty="0"/>
              <a:t>	Note: Enter Configuration Name &amp; Enable </a:t>
            </a:r>
            <a:r>
              <a:rPr lang="en-US" dirty="0" err="1"/>
              <a:t>CloudWatch</a:t>
            </a:r>
            <a:r>
              <a:rPr lang="en-US" dirty="0"/>
              <a:t> detailed monitoring on Configure details page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676400"/>
            <a:ext cx="4191000" cy="1450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Launch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Close configuration creation window</a:t>
            </a:r>
          </a:p>
          <a:p>
            <a:r>
              <a:rPr lang="en-US" dirty="0"/>
              <a:t>Configuration will be displayed in list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971800"/>
            <a:ext cx="41624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Keep this group at its initial size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Auto Scaling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Launch Configurations section under AUTO SCALING in left pane</a:t>
            </a:r>
          </a:p>
          <a:p>
            <a:r>
              <a:rPr lang="en-US" dirty="0"/>
              <a:t>Click Create Auto Scaling group</a:t>
            </a:r>
          </a:p>
          <a:p>
            <a:r>
              <a:rPr lang="en-US" dirty="0"/>
              <a:t>Enter Group name</a:t>
            </a:r>
          </a:p>
          <a:p>
            <a:r>
              <a:rPr lang="en-US" dirty="0"/>
              <a:t>Keep Group size – 1 instance</a:t>
            </a:r>
          </a:p>
          <a:p>
            <a:r>
              <a:rPr lang="en-US" dirty="0"/>
              <a:t>Select the Subnet(e.g. us-east-1a)</a:t>
            </a:r>
          </a:p>
          <a:p>
            <a:r>
              <a:rPr lang="en-US" dirty="0"/>
              <a:t>Click Next: Configure scaling policies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Auto Scaling Group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21837"/>
            <a:ext cx="8229600" cy="348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Auto Scaling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b="1" dirty="0"/>
              <a:t>Keep this group at its initial size </a:t>
            </a:r>
            <a:r>
              <a:rPr lang="en-US" dirty="0"/>
              <a:t>radio button</a:t>
            </a:r>
          </a:p>
          <a:p>
            <a:r>
              <a:rPr lang="en-US" dirty="0"/>
              <a:t>Click Next: Configure Notifications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191000"/>
            <a:ext cx="81915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676</Words>
  <Application>Microsoft Macintosh PowerPoint</Application>
  <PresentationFormat>On-screen Show (4:3)</PresentationFormat>
  <Paragraphs>114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Auto Scaling – EC2</vt:lpstr>
      <vt:lpstr>Exercises</vt:lpstr>
      <vt:lpstr>Pre-requisites</vt:lpstr>
      <vt:lpstr>Create Launch Configuration</vt:lpstr>
      <vt:lpstr>Create Launch Configuration</vt:lpstr>
      <vt:lpstr>Keep this group at its initial size</vt:lpstr>
      <vt:lpstr>Create Auto Scaling Group</vt:lpstr>
      <vt:lpstr>Create Auto Scaling Group</vt:lpstr>
      <vt:lpstr>Create Auto Scaling Group</vt:lpstr>
      <vt:lpstr>Create Auto Scaling Group</vt:lpstr>
      <vt:lpstr>Edit Auto Scaling Group</vt:lpstr>
      <vt:lpstr>Edit Auto Scaling Group</vt:lpstr>
      <vt:lpstr>Auto Scaling</vt:lpstr>
      <vt:lpstr>Use scaling policies to adjust the capacity of this group</vt:lpstr>
      <vt:lpstr>Create Auto Scaling Group</vt:lpstr>
      <vt:lpstr>Create Auto Scaling Group</vt:lpstr>
      <vt:lpstr>Create Auto Scaling Group</vt:lpstr>
      <vt:lpstr>Increase Group Size</vt:lpstr>
      <vt:lpstr>Decrease Group Size</vt:lpstr>
      <vt:lpstr>Create Auto Scaling Group</vt:lpstr>
      <vt:lpstr>Edit Auto Scaling Group</vt:lpstr>
      <vt:lpstr>Verify Scaling Policy</vt:lpstr>
      <vt:lpstr>Increase CPU consumption on instance</vt:lpstr>
      <vt:lpstr>Increase CPU consumption on instance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Snapshot</dc:title>
  <dc:creator/>
  <cp:lastModifiedBy>Gaurav Pandey</cp:lastModifiedBy>
  <cp:revision>46</cp:revision>
  <dcterms:created xsi:type="dcterms:W3CDTF">2006-08-16T00:00:00Z</dcterms:created>
  <dcterms:modified xsi:type="dcterms:W3CDTF">2019-11-15T19:28:56Z</dcterms:modified>
</cp:coreProperties>
</file>