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1B2EF-90FF-284B-BA7C-C5502B507BEF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D2D34-5B33-D940-AF74-9241E64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D2D34-5B33-D940-AF74-9241E64B1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C255-13FD-D44B-B137-E6914F94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0C948-A500-AC47-A578-0BB5D69D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9B60-B86C-9C45-B9A9-7C3689F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B3F1-DA68-C445-9955-58E56EC9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C690-173B-BC47-B3A4-27EEA85B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E78-CF63-BA4D-947F-0F480A6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4C38-9313-3349-BD07-B865505B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EE0-6F8B-A945-B3C9-2902A1ED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3969-33F3-DB47-A564-95A5FA1E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BA8E-8FF1-384F-8A0A-0BFC440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547B-1A0B-3249-ABFB-72C95FDA1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C6E7-1B57-7B42-A98A-F8EABF0A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46B7-BB33-6B43-BB68-878718D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1685-C11E-3442-850F-B9F9D1C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8B4A-6466-0749-A857-DF3E40D0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22DC-96A3-0649-BDF5-D10F12A0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7766-FB10-F443-9A76-D320C3C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2B80-FF8E-9D47-B625-332C438C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CB5F-EAA8-B64C-B187-C7E5993F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2BCB-14A0-DA42-87E9-16CABEA8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2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7CF-938E-624C-B23A-0ED8F64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37BD4-18D8-5449-882E-AC7BFCA4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CA69-37BC-A148-8F22-E13C9614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8250-8DFE-1A40-93C4-098E8D1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A319-C937-A940-8680-F0F0C42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350E-8193-2742-92F2-26A5300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C91B-6C7B-354D-8868-CE1AE3FE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6F367-E780-4842-8F53-2A480E0B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26E44-C889-F64D-B68D-8BD77EFE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7032-501F-D548-BACD-719956FF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5BFA-97E2-7F43-87DE-44489F4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C1E7-BF21-D944-9DA1-A84C9328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6F84-A6F9-8B49-A5E8-8862B821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75F75-D494-754F-8715-00FF8661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204C3-5C34-A843-8A1D-767C45FA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B42E7-85A4-E048-89E1-D71B4DAC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EABC-6A79-0C41-AC6A-CC9C9937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0C341-1354-A043-A9B7-D24C9F3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4C0A1-CDAF-C749-8F9A-2CB45F0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B059-7956-294A-B75C-365E303A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561A6-E702-8544-B443-B7E975F2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8C731-B2BE-A648-A322-E7C497FE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10BC-FCC7-B34D-B436-FBA947E1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65EFA-1E5D-8541-AAA2-26A20C7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125E8-8E66-F244-A182-FB98BC68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1403-C090-914C-B601-088838C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B0C-184C-6B43-9087-BD0EFF5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72D6-3B45-DA4D-BE77-53076DD9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3F3B-DD20-8342-BFFB-686C9C487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D554-B4E1-7A43-A823-A227C9ED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A894A-CDA0-4547-8C9C-5555ACC4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030-BCED-F74E-A4D1-286BB90B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0A9B-17AF-FD4A-A29E-4667DBBF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97B5-7EED-C642-919A-1F359050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130D8-A706-B341-8B1A-10DE7739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772B-BA48-B24B-8484-59C047B1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0EC1-53D8-CD4D-9F54-7C905290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39A5-1583-8545-B0BB-0D1E8004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9103C-3F23-7444-9C33-1D0FC85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FE07-FAB6-DB47-A75F-DD57C17D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3A9A-BED0-E347-B96E-0E91F679A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13DD-7FE4-BA4C-9606-63D9C731C283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C4B2-3D69-8444-90FF-A58AC5D0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FC10-AFB6-8140-B45A-06A797575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54B2-75F0-E94C-B95F-3C6BC2345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8D3D6-B799-574C-9E33-D382B2E4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A4C6-DCD1-1140-8ED5-BD7379C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ENSURE THE REGION  US-EAST1C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FA65-3CC9-504D-B239-1FDB94F5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Create a new instance (Ubuntu) </a:t>
            </a:r>
          </a:p>
          <a:p>
            <a:pPr lvl="1"/>
            <a:r>
              <a:rPr lang="en-US" sz="1200" dirty="0"/>
              <a:t>Steps provided in AWS_Docker_V1.04.pptx</a:t>
            </a:r>
          </a:p>
          <a:p>
            <a:r>
              <a:rPr lang="en-US" sz="1400" dirty="0"/>
              <a:t>In Storage screen, uncheck the option for “Delete on Termination”</a:t>
            </a:r>
          </a:p>
          <a:p>
            <a:r>
              <a:rPr lang="en-US" sz="1400" dirty="0"/>
              <a:t>Note down the Device name (in this example it is /dev/sda1)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A203-D7D4-D043-986E-393F5780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781"/>
            <a:ext cx="12192000" cy="2471119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9EA5176-F2BA-7840-9675-B90FDE3D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83" y="1261433"/>
            <a:ext cx="3687679" cy="21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5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8F26-B2BD-8642-8FDE-25883A7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CF0A-BC51-6A4C-9BFF-CACF8864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into the new instance which we have just created</a:t>
            </a:r>
          </a:p>
        </p:txBody>
      </p:sp>
    </p:spTree>
    <p:extLst>
      <p:ext uri="{BB962C8B-B14F-4D97-AF65-F5344CB8AC3E}">
        <p14:creationId xmlns:p14="http://schemas.microsoft.com/office/powerpoint/2010/main" val="238057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B78D-9B43-4842-9A74-6D6E19F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Apache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A9CB5-DD62-9149-A8EF-A3CE1D84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61105"/>
            <a:ext cx="6172200" cy="23262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9AB5-1EFB-5746-B88E-02D880D9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Putty/SSH 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/>
              <a:t>dist</a:t>
            </a:r>
            <a:r>
              <a:rPr lang="en-US" dirty="0"/>
              <a:t>-upgrade (optional)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apache2</a:t>
            </a:r>
          </a:p>
          <a:p>
            <a:r>
              <a:rPr lang="en-US" dirty="0" err="1"/>
              <a:t>sudo</a:t>
            </a:r>
            <a:r>
              <a:rPr lang="en-US" dirty="0"/>
              <a:t> a2enmod rewrite (optional)</a:t>
            </a:r>
          </a:p>
          <a:p>
            <a:endParaRPr lang="en-US" dirty="0"/>
          </a:p>
          <a:p>
            <a:r>
              <a:rPr lang="en-US" dirty="0"/>
              <a:t>Fire up the browser on the AWS IP to verify that Apache web server is up and running</a:t>
            </a:r>
          </a:p>
          <a:p>
            <a:endParaRPr lang="en-US" dirty="0"/>
          </a:p>
          <a:p>
            <a:r>
              <a:rPr lang="en-US" dirty="0"/>
              <a:t>(ensure security group is set for “All traffic”)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D378-B8D2-5645-BE7B-A86E404A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2655-4083-4F4D-8237-82BA693F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AB650-04DF-854C-A37F-E8DFB59C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Actions-&gt;Instance State-&gt;Terminate</a:t>
            </a:r>
          </a:p>
          <a:p>
            <a:endParaRPr lang="en-US" dirty="0"/>
          </a:p>
          <a:p>
            <a:r>
              <a:rPr lang="en-US" dirty="0"/>
              <a:t>In the confirmation window, expand “</a:t>
            </a:r>
            <a:r>
              <a:rPr lang="en-US" b="1" dirty="0"/>
              <a:t>Delete EBS Volumes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Yes, Terminate </a:t>
            </a:r>
            <a:r>
              <a:rPr lang="en-US" dirty="0"/>
              <a:t>button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Volumes</a:t>
            </a:r>
            <a:r>
              <a:rPr lang="en-US" dirty="0"/>
              <a:t>, We would notice our Volume present in the list (check the state of the volume) - DISCUSS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3523-A791-B549-825F-D362C635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996950"/>
            <a:ext cx="3300325" cy="231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957EA-0969-A149-80C5-CB7BE283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3545640"/>
            <a:ext cx="5222708" cy="93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5D7D4-EFE3-B445-B4C3-A45F06E2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88" y="4606396"/>
            <a:ext cx="5011153" cy="16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4AB-1F7F-4C4B-A0A9-8F77349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F2D8-778E-9B43-B5AC-BDBB24B5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F8468-6268-2849-9EAD-7D61943B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Launch a new Ubuntu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Volumes, We will see a new volume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Actions-&gt;Instance State-&gt;Stop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Actions-&gt;Detach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Yes, Detach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Actions-&gt;Delete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Yes, Delete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57B50-42F6-6541-8AD7-90C090F2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5615071" cy="1290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CE417-1C99-5A45-A4C9-B59A8359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141359"/>
            <a:ext cx="2705001" cy="192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3F11-3E4C-044D-9EE2-941E0CE5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4159180"/>
            <a:ext cx="2084137" cy="2128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181C3-66EE-B240-B540-62ABBC466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4455664"/>
            <a:ext cx="1769863" cy="1831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30009E-A098-7E4A-A759-2C68356969BD}"/>
              </a:ext>
            </a:extLst>
          </p:cNvPr>
          <p:cNvSpPr/>
          <p:nvPr/>
        </p:nvSpPr>
        <p:spPr>
          <a:xfrm>
            <a:off x="1990199" y="2306280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ENSURE THE REGION  US-EAST1C</a:t>
            </a:r>
          </a:p>
        </p:txBody>
      </p:sp>
    </p:spTree>
    <p:extLst>
      <p:ext uri="{BB962C8B-B14F-4D97-AF65-F5344CB8AC3E}">
        <p14:creationId xmlns:p14="http://schemas.microsoft.com/office/powerpoint/2010/main" val="111191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DDB-8C66-D945-A612-F1D3146D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A7DA-0784-CC4B-84F9-5BE86267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421D6-5422-BF47-BBC2-86F40A1B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unable to launch the instance, since it does not have any volume attached.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Volumes tab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Actions-&gt;Attach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instance in the </a:t>
            </a:r>
            <a:r>
              <a:rPr lang="en-US" b="1" dirty="0"/>
              <a:t>Instance</a:t>
            </a:r>
            <a:r>
              <a:rPr lang="en-US" dirty="0"/>
              <a:t>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device </a:t>
            </a:r>
            <a:r>
              <a:rPr lang="en-US" dirty="0">
                <a:solidFill>
                  <a:srgbClr val="FF0000"/>
                </a:solidFill>
              </a:rPr>
              <a:t>as /dev/sda1 (</a:t>
            </a:r>
            <a:r>
              <a:rPr lang="en-US" dirty="0"/>
              <a:t>this we had noted down in first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Attach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security group for all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up the public IP on browser to see apache already running. If not - execute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to the instance and run the following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systemctl</a:t>
            </a:r>
            <a:r>
              <a:rPr lang="en-IN" dirty="0"/>
              <a:t> start apache2.service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9FD89-8FD9-6944-B800-103CE57D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5538537" cy="182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D015C-0397-5240-BE71-A5E68235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983830"/>
            <a:ext cx="1723662" cy="153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02FE4-4549-FF46-9864-0D7AABB6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279" y="4683667"/>
            <a:ext cx="3083009" cy="1647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BF6F9-66D1-1B4D-BAD4-68C16E244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826" y="4683667"/>
            <a:ext cx="3876174" cy="19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324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Volumes</vt:lpstr>
      <vt:lpstr>ENSURE THE REGION  US-EAST1C</vt:lpstr>
      <vt:lpstr>PowerPoint Presentation</vt:lpstr>
      <vt:lpstr>Install Apache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Volumes</dc:title>
  <dc:creator>Microsoft Office User</dc:creator>
  <cp:lastModifiedBy>Microsoft Office User</cp:lastModifiedBy>
  <cp:revision>17</cp:revision>
  <dcterms:created xsi:type="dcterms:W3CDTF">2019-09-24T10:01:10Z</dcterms:created>
  <dcterms:modified xsi:type="dcterms:W3CDTF">2020-09-26T11:39:35Z</dcterms:modified>
</cp:coreProperties>
</file>