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 showGuides="1">
      <p:cViewPr varScale="1">
        <p:scale>
          <a:sx n="101" d="100"/>
          <a:sy n="101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5622-E783-6241-B31D-5E6A7052CBB5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28643-CE21-C54A-B3F2-BBB7EE59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28643-CE21-C54A-B3F2-BBB7EE592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6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0BEE-6E7E-574B-8D8F-1CBA6CB9D46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814C-A608-AF4F-A6F6-D0BADD9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8800" y="1092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09220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82200" y="109220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6096000" y="2006600"/>
            <a:ext cx="0" cy="4457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10439400" y="2006600"/>
            <a:ext cx="0" cy="4457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1752600" y="2006600"/>
            <a:ext cx="0" cy="4457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Callout 1 15"/>
          <p:cNvSpPr/>
          <p:nvPr/>
        </p:nvSpPr>
        <p:spPr>
          <a:xfrm>
            <a:off x="3134922" y="2054306"/>
            <a:ext cx="2162541" cy="355246"/>
          </a:xfrm>
          <a:prstGeom prst="borderCallout1">
            <a:avLst>
              <a:gd name="adj1" fmla="val 18750"/>
              <a:gd name="adj2" fmla="val -8333"/>
              <a:gd name="adj3" fmla="val 55833"/>
              <a:gd name="adj4" fmla="val -63843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  &amp; save unique ID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2755900"/>
            <a:ext cx="4343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47938" y="2538969"/>
            <a:ext cx="2949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[.</a:t>
            </a:r>
            <a:r>
              <a:rPr lang="en-US" dirty="0" err="1" smtClean="0"/>
              <a:t>auth</a:t>
            </a:r>
            <a:r>
              <a:rPr lang="en-US" dirty="0" smtClean="0"/>
              <a:t>/login/</a:t>
            </a:r>
            <a:r>
              <a:rPr lang="en-US" dirty="0" err="1" smtClean="0"/>
              <a:t>anonymoususer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52600" y="3060700"/>
            <a:ext cx="43434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6041" y="2876034"/>
            <a:ext cx="8565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[token]</a:t>
            </a:r>
            <a:endParaRPr lang="en-US" dirty="0"/>
          </a:p>
        </p:txBody>
      </p:sp>
      <p:sp>
        <p:nvSpPr>
          <p:cNvPr id="25" name="Line Callout 1 24"/>
          <p:cNvSpPr/>
          <p:nvPr/>
        </p:nvSpPr>
        <p:spPr>
          <a:xfrm>
            <a:off x="61160" y="3266480"/>
            <a:ext cx="1244600" cy="381000"/>
          </a:xfrm>
          <a:prstGeom prst="borderCallout1">
            <a:avLst>
              <a:gd name="adj1" fmla="val 45416"/>
              <a:gd name="adj2" fmla="val 101871"/>
              <a:gd name="adj3" fmla="val 45833"/>
              <a:gd name="adj4" fmla="val 129014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Sync to web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52656" y="3815166"/>
            <a:ext cx="4343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45832" y="3605100"/>
            <a:ext cx="25192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[POST </a:t>
            </a:r>
            <a:r>
              <a:rPr lang="en-US" dirty="0" err="1" smtClean="0"/>
              <a:t>mobiletowebsync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9" name="Line Callout 1 28"/>
          <p:cNvSpPr/>
          <p:nvPr/>
        </p:nvSpPr>
        <p:spPr>
          <a:xfrm>
            <a:off x="10650792" y="4155996"/>
            <a:ext cx="1299908" cy="381000"/>
          </a:xfrm>
          <a:prstGeom prst="borderCallout1">
            <a:avLst>
              <a:gd name="adj1" fmla="val 58750"/>
              <a:gd name="adj2" fmla="val -957"/>
              <a:gd name="adj3" fmla="val 59166"/>
              <a:gd name="adj4" fmla="val -1015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Enter temp code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96000" y="4750158"/>
            <a:ext cx="43434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2181" y="4565492"/>
            <a:ext cx="30910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[GET </a:t>
            </a:r>
            <a:r>
              <a:rPr lang="en-US" dirty="0" err="1" smtClean="0"/>
              <a:t>mobiletowebsync</a:t>
            </a:r>
            <a:r>
              <a:rPr lang="en-US" dirty="0" smtClean="0"/>
              <a:t>/{code}]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097564" y="5035213"/>
            <a:ext cx="43434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14002" y="4846082"/>
            <a:ext cx="13676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[app user </a:t>
            </a:r>
            <a:r>
              <a:rPr lang="en-US" dirty="0" smtClean="0"/>
              <a:t>id]</a:t>
            </a:r>
            <a:endParaRPr lang="en-US" dirty="0"/>
          </a:p>
        </p:txBody>
      </p:sp>
      <p:sp>
        <p:nvSpPr>
          <p:cNvPr id="34" name="Line Callout 1 33"/>
          <p:cNvSpPr/>
          <p:nvPr/>
        </p:nvSpPr>
        <p:spPr>
          <a:xfrm>
            <a:off x="10624237" y="5730261"/>
            <a:ext cx="1299908" cy="734039"/>
          </a:xfrm>
          <a:prstGeom prst="borderCallout1">
            <a:avLst>
              <a:gd name="adj1" fmla="val 58750"/>
              <a:gd name="adj2" fmla="val -957"/>
              <a:gd name="adj3" fmla="val 59166"/>
              <a:gd name="adj4" fmla="val -1015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Retrieve new token to </a:t>
            </a:r>
            <a:r>
              <a:rPr lang="en-US" sz="1200" smtClean="0"/>
              <a:t>continue working with the other user ID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096000" y="5373152"/>
            <a:ext cx="43434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03136" y="5199560"/>
            <a:ext cx="17291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[POST </a:t>
            </a:r>
            <a:r>
              <a:rPr lang="en-US" dirty="0" err="1" smtClean="0"/>
              <a:t>forgetme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26144" y="5990452"/>
            <a:ext cx="43434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126144" y="6295252"/>
            <a:ext cx="43434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69585" y="6110586"/>
            <a:ext cx="8565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[token]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33226" y="5773521"/>
            <a:ext cx="2949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[.</a:t>
            </a:r>
            <a:r>
              <a:rPr lang="en-US" dirty="0" err="1" smtClean="0"/>
              <a:t>auth</a:t>
            </a:r>
            <a:r>
              <a:rPr lang="en-US" dirty="0" smtClean="0"/>
              <a:t>/login/</a:t>
            </a:r>
            <a:r>
              <a:rPr lang="en-US" dirty="0" err="1" smtClean="0"/>
              <a:t>anonymoususer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3" name="Line Callout 1 42"/>
          <p:cNvSpPr/>
          <p:nvPr/>
        </p:nvSpPr>
        <p:spPr>
          <a:xfrm>
            <a:off x="2556196" y="5096839"/>
            <a:ext cx="3082604" cy="574774"/>
          </a:xfrm>
          <a:prstGeom prst="borderCallout1">
            <a:avLst>
              <a:gd name="adj1" fmla="val 49912"/>
              <a:gd name="adj2" fmla="val 101216"/>
              <a:gd name="adj3" fmla="val 48118"/>
              <a:gd name="adj4" fmla="val 112211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Makes sure that the data for the old user is deleted (since we’re going to </a:t>
            </a:r>
            <a:r>
              <a:rPr lang="en-US" sz="1200" smtClean="0"/>
              <a:t>continue working under the app user ID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963196" y="162640"/>
            <a:ext cx="6610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Flow: Sync from mobile to web</a:t>
            </a:r>
            <a:endParaRPr lang="en-US" sz="400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751037" y="4162528"/>
            <a:ext cx="43434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57774" y="4015934"/>
            <a:ext cx="1329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[</a:t>
            </a:r>
            <a:r>
              <a:rPr lang="en-US" smtClean="0"/>
              <a:t>temp code</a:t>
            </a:r>
            <a:r>
              <a:rPr lang="en-US" smtClean="0"/>
              <a:t>]</a:t>
            </a:r>
            <a:endParaRPr lang="en-US" dirty="0"/>
          </a:p>
        </p:txBody>
      </p:sp>
      <p:sp>
        <p:nvSpPr>
          <p:cNvPr id="47" name="Line Callout 1 46"/>
          <p:cNvSpPr/>
          <p:nvPr/>
        </p:nvSpPr>
        <p:spPr>
          <a:xfrm>
            <a:off x="114301" y="4155996"/>
            <a:ext cx="1244600" cy="381000"/>
          </a:xfrm>
          <a:prstGeom prst="borderCallout1">
            <a:avLst>
              <a:gd name="adj1" fmla="val 45416"/>
              <a:gd name="adj2" fmla="val 101871"/>
              <a:gd name="adj3" fmla="val 45833"/>
              <a:gd name="adj4" fmla="val 129014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temp 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77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8800" y="1092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09220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82200" y="109220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6096000" y="2006600"/>
            <a:ext cx="0" cy="4457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10439400" y="2006600"/>
            <a:ext cx="0" cy="4457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1752600" y="2006600"/>
            <a:ext cx="0" cy="4457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Callout 1 15"/>
          <p:cNvSpPr/>
          <p:nvPr/>
        </p:nvSpPr>
        <p:spPr>
          <a:xfrm>
            <a:off x="3134922" y="2054306"/>
            <a:ext cx="2162541" cy="355246"/>
          </a:xfrm>
          <a:prstGeom prst="borderCallout1">
            <a:avLst>
              <a:gd name="adj1" fmla="val 18750"/>
              <a:gd name="adj2" fmla="val -8333"/>
              <a:gd name="adj3" fmla="val 55833"/>
              <a:gd name="adj4" fmla="val -63843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  &amp; save unique ID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2755900"/>
            <a:ext cx="4343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47938" y="2538969"/>
            <a:ext cx="2949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[.</a:t>
            </a:r>
            <a:r>
              <a:rPr lang="en-US" dirty="0" err="1" smtClean="0"/>
              <a:t>auth</a:t>
            </a:r>
            <a:r>
              <a:rPr lang="en-US" dirty="0" smtClean="0"/>
              <a:t>/login/</a:t>
            </a:r>
            <a:r>
              <a:rPr lang="en-US" dirty="0" err="1" smtClean="0"/>
              <a:t>anonymoususer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52600" y="3060700"/>
            <a:ext cx="43434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6041" y="2876034"/>
            <a:ext cx="8565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[token]</a:t>
            </a:r>
            <a:endParaRPr lang="en-US" dirty="0"/>
          </a:p>
        </p:txBody>
      </p:sp>
      <p:sp>
        <p:nvSpPr>
          <p:cNvPr id="25" name="Line Callout 1 24"/>
          <p:cNvSpPr/>
          <p:nvPr/>
        </p:nvSpPr>
        <p:spPr>
          <a:xfrm>
            <a:off x="61160" y="3266480"/>
            <a:ext cx="1244600" cy="381000"/>
          </a:xfrm>
          <a:prstGeom prst="borderCallout1">
            <a:avLst>
              <a:gd name="adj1" fmla="val 45416"/>
              <a:gd name="adj2" fmla="val 101871"/>
              <a:gd name="adj3" fmla="val 45833"/>
              <a:gd name="adj4" fmla="val 129014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Sync to mobile</a:t>
            </a:r>
            <a:endParaRPr lang="en-US" sz="1200" dirty="0"/>
          </a:p>
        </p:txBody>
      </p:sp>
      <p:sp>
        <p:nvSpPr>
          <p:cNvPr id="26" name="Line Callout 1 25"/>
          <p:cNvSpPr/>
          <p:nvPr/>
        </p:nvSpPr>
        <p:spPr>
          <a:xfrm>
            <a:off x="1938592" y="3437414"/>
            <a:ext cx="2049208" cy="381000"/>
          </a:xfrm>
          <a:prstGeom prst="borderCallout1">
            <a:avLst>
              <a:gd name="adj1" fmla="val 58750"/>
              <a:gd name="adj2" fmla="val -957"/>
              <a:gd name="adj3" fmla="val 59166"/>
              <a:gd name="adj4" fmla="val -1015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 &amp; show QR or Barcode with current user ID</a:t>
            </a:r>
            <a:endParaRPr lang="en-US" sz="1200" dirty="0"/>
          </a:p>
        </p:txBody>
      </p:sp>
      <p:sp>
        <p:nvSpPr>
          <p:cNvPr id="29" name="Line Callout 1 28"/>
          <p:cNvSpPr/>
          <p:nvPr/>
        </p:nvSpPr>
        <p:spPr>
          <a:xfrm>
            <a:off x="10597209" y="3877718"/>
            <a:ext cx="1299908" cy="381000"/>
          </a:xfrm>
          <a:prstGeom prst="borderCallout1">
            <a:avLst>
              <a:gd name="adj1" fmla="val 58750"/>
              <a:gd name="adj2" fmla="val -957"/>
              <a:gd name="adj3" fmla="val 59166"/>
              <a:gd name="adj4" fmla="val -1015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Scan code</a:t>
            </a:r>
            <a:endParaRPr lang="en-US" sz="1200" dirty="0"/>
          </a:p>
        </p:txBody>
      </p:sp>
      <p:sp>
        <p:nvSpPr>
          <p:cNvPr id="34" name="Line Callout 1 33"/>
          <p:cNvSpPr/>
          <p:nvPr/>
        </p:nvSpPr>
        <p:spPr>
          <a:xfrm>
            <a:off x="10597209" y="5589053"/>
            <a:ext cx="1299908" cy="734039"/>
          </a:xfrm>
          <a:prstGeom prst="borderCallout1">
            <a:avLst>
              <a:gd name="adj1" fmla="val 58750"/>
              <a:gd name="adj2" fmla="val -957"/>
              <a:gd name="adj3" fmla="val 59166"/>
              <a:gd name="adj4" fmla="val -1015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Retrieve new token to continue working with the other user ID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096000" y="4280952"/>
            <a:ext cx="43434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06830" y="4050784"/>
            <a:ext cx="1782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[POST </a:t>
            </a:r>
            <a:r>
              <a:rPr lang="en-US" dirty="0" err="1" smtClean="0"/>
              <a:t>forgetme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96000" y="5702569"/>
            <a:ext cx="43434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6000" y="6140739"/>
            <a:ext cx="4343400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39441" y="5956073"/>
            <a:ext cx="8565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[token]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92938" y="5503539"/>
            <a:ext cx="29495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[.</a:t>
            </a:r>
            <a:r>
              <a:rPr lang="en-US" dirty="0" err="1" smtClean="0"/>
              <a:t>auth</a:t>
            </a:r>
            <a:r>
              <a:rPr lang="en-US" dirty="0" smtClean="0"/>
              <a:t>/login/</a:t>
            </a:r>
            <a:r>
              <a:rPr lang="en-US" dirty="0" err="1" smtClean="0"/>
              <a:t>anonymoususer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90736" y="137161"/>
            <a:ext cx="6610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Flow: Sync from web </a:t>
            </a:r>
            <a:r>
              <a:rPr lang="en-US" sz="4000" smtClean="0"/>
              <a:t>to mobile</a:t>
            </a:r>
            <a:endParaRPr lang="en-US" sz="4000" dirty="0"/>
          </a:p>
        </p:txBody>
      </p:sp>
      <p:sp>
        <p:nvSpPr>
          <p:cNvPr id="35" name="Line Callout 1 34"/>
          <p:cNvSpPr/>
          <p:nvPr/>
        </p:nvSpPr>
        <p:spPr>
          <a:xfrm>
            <a:off x="10597209" y="4687329"/>
            <a:ext cx="1299908" cy="473112"/>
          </a:xfrm>
          <a:prstGeom prst="borderCallout1">
            <a:avLst>
              <a:gd name="adj1" fmla="val 58750"/>
              <a:gd name="adj2" fmla="val -957"/>
              <a:gd name="adj3" fmla="val 59166"/>
              <a:gd name="adj4" fmla="val -1015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Logout and save web </a:t>
            </a:r>
            <a:r>
              <a:rPr lang="en-US" sz="1200" smtClean="0"/>
              <a:t>user 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157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157</Words>
  <Application>Microsoft Macintosh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Cornelissen</dc:creator>
  <cp:lastModifiedBy>Roy Cornelissen</cp:lastModifiedBy>
  <cp:revision>5</cp:revision>
  <dcterms:created xsi:type="dcterms:W3CDTF">2016-07-15T10:07:07Z</dcterms:created>
  <dcterms:modified xsi:type="dcterms:W3CDTF">2016-07-15T11:35:37Z</dcterms:modified>
</cp:coreProperties>
</file>