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 autoAdjust="0"/>
    <p:restoredTop sz="96197" autoAdjust="0"/>
  </p:normalViewPr>
  <p:slideViewPr>
    <p:cSldViewPr snapToGrid="0" snapToObjects="1" showGuides="1">
      <p:cViewPr>
        <p:scale>
          <a:sx n="99" d="100"/>
          <a:sy n="99" d="100"/>
        </p:scale>
        <p:origin x="2200" y="60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웹놀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176315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이서연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이유민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김지영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김채연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박서연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10" name="그림 9" descr="텍스트, 도표, 평면도, 개략도이(가) 표시된 사진&#10;&#10;자동 생성된 설명">
            <a:extLst>
              <a:ext uri="{FF2B5EF4-FFF2-40B4-BE49-F238E27FC236}">
                <a16:creationId xmlns:a16="http://schemas.microsoft.com/office/drawing/2014/main" id="{7061EF65-E8ED-092C-58CD-E93D4A88C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79" y="1038964"/>
            <a:ext cx="6421842" cy="5094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5" name="그림 4" descr="도표, 텍스트, 라인, 기술 도면이(가) 표시된 사진&#10;&#10;자동 생성된 설명">
            <a:extLst>
              <a:ext uri="{FF2B5EF4-FFF2-40B4-BE49-F238E27FC236}">
                <a16:creationId xmlns:a16="http://schemas.microsoft.com/office/drawing/2014/main" id="{3EE919B8-F82C-00AE-D76D-8809BD2F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7" y="1705530"/>
            <a:ext cx="3799993" cy="3391615"/>
          </a:xfrm>
          <a:prstGeom prst="rect">
            <a:avLst/>
          </a:prstGeom>
        </p:spPr>
      </p:pic>
      <p:pic>
        <p:nvPicPr>
          <p:cNvPr id="7" name="그림 6" descr="도표, 텍스트, 라인, 스케치이(가) 표시된 사진&#10;&#10;자동 생성된 설명">
            <a:extLst>
              <a:ext uri="{FF2B5EF4-FFF2-40B4-BE49-F238E27FC236}">
                <a16:creationId xmlns:a16="http://schemas.microsoft.com/office/drawing/2014/main" id="{72F55E61-C2E0-038C-6959-70036D1AC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46" y="2266221"/>
            <a:ext cx="1714707" cy="2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5" name="그림 4" descr="텍스트, 도표, 라인, 번호이(가) 표시된 사진&#10;&#10;자동 생성된 설명">
            <a:extLst>
              <a:ext uri="{FF2B5EF4-FFF2-40B4-BE49-F238E27FC236}">
                <a16:creationId xmlns:a16="http://schemas.microsoft.com/office/drawing/2014/main" id="{8E530693-E88C-B979-B2DC-716C76F00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84" y="1229127"/>
            <a:ext cx="5641432" cy="49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5" name="그림 4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8AAFFDB0-E80D-0D26-4B86-278F13CB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451735"/>
            <a:ext cx="4635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1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웹놀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02CF-419A-6EDE-29C7-580782219FF6}"/>
              </a:ext>
            </a:extLst>
          </p:cNvPr>
          <p:cNvSpPr txBox="1"/>
          <p:nvPr/>
        </p:nvSpPr>
        <p:spPr>
          <a:xfrm>
            <a:off x="1194099" y="26894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TodoPlay</a:t>
            </a:r>
            <a:endParaRPr kumimoji="1" lang="ko-Kore-KR" altLang="en-US" dirty="0"/>
          </a:p>
        </p:txBody>
      </p:sp>
      <p:pic>
        <p:nvPicPr>
          <p:cNvPr id="6" name="그림 5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91C5C4E0-2AE1-8385-5E6A-D3124835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118852"/>
            <a:ext cx="464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680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5666</TotalTime>
  <Words>40</Words>
  <Application>Microsoft Macintosh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HY울릉도B</vt:lpstr>
      <vt:lpstr>HY헤드라인M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이서연</cp:lastModifiedBy>
  <cp:revision>501</cp:revision>
  <cp:lastPrinted>2001-07-23T08:42:52Z</cp:lastPrinted>
  <dcterms:created xsi:type="dcterms:W3CDTF">2011-02-22T01:37:12Z</dcterms:created>
  <dcterms:modified xsi:type="dcterms:W3CDTF">2023-06-06T08:25:26Z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