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1"/>
  </p:notesMasterIdLst>
  <p:handoutMasterIdLst>
    <p:handoutMasterId r:id="rId22"/>
  </p:handoutMasterIdLst>
  <p:sldIdLst>
    <p:sldId id="256" r:id="rId2"/>
    <p:sldId id="257" r:id="rId3"/>
    <p:sldId id="261" r:id="rId4"/>
    <p:sldId id="262" r:id="rId5"/>
    <p:sldId id="258" r:id="rId6"/>
    <p:sldId id="259" r:id="rId7"/>
    <p:sldId id="270" r:id="rId8"/>
    <p:sldId id="260" r:id="rId9"/>
    <p:sldId id="310" r:id="rId10"/>
    <p:sldId id="269" r:id="rId11"/>
    <p:sldId id="311" r:id="rId12"/>
    <p:sldId id="312" r:id="rId13"/>
    <p:sldId id="267" r:id="rId14"/>
    <p:sldId id="274" r:id="rId15"/>
    <p:sldId id="264" r:id="rId16"/>
    <p:sldId id="265" r:id="rId17"/>
    <p:sldId id="278" r:id="rId18"/>
    <p:sldId id="287" r:id="rId19"/>
    <p:sldId id="313" r:id="rId20"/>
  </p:sldIdLst>
  <p:sldSz cx="9144000" cy="5143500" type="screen16x9"/>
  <p:notesSz cx="6858000" cy="9144000"/>
  <p:embeddedFontLst>
    <p:embeddedFont>
      <p:font typeface="Anaheim" panose="020B0604020202020204" charset="0"/>
      <p:regular r:id="rId23"/>
    </p:embeddedFont>
    <p:embeddedFont>
      <p:font typeface="Calibri" panose="020F0502020204030204" pitchFamily="34" charset="0"/>
      <p:regular r:id="rId24"/>
      <p:bold r:id="rId25"/>
      <p:italic r:id="rId26"/>
      <p:boldItalic r:id="rId27"/>
    </p:embeddedFont>
    <p:embeddedFont>
      <p:font typeface="Haettenschweiler" panose="020B0706040902060204" pitchFamily="34" charset="0"/>
      <p:regular r:id="rId28"/>
    </p:embeddedFont>
    <p:embeddedFont>
      <p:font typeface="Inter Black" panose="020B0604020202020204" charset="0"/>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BF17B0-6F78-408D-B74A-1D7A2741ADFF}">
  <a:tblStyle styleId="{73BF17B0-6F78-408D-B74A-1D7A2741AD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50E00-DF53-1F1F-77B7-C16D42313B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F6F1DCC4-1373-E923-DE39-58C4FF148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ECE7A-273D-4199-A72A-58BF45F997DC}" type="datetimeFigureOut">
              <a:rPr lang="en-CA" smtClean="0"/>
              <a:t>2023-02-10</a:t>
            </a:fld>
            <a:endParaRPr lang="en-CA"/>
          </a:p>
        </p:txBody>
      </p:sp>
      <p:sp>
        <p:nvSpPr>
          <p:cNvPr id="4" name="Footer Placeholder 3">
            <a:extLst>
              <a:ext uri="{FF2B5EF4-FFF2-40B4-BE49-F238E27FC236}">
                <a16:creationId xmlns:a16="http://schemas.microsoft.com/office/drawing/2014/main" id="{50C61719-AC5D-53B1-849E-A4AC4DCF2B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547B3516-297E-10DF-40B4-931FF0D597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347931-B99A-463B-8E85-0254403B5A34}" type="slidenum">
              <a:rPr lang="en-CA" smtClean="0"/>
              <a:t>‹#›</a:t>
            </a:fld>
            <a:endParaRPr lang="en-CA"/>
          </a:p>
        </p:txBody>
      </p:sp>
    </p:spTree>
    <p:extLst>
      <p:ext uri="{BB962C8B-B14F-4D97-AF65-F5344CB8AC3E}">
        <p14:creationId xmlns:p14="http://schemas.microsoft.com/office/powerpoint/2010/main" val="194477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eade470802_0_18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eade470802_0_18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eade470802_0_18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eade470802_0_18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344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eade470802_0_18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eade470802_0_18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19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eab46adeb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eab46adeb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eade470802_0_18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eade470802_0_18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ab46adeb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ab46adeb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eade470802_0_18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eade470802_0_18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eade470802_0_19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eade470802_0_19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0"/>
        <p:cNvGrpSpPr/>
        <p:nvPr/>
      </p:nvGrpSpPr>
      <p:grpSpPr>
        <a:xfrm>
          <a:off x="0" y="0"/>
          <a:ext cx="0" cy="0"/>
          <a:chOff x="0" y="0"/>
          <a:chExt cx="0" cy="0"/>
        </a:xfrm>
      </p:grpSpPr>
      <p:sp>
        <p:nvSpPr>
          <p:cNvPr id="2361" name="Google Shape;2361;geade470802_0_18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2" name="Google Shape;2362;geade470802_0_18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eab46adeb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eab46adeb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eab46adeb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eab46adeb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ab46adeb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ab46adeb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eade470802_0_19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eade470802_0_19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e8f210c4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e8f210c4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e8dad3f696_0_2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e8dad3f696_0_2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eab46ae077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eab46ae077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eab46ae077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eab46ae077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7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38700" y="1014588"/>
            <a:ext cx="7266600" cy="21105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1"/>
              </a:buClr>
              <a:buSzPts val="5200"/>
              <a:buNone/>
              <a:defRPr sz="6500">
                <a:solidFill>
                  <a:schemeClr val="dk1"/>
                </a:solidFill>
                <a:latin typeface="Inter Black"/>
                <a:ea typeface="Inter Black"/>
                <a:cs typeface="Inter Black"/>
                <a:sym typeface="Inter Black"/>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0" name="Google Shape;10;p2"/>
          <p:cNvSpPr txBox="1">
            <a:spLocks noGrp="1"/>
          </p:cNvSpPr>
          <p:nvPr>
            <p:ph type="subTitle" idx="1"/>
          </p:nvPr>
        </p:nvSpPr>
        <p:spPr>
          <a:xfrm>
            <a:off x="2986550" y="3218491"/>
            <a:ext cx="3171000" cy="74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1" name="Google Shape;11;p2"/>
          <p:cNvGrpSpPr/>
          <p:nvPr/>
        </p:nvGrpSpPr>
        <p:grpSpPr>
          <a:xfrm>
            <a:off x="0" y="691850"/>
            <a:ext cx="363024" cy="2334040"/>
            <a:chOff x="0" y="691850"/>
            <a:chExt cx="363024" cy="2334040"/>
          </a:xfrm>
        </p:grpSpPr>
        <p:sp>
          <p:nvSpPr>
            <p:cNvPr id="12" name="Google Shape;12;p2"/>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545049" y="536274"/>
            <a:ext cx="1004693" cy="1004693"/>
            <a:chOff x="3002500" y="3111700"/>
            <a:chExt cx="449125" cy="449125"/>
          </a:xfrm>
        </p:grpSpPr>
        <p:sp>
          <p:nvSpPr>
            <p:cNvPr id="21" name="Google Shape;21;p2"/>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799174" y="4607224"/>
            <a:ext cx="1004693" cy="1004693"/>
            <a:chOff x="3002500" y="3111700"/>
            <a:chExt cx="449125" cy="449125"/>
          </a:xfrm>
        </p:grpSpPr>
        <p:sp>
          <p:nvSpPr>
            <p:cNvPr id="24" name="Google Shape;24;p2"/>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7691768" y="2044875"/>
            <a:ext cx="1734624" cy="491644"/>
            <a:chOff x="7697618" y="2468900"/>
            <a:chExt cx="1734624" cy="491644"/>
          </a:xfrm>
        </p:grpSpPr>
        <p:sp>
          <p:nvSpPr>
            <p:cNvPr id="29" name="Google Shape;29;p2"/>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6" name="Google Shape;216;p13"/>
          <p:cNvSpPr txBox="1">
            <a:spLocks noGrp="1"/>
          </p:cNvSpPr>
          <p:nvPr>
            <p:ph type="title" idx="2"/>
          </p:nvPr>
        </p:nvSpPr>
        <p:spPr>
          <a:xfrm>
            <a:off x="1937581" y="1470592"/>
            <a:ext cx="2484600" cy="610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2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7" name="Google Shape;217;p13"/>
          <p:cNvSpPr txBox="1">
            <a:spLocks noGrp="1"/>
          </p:cNvSpPr>
          <p:nvPr>
            <p:ph type="subTitle" idx="1"/>
          </p:nvPr>
        </p:nvSpPr>
        <p:spPr>
          <a:xfrm>
            <a:off x="1937581" y="2347205"/>
            <a:ext cx="2484600" cy="417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13"/>
          <p:cNvSpPr txBox="1">
            <a:spLocks noGrp="1"/>
          </p:cNvSpPr>
          <p:nvPr>
            <p:ph type="title" idx="3"/>
          </p:nvPr>
        </p:nvSpPr>
        <p:spPr>
          <a:xfrm>
            <a:off x="5757731" y="1499950"/>
            <a:ext cx="24846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9" name="Google Shape;219;p13"/>
          <p:cNvSpPr txBox="1">
            <a:spLocks noGrp="1"/>
          </p:cNvSpPr>
          <p:nvPr>
            <p:ph type="subTitle" idx="4"/>
          </p:nvPr>
        </p:nvSpPr>
        <p:spPr>
          <a:xfrm>
            <a:off x="5757731" y="2347205"/>
            <a:ext cx="2484600" cy="41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0" name="Google Shape;220;p13"/>
          <p:cNvSpPr txBox="1">
            <a:spLocks noGrp="1"/>
          </p:cNvSpPr>
          <p:nvPr>
            <p:ph type="title" idx="5"/>
          </p:nvPr>
        </p:nvSpPr>
        <p:spPr>
          <a:xfrm>
            <a:off x="1937581" y="3209900"/>
            <a:ext cx="24846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13"/>
          <p:cNvSpPr txBox="1">
            <a:spLocks noGrp="1"/>
          </p:cNvSpPr>
          <p:nvPr>
            <p:ph type="subTitle" idx="6"/>
          </p:nvPr>
        </p:nvSpPr>
        <p:spPr>
          <a:xfrm>
            <a:off x="1937581" y="4095190"/>
            <a:ext cx="2484600" cy="41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2" name="Google Shape;222;p13"/>
          <p:cNvSpPr txBox="1">
            <a:spLocks noGrp="1"/>
          </p:cNvSpPr>
          <p:nvPr>
            <p:ph type="title" idx="7"/>
          </p:nvPr>
        </p:nvSpPr>
        <p:spPr>
          <a:xfrm>
            <a:off x="5757731" y="3209900"/>
            <a:ext cx="24846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13"/>
          <p:cNvSpPr txBox="1">
            <a:spLocks noGrp="1"/>
          </p:cNvSpPr>
          <p:nvPr>
            <p:ph type="subTitle" idx="8"/>
          </p:nvPr>
        </p:nvSpPr>
        <p:spPr>
          <a:xfrm>
            <a:off x="5757731" y="4095190"/>
            <a:ext cx="2484600" cy="41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4" name="Google Shape;224;p13"/>
          <p:cNvSpPr txBox="1">
            <a:spLocks noGrp="1"/>
          </p:cNvSpPr>
          <p:nvPr>
            <p:ph type="title" idx="9" hasCustomPrompt="1"/>
          </p:nvPr>
        </p:nvSpPr>
        <p:spPr>
          <a:xfrm>
            <a:off x="822998" y="1690450"/>
            <a:ext cx="1038600" cy="7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25" name="Google Shape;225;p13"/>
          <p:cNvSpPr txBox="1">
            <a:spLocks noGrp="1"/>
          </p:cNvSpPr>
          <p:nvPr>
            <p:ph type="title" idx="13" hasCustomPrompt="1"/>
          </p:nvPr>
        </p:nvSpPr>
        <p:spPr>
          <a:xfrm>
            <a:off x="822998" y="3438500"/>
            <a:ext cx="1038600" cy="7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26" name="Google Shape;226;p13"/>
          <p:cNvSpPr txBox="1">
            <a:spLocks noGrp="1"/>
          </p:cNvSpPr>
          <p:nvPr>
            <p:ph type="title" idx="14" hasCustomPrompt="1"/>
          </p:nvPr>
        </p:nvSpPr>
        <p:spPr>
          <a:xfrm>
            <a:off x="4645489" y="1690450"/>
            <a:ext cx="1038600" cy="7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27" name="Google Shape;227;p13"/>
          <p:cNvSpPr txBox="1">
            <a:spLocks noGrp="1"/>
          </p:cNvSpPr>
          <p:nvPr>
            <p:ph type="title" idx="15" hasCustomPrompt="1"/>
          </p:nvPr>
        </p:nvSpPr>
        <p:spPr>
          <a:xfrm>
            <a:off x="4645489" y="3438500"/>
            <a:ext cx="1038600" cy="78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228" name="Google Shape;228;p13"/>
          <p:cNvGrpSpPr/>
          <p:nvPr/>
        </p:nvGrpSpPr>
        <p:grpSpPr>
          <a:xfrm>
            <a:off x="7721093" y="348375"/>
            <a:ext cx="1734624" cy="491644"/>
            <a:chOff x="7697618" y="2468900"/>
            <a:chExt cx="1734624" cy="491644"/>
          </a:xfrm>
        </p:grpSpPr>
        <p:sp>
          <p:nvSpPr>
            <p:cNvPr id="229" name="Google Shape;229;p13"/>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3"/>
          <p:cNvGrpSpPr/>
          <p:nvPr/>
        </p:nvGrpSpPr>
        <p:grpSpPr>
          <a:xfrm>
            <a:off x="8529441" y="3663369"/>
            <a:ext cx="1004693" cy="1004693"/>
            <a:chOff x="3002500" y="3111700"/>
            <a:chExt cx="449125" cy="449125"/>
          </a:xfrm>
        </p:grpSpPr>
        <p:sp>
          <p:nvSpPr>
            <p:cNvPr id="234" name="Google Shape;234;p13"/>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3"/>
          <p:cNvGrpSpPr/>
          <p:nvPr/>
        </p:nvGrpSpPr>
        <p:grpSpPr>
          <a:xfrm>
            <a:off x="0" y="3206450"/>
            <a:ext cx="363024" cy="2334040"/>
            <a:chOff x="0" y="691850"/>
            <a:chExt cx="363024" cy="2334040"/>
          </a:xfrm>
        </p:grpSpPr>
        <p:sp>
          <p:nvSpPr>
            <p:cNvPr id="237" name="Google Shape;237;p13"/>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3"/>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CUSTOM_7">
    <p:spTree>
      <p:nvGrpSpPr>
        <p:cNvPr id="1" name="Shape 246"/>
        <p:cNvGrpSpPr/>
        <p:nvPr/>
      </p:nvGrpSpPr>
      <p:grpSpPr>
        <a:xfrm>
          <a:off x="0" y="0"/>
          <a:ext cx="0" cy="0"/>
          <a:chOff x="0" y="0"/>
          <a:chExt cx="0" cy="0"/>
        </a:xfrm>
      </p:grpSpPr>
      <p:sp>
        <p:nvSpPr>
          <p:cNvPr id="247" name="Google Shape;247;p14"/>
          <p:cNvSpPr txBox="1">
            <a:spLocks noGrp="1"/>
          </p:cNvSpPr>
          <p:nvPr>
            <p:ph type="body" idx="1"/>
          </p:nvPr>
        </p:nvSpPr>
        <p:spPr>
          <a:xfrm>
            <a:off x="1686600" y="1219500"/>
            <a:ext cx="5770800" cy="3381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sz="1400"/>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248" name="Google Shape;248;p14"/>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49" name="Google Shape;249;p14"/>
          <p:cNvGrpSpPr/>
          <p:nvPr/>
        </p:nvGrpSpPr>
        <p:grpSpPr>
          <a:xfrm rot="5400000">
            <a:off x="7127390" y="3325776"/>
            <a:ext cx="509867" cy="3278159"/>
            <a:chOff x="0" y="691850"/>
            <a:chExt cx="363024" cy="2334040"/>
          </a:xfrm>
        </p:grpSpPr>
        <p:sp>
          <p:nvSpPr>
            <p:cNvPr id="250" name="Google Shape;250;p1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4"/>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14"/>
          <p:cNvGrpSpPr/>
          <p:nvPr/>
        </p:nvGrpSpPr>
        <p:grpSpPr>
          <a:xfrm>
            <a:off x="-290326" y="3127599"/>
            <a:ext cx="1004693" cy="1004693"/>
            <a:chOff x="3002500" y="3111700"/>
            <a:chExt cx="449125" cy="449125"/>
          </a:xfrm>
        </p:grpSpPr>
        <p:sp>
          <p:nvSpPr>
            <p:cNvPr id="260" name="Google Shape;260;p1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62"/>
        <p:cNvGrpSpPr/>
        <p:nvPr/>
      </p:nvGrpSpPr>
      <p:grpSpPr>
        <a:xfrm>
          <a:off x="0" y="0"/>
          <a:ext cx="0" cy="0"/>
          <a:chOff x="0" y="0"/>
          <a:chExt cx="0" cy="0"/>
        </a:xfrm>
      </p:grpSpPr>
      <p:sp>
        <p:nvSpPr>
          <p:cNvPr id="263" name="Google Shape;263;p15"/>
          <p:cNvSpPr txBox="1">
            <a:spLocks noGrp="1"/>
          </p:cNvSpPr>
          <p:nvPr>
            <p:ph type="title"/>
          </p:nvPr>
        </p:nvSpPr>
        <p:spPr>
          <a:xfrm>
            <a:off x="4337125" y="2866100"/>
            <a:ext cx="3714600" cy="7611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64" name="Google Shape;264;p15"/>
          <p:cNvSpPr txBox="1">
            <a:spLocks noGrp="1"/>
          </p:cNvSpPr>
          <p:nvPr>
            <p:ph type="subTitle" idx="1"/>
          </p:nvPr>
        </p:nvSpPr>
        <p:spPr>
          <a:xfrm>
            <a:off x="964762" y="1025577"/>
            <a:ext cx="7049400" cy="1734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30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65" name="Google Shape;265;p15"/>
          <p:cNvGrpSpPr/>
          <p:nvPr/>
        </p:nvGrpSpPr>
        <p:grpSpPr>
          <a:xfrm>
            <a:off x="-306407" y="550350"/>
            <a:ext cx="1734624" cy="491644"/>
            <a:chOff x="7697618" y="2468900"/>
            <a:chExt cx="1734624" cy="491644"/>
          </a:xfrm>
        </p:grpSpPr>
        <p:sp>
          <p:nvSpPr>
            <p:cNvPr id="266" name="Google Shape;266;p15"/>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5"/>
          <p:cNvGrpSpPr/>
          <p:nvPr/>
        </p:nvGrpSpPr>
        <p:grpSpPr>
          <a:xfrm rot="5400000">
            <a:off x="7768665" y="2805051"/>
            <a:ext cx="509867" cy="3278159"/>
            <a:chOff x="0" y="691850"/>
            <a:chExt cx="363024" cy="2334040"/>
          </a:xfrm>
        </p:grpSpPr>
        <p:sp>
          <p:nvSpPr>
            <p:cNvPr id="271" name="Google Shape;271;p15"/>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5"/>
          <p:cNvGrpSpPr/>
          <p:nvPr/>
        </p:nvGrpSpPr>
        <p:grpSpPr>
          <a:xfrm>
            <a:off x="8447239" y="843969"/>
            <a:ext cx="1004693" cy="1004693"/>
            <a:chOff x="3002500" y="3111700"/>
            <a:chExt cx="449125" cy="449125"/>
          </a:xfrm>
        </p:grpSpPr>
        <p:sp>
          <p:nvSpPr>
            <p:cNvPr id="280" name="Google Shape;280;p15"/>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82"/>
        <p:cNvGrpSpPr/>
        <p:nvPr/>
      </p:nvGrpSpPr>
      <p:grpSpPr>
        <a:xfrm>
          <a:off x="0" y="0"/>
          <a:ext cx="0" cy="0"/>
          <a:chOff x="0" y="0"/>
          <a:chExt cx="0" cy="0"/>
        </a:xfrm>
      </p:grpSpPr>
      <p:sp>
        <p:nvSpPr>
          <p:cNvPr id="283" name="Google Shape;283;p16"/>
          <p:cNvSpPr txBox="1">
            <a:spLocks noGrp="1"/>
          </p:cNvSpPr>
          <p:nvPr>
            <p:ph type="title"/>
          </p:nvPr>
        </p:nvSpPr>
        <p:spPr>
          <a:xfrm>
            <a:off x="877625" y="2715386"/>
            <a:ext cx="2178300" cy="4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4" name="Google Shape;284;p16"/>
          <p:cNvSpPr txBox="1">
            <a:spLocks noGrp="1"/>
          </p:cNvSpPr>
          <p:nvPr>
            <p:ph type="subTitle" idx="1"/>
          </p:nvPr>
        </p:nvSpPr>
        <p:spPr>
          <a:xfrm>
            <a:off x="769325" y="3344775"/>
            <a:ext cx="2394900" cy="78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16"/>
          <p:cNvSpPr txBox="1">
            <a:spLocks noGrp="1"/>
          </p:cNvSpPr>
          <p:nvPr>
            <p:ph type="title" idx="2"/>
          </p:nvPr>
        </p:nvSpPr>
        <p:spPr>
          <a:xfrm>
            <a:off x="3482850" y="2715386"/>
            <a:ext cx="2178300" cy="4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16"/>
          <p:cNvSpPr txBox="1">
            <a:spLocks noGrp="1"/>
          </p:cNvSpPr>
          <p:nvPr>
            <p:ph type="subTitle" idx="3"/>
          </p:nvPr>
        </p:nvSpPr>
        <p:spPr>
          <a:xfrm>
            <a:off x="3374550" y="3344775"/>
            <a:ext cx="2394900" cy="78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7" name="Google Shape;287;p16"/>
          <p:cNvSpPr txBox="1">
            <a:spLocks noGrp="1"/>
          </p:cNvSpPr>
          <p:nvPr>
            <p:ph type="title" idx="4"/>
          </p:nvPr>
        </p:nvSpPr>
        <p:spPr>
          <a:xfrm>
            <a:off x="6088075" y="2715386"/>
            <a:ext cx="2178300" cy="4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8" name="Google Shape;288;p16"/>
          <p:cNvSpPr txBox="1">
            <a:spLocks noGrp="1"/>
          </p:cNvSpPr>
          <p:nvPr>
            <p:ph type="subTitle" idx="5"/>
          </p:nvPr>
        </p:nvSpPr>
        <p:spPr>
          <a:xfrm>
            <a:off x="5979775" y="3344775"/>
            <a:ext cx="2394900" cy="78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16"/>
          <p:cNvSpPr txBox="1">
            <a:spLocks noGrp="1"/>
          </p:cNvSpPr>
          <p:nvPr>
            <p:ph type="title" idx="6"/>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0" name="Google Shape;290;p16"/>
          <p:cNvSpPr/>
          <p:nvPr/>
        </p:nvSpPr>
        <p:spPr>
          <a:xfrm>
            <a:off x="843600" y="1021392"/>
            <a:ext cx="74568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16"/>
          <p:cNvGrpSpPr/>
          <p:nvPr/>
        </p:nvGrpSpPr>
        <p:grpSpPr>
          <a:xfrm>
            <a:off x="7721093" y="348375"/>
            <a:ext cx="1734624" cy="491644"/>
            <a:chOff x="7697618" y="2468900"/>
            <a:chExt cx="1734624" cy="491644"/>
          </a:xfrm>
        </p:grpSpPr>
        <p:sp>
          <p:nvSpPr>
            <p:cNvPr id="292" name="Google Shape;292;p16"/>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6"/>
          <p:cNvGrpSpPr/>
          <p:nvPr/>
        </p:nvGrpSpPr>
        <p:grpSpPr>
          <a:xfrm>
            <a:off x="8447239" y="4577769"/>
            <a:ext cx="1004693" cy="1004693"/>
            <a:chOff x="3002500" y="3111700"/>
            <a:chExt cx="449125" cy="449125"/>
          </a:xfrm>
        </p:grpSpPr>
        <p:sp>
          <p:nvSpPr>
            <p:cNvPr id="297" name="Google Shape;297;p16"/>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0" y="3206450"/>
            <a:ext cx="363024" cy="2334040"/>
            <a:chOff x="0" y="691850"/>
            <a:chExt cx="363024" cy="2334040"/>
          </a:xfrm>
        </p:grpSpPr>
        <p:sp>
          <p:nvSpPr>
            <p:cNvPr id="300" name="Google Shape;300;p16"/>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16"/>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3_2">
    <p:bg>
      <p:bgPr>
        <a:solidFill>
          <a:schemeClr val="accent1"/>
        </a:solidFill>
        <a:effectLst/>
      </p:bgPr>
    </p:bg>
    <p:spTree>
      <p:nvGrpSpPr>
        <p:cNvPr id="1" name="Shape 544"/>
        <p:cNvGrpSpPr/>
        <p:nvPr/>
      </p:nvGrpSpPr>
      <p:grpSpPr>
        <a:xfrm>
          <a:off x="0" y="0"/>
          <a:ext cx="0" cy="0"/>
          <a:chOff x="0" y="0"/>
          <a:chExt cx="0" cy="0"/>
        </a:xfrm>
      </p:grpSpPr>
      <p:sp>
        <p:nvSpPr>
          <p:cNvPr id="545" name="Google Shape;545;p25"/>
          <p:cNvSpPr txBox="1">
            <a:spLocks noGrp="1"/>
          </p:cNvSpPr>
          <p:nvPr>
            <p:ph type="title"/>
          </p:nvPr>
        </p:nvSpPr>
        <p:spPr>
          <a:xfrm>
            <a:off x="713850" y="1264675"/>
            <a:ext cx="3858300" cy="2332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6" name="Google Shape;546;p25"/>
          <p:cNvSpPr txBox="1">
            <a:spLocks noGrp="1"/>
          </p:cNvSpPr>
          <p:nvPr>
            <p:ph type="subTitle" idx="1"/>
          </p:nvPr>
        </p:nvSpPr>
        <p:spPr>
          <a:xfrm>
            <a:off x="1809974" y="3046495"/>
            <a:ext cx="4223700" cy="65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47" name="Google Shape;547;p25"/>
          <p:cNvGrpSpPr/>
          <p:nvPr/>
        </p:nvGrpSpPr>
        <p:grpSpPr>
          <a:xfrm>
            <a:off x="7721093" y="2329575"/>
            <a:ext cx="1734624" cy="491644"/>
            <a:chOff x="7697618" y="2468900"/>
            <a:chExt cx="1734624" cy="491644"/>
          </a:xfrm>
        </p:grpSpPr>
        <p:sp>
          <p:nvSpPr>
            <p:cNvPr id="548" name="Google Shape;548;p25"/>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25"/>
          <p:cNvGrpSpPr/>
          <p:nvPr/>
        </p:nvGrpSpPr>
        <p:grpSpPr>
          <a:xfrm>
            <a:off x="8447239" y="4577769"/>
            <a:ext cx="1004693" cy="1004693"/>
            <a:chOff x="3002500" y="3111700"/>
            <a:chExt cx="449125" cy="449125"/>
          </a:xfrm>
        </p:grpSpPr>
        <p:sp>
          <p:nvSpPr>
            <p:cNvPr id="553" name="Google Shape;553;p25"/>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5"/>
          <p:cNvGrpSpPr/>
          <p:nvPr/>
        </p:nvGrpSpPr>
        <p:grpSpPr>
          <a:xfrm>
            <a:off x="0" y="3206450"/>
            <a:ext cx="363024" cy="2334040"/>
            <a:chOff x="0" y="691850"/>
            <a:chExt cx="363024" cy="2334040"/>
          </a:xfrm>
        </p:grpSpPr>
        <p:sp>
          <p:nvSpPr>
            <p:cNvPr id="556" name="Google Shape;556;p25"/>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25"/>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719"/>
        <p:cNvGrpSpPr/>
        <p:nvPr/>
      </p:nvGrpSpPr>
      <p:grpSpPr>
        <a:xfrm>
          <a:off x="0" y="0"/>
          <a:ext cx="0" cy="0"/>
          <a:chOff x="0" y="0"/>
          <a:chExt cx="0" cy="0"/>
        </a:xfrm>
      </p:grpSpPr>
      <p:grpSp>
        <p:nvGrpSpPr>
          <p:cNvPr id="720" name="Google Shape;720;p33"/>
          <p:cNvGrpSpPr/>
          <p:nvPr/>
        </p:nvGrpSpPr>
        <p:grpSpPr>
          <a:xfrm rot="5400000">
            <a:off x="7127390" y="3325776"/>
            <a:ext cx="509867" cy="3278159"/>
            <a:chOff x="0" y="691850"/>
            <a:chExt cx="363024" cy="2334040"/>
          </a:xfrm>
        </p:grpSpPr>
        <p:sp>
          <p:nvSpPr>
            <p:cNvPr id="721" name="Google Shape;721;p33"/>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3"/>
          <p:cNvGrpSpPr/>
          <p:nvPr/>
        </p:nvGrpSpPr>
        <p:grpSpPr>
          <a:xfrm>
            <a:off x="-290326" y="3127599"/>
            <a:ext cx="1004693" cy="1004693"/>
            <a:chOff x="3002500" y="3111700"/>
            <a:chExt cx="449125" cy="449125"/>
          </a:xfrm>
        </p:grpSpPr>
        <p:sp>
          <p:nvSpPr>
            <p:cNvPr id="730" name="Google Shape;730;p33"/>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6_1">
    <p:bg>
      <p:bgPr>
        <a:solidFill>
          <a:schemeClr val="accent1"/>
        </a:solidFill>
        <a:effectLst/>
      </p:bgPr>
    </p:bg>
    <p:spTree>
      <p:nvGrpSpPr>
        <p:cNvPr id="1" name="Shape 732"/>
        <p:cNvGrpSpPr/>
        <p:nvPr/>
      </p:nvGrpSpPr>
      <p:grpSpPr>
        <a:xfrm>
          <a:off x="0" y="0"/>
          <a:ext cx="0" cy="0"/>
          <a:chOff x="0" y="0"/>
          <a:chExt cx="0" cy="0"/>
        </a:xfrm>
      </p:grpSpPr>
      <p:grpSp>
        <p:nvGrpSpPr>
          <p:cNvPr id="733" name="Google Shape;733;p34"/>
          <p:cNvGrpSpPr/>
          <p:nvPr/>
        </p:nvGrpSpPr>
        <p:grpSpPr>
          <a:xfrm>
            <a:off x="-306407" y="550350"/>
            <a:ext cx="1734624" cy="491644"/>
            <a:chOff x="7697618" y="2468900"/>
            <a:chExt cx="1734624" cy="491644"/>
          </a:xfrm>
        </p:grpSpPr>
        <p:sp>
          <p:nvSpPr>
            <p:cNvPr id="734" name="Google Shape;734;p34"/>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4"/>
          <p:cNvGrpSpPr/>
          <p:nvPr/>
        </p:nvGrpSpPr>
        <p:grpSpPr>
          <a:xfrm rot="5400000">
            <a:off x="7768665" y="2805051"/>
            <a:ext cx="509867" cy="3278159"/>
            <a:chOff x="0" y="691850"/>
            <a:chExt cx="363024" cy="2334040"/>
          </a:xfrm>
        </p:grpSpPr>
        <p:sp>
          <p:nvSpPr>
            <p:cNvPr id="739" name="Google Shape;739;p3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4"/>
          <p:cNvGrpSpPr/>
          <p:nvPr/>
        </p:nvGrpSpPr>
        <p:grpSpPr>
          <a:xfrm>
            <a:off x="8447239" y="843969"/>
            <a:ext cx="1004693" cy="1004693"/>
            <a:chOff x="3002500" y="3111700"/>
            <a:chExt cx="449125" cy="449125"/>
          </a:xfrm>
        </p:grpSpPr>
        <p:sp>
          <p:nvSpPr>
            <p:cNvPr id="748" name="Google Shape;748;p3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750"/>
        <p:cNvGrpSpPr/>
        <p:nvPr/>
      </p:nvGrpSpPr>
      <p:grpSpPr>
        <a:xfrm>
          <a:off x="0" y="0"/>
          <a:ext cx="0" cy="0"/>
          <a:chOff x="0" y="0"/>
          <a:chExt cx="0" cy="0"/>
        </a:xfrm>
      </p:grpSpPr>
      <p:grpSp>
        <p:nvGrpSpPr>
          <p:cNvPr id="751" name="Google Shape;751;p35"/>
          <p:cNvGrpSpPr/>
          <p:nvPr/>
        </p:nvGrpSpPr>
        <p:grpSpPr>
          <a:xfrm>
            <a:off x="7648979" y="2885800"/>
            <a:ext cx="1734624" cy="491644"/>
            <a:chOff x="7697618" y="2468900"/>
            <a:chExt cx="1734624" cy="491644"/>
          </a:xfrm>
        </p:grpSpPr>
        <p:sp>
          <p:nvSpPr>
            <p:cNvPr id="752" name="Google Shape;752;p35"/>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5"/>
          <p:cNvGrpSpPr/>
          <p:nvPr/>
        </p:nvGrpSpPr>
        <p:grpSpPr>
          <a:xfrm rot="-5400000" flipH="1">
            <a:off x="1077739" y="3325776"/>
            <a:ext cx="509867" cy="3278159"/>
            <a:chOff x="0" y="691850"/>
            <a:chExt cx="363024" cy="2334040"/>
          </a:xfrm>
        </p:grpSpPr>
        <p:sp>
          <p:nvSpPr>
            <p:cNvPr id="757" name="Google Shape;757;p35"/>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5"/>
          <p:cNvGrpSpPr/>
          <p:nvPr/>
        </p:nvGrpSpPr>
        <p:grpSpPr>
          <a:xfrm flipH="1">
            <a:off x="4299005" y="4665949"/>
            <a:ext cx="1004693" cy="1004693"/>
            <a:chOff x="3002500" y="3111700"/>
            <a:chExt cx="449125" cy="449125"/>
          </a:xfrm>
        </p:grpSpPr>
        <p:sp>
          <p:nvSpPr>
            <p:cNvPr id="766" name="Google Shape;766;p35"/>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6_1_1_1">
    <p:bg>
      <p:bgPr>
        <a:solidFill>
          <a:schemeClr val="accent1"/>
        </a:solidFill>
        <a:effectLst/>
      </p:bgPr>
    </p:bg>
    <p:spTree>
      <p:nvGrpSpPr>
        <p:cNvPr id="1" name="Shape 768"/>
        <p:cNvGrpSpPr/>
        <p:nvPr/>
      </p:nvGrpSpPr>
      <p:grpSpPr>
        <a:xfrm>
          <a:off x="0" y="0"/>
          <a:ext cx="0" cy="0"/>
          <a:chOff x="0" y="0"/>
          <a:chExt cx="0" cy="0"/>
        </a:xfrm>
      </p:grpSpPr>
      <p:grpSp>
        <p:nvGrpSpPr>
          <p:cNvPr id="769" name="Google Shape;769;p36"/>
          <p:cNvGrpSpPr/>
          <p:nvPr/>
        </p:nvGrpSpPr>
        <p:grpSpPr>
          <a:xfrm>
            <a:off x="7721093" y="348375"/>
            <a:ext cx="1734624" cy="491644"/>
            <a:chOff x="7697618" y="2468900"/>
            <a:chExt cx="1734624" cy="491644"/>
          </a:xfrm>
        </p:grpSpPr>
        <p:sp>
          <p:nvSpPr>
            <p:cNvPr id="770" name="Google Shape;770;p36"/>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6"/>
          <p:cNvGrpSpPr/>
          <p:nvPr/>
        </p:nvGrpSpPr>
        <p:grpSpPr>
          <a:xfrm>
            <a:off x="8447239" y="4577769"/>
            <a:ext cx="1004693" cy="1004693"/>
            <a:chOff x="3002500" y="3111700"/>
            <a:chExt cx="449125" cy="449125"/>
          </a:xfrm>
        </p:grpSpPr>
        <p:sp>
          <p:nvSpPr>
            <p:cNvPr id="775" name="Google Shape;775;p36"/>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0" y="3206450"/>
            <a:ext cx="363024" cy="2334040"/>
            <a:chOff x="0" y="691850"/>
            <a:chExt cx="363024" cy="2334040"/>
          </a:xfrm>
        </p:grpSpPr>
        <p:sp>
          <p:nvSpPr>
            <p:cNvPr id="778" name="Google Shape;778;p36"/>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711725" y="2966238"/>
            <a:ext cx="5417700" cy="706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5" name="Google Shape;35;p3"/>
          <p:cNvSpPr txBox="1">
            <a:spLocks noGrp="1"/>
          </p:cNvSpPr>
          <p:nvPr>
            <p:ph type="subTitle" idx="1"/>
          </p:nvPr>
        </p:nvSpPr>
        <p:spPr>
          <a:xfrm>
            <a:off x="711725" y="3709150"/>
            <a:ext cx="4671900" cy="205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800"/>
              <a:buNone/>
              <a:defRPr sz="14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36" name="Google Shape;36;p3"/>
          <p:cNvSpPr txBox="1">
            <a:spLocks noGrp="1"/>
          </p:cNvSpPr>
          <p:nvPr>
            <p:ph type="title" idx="2" hasCustomPrompt="1"/>
          </p:nvPr>
        </p:nvSpPr>
        <p:spPr>
          <a:xfrm>
            <a:off x="711725" y="1067225"/>
            <a:ext cx="3293400" cy="1797300"/>
          </a:xfrm>
          <a:prstGeom prst="rect">
            <a:avLst/>
          </a:prstGeom>
        </p:spPr>
        <p:txBody>
          <a:bodyPr spcFirstLastPara="1" wrap="square" lIns="91425" tIns="91425" rIns="91425" bIns="91425" anchor="b" anchorCtr="0">
            <a:noAutofit/>
          </a:bodyPr>
          <a:lstStyle>
            <a:lvl1pPr lvl="0" rtl="0">
              <a:spcBef>
                <a:spcPts val="0"/>
              </a:spcBef>
              <a:spcAft>
                <a:spcPts val="0"/>
              </a:spcAft>
              <a:buSzPts val="5900"/>
              <a:buNone/>
              <a:defRPr sz="9600"/>
            </a:lvl1pPr>
            <a:lvl2pPr lvl="1" rtl="0">
              <a:spcBef>
                <a:spcPts val="0"/>
              </a:spcBef>
              <a:spcAft>
                <a:spcPts val="0"/>
              </a:spcAft>
              <a:buSzPts val="5900"/>
              <a:buNone/>
              <a:defRPr sz="5900"/>
            </a:lvl2pPr>
            <a:lvl3pPr lvl="2" rtl="0">
              <a:spcBef>
                <a:spcPts val="0"/>
              </a:spcBef>
              <a:spcAft>
                <a:spcPts val="0"/>
              </a:spcAft>
              <a:buSzPts val="5900"/>
              <a:buNone/>
              <a:defRPr sz="5900"/>
            </a:lvl3pPr>
            <a:lvl4pPr lvl="3" rtl="0">
              <a:spcBef>
                <a:spcPts val="0"/>
              </a:spcBef>
              <a:spcAft>
                <a:spcPts val="0"/>
              </a:spcAft>
              <a:buSzPts val="5900"/>
              <a:buNone/>
              <a:defRPr sz="5900"/>
            </a:lvl4pPr>
            <a:lvl5pPr lvl="4" rtl="0">
              <a:spcBef>
                <a:spcPts val="0"/>
              </a:spcBef>
              <a:spcAft>
                <a:spcPts val="0"/>
              </a:spcAft>
              <a:buSzPts val="5900"/>
              <a:buNone/>
              <a:defRPr sz="5900"/>
            </a:lvl5pPr>
            <a:lvl6pPr lvl="5" rtl="0">
              <a:spcBef>
                <a:spcPts val="0"/>
              </a:spcBef>
              <a:spcAft>
                <a:spcPts val="0"/>
              </a:spcAft>
              <a:buSzPts val="5900"/>
              <a:buNone/>
              <a:defRPr sz="5900"/>
            </a:lvl6pPr>
            <a:lvl7pPr lvl="6" rtl="0">
              <a:spcBef>
                <a:spcPts val="0"/>
              </a:spcBef>
              <a:spcAft>
                <a:spcPts val="0"/>
              </a:spcAft>
              <a:buSzPts val="5900"/>
              <a:buNone/>
              <a:defRPr sz="5900"/>
            </a:lvl7pPr>
            <a:lvl8pPr lvl="7" rtl="0">
              <a:spcBef>
                <a:spcPts val="0"/>
              </a:spcBef>
              <a:spcAft>
                <a:spcPts val="0"/>
              </a:spcAft>
              <a:buSzPts val="5900"/>
              <a:buNone/>
              <a:defRPr sz="5900"/>
            </a:lvl8pPr>
            <a:lvl9pPr lvl="8" rtl="0">
              <a:spcBef>
                <a:spcPts val="0"/>
              </a:spcBef>
              <a:spcAft>
                <a:spcPts val="0"/>
              </a:spcAft>
              <a:buSzPts val="5900"/>
              <a:buNone/>
              <a:defRPr sz="5900"/>
            </a:lvl9pPr>
          </a:lstStyle>
          <a:p>
            <a:r>
              <a:t>xx%</a:t>
            </a:r>
          </a:p>
        </p:txBody>
      </p:sp>
      <p:sp>
        <p:nvSpPr>
          <p:cNvPr id="37" name="Google Shape;37;p3"/>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7564956" y="996750"/>
            <a:ext cx="1734624" cy="491644"/>
            <a:chOff x="7697618" y="2468900"/>
            <a:chExt cx="1734624" cy="491644"/>
          </a:xfrm>
        </p:grpSpPr>
        <p:sp>
          <p:nvSpPr>
            <p:cNvPr id="40" name="Google Shape;40;p3"/>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8294889" y="3149544"/>
            <a:ext cx="1004693" cy="1004693"/>
            <a:chOff x="3002500" y="3111700"/>
            <a:chExt cx="449125" cy="449125"/>
          </a:xfrm>
        </p:grpSpPr>
        <p:sp>
          <p:nvSpPr>
            <p:cNvPr id="45" name="Google Shape;45;p3"/>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a:off x="-158525" y="1488400"/>
            <a:ext cx="363024" cy="2334040"/>
            <a:chOff x="0" y="691850"/>
            <a:chExt cx="363024" cy="2334040"/>
          </a:xfrm>
        </p:grpSpPr>
        <p:sp>
          <p:nvSpPr>
            <p:cNvPr id="48" name="Google Shape;48;p3"/>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4"/>
          <p:cNvSpPr txBox="1">
            <a:spLocks noGrp="1"/>
          </p:cNvSpPr>
          <p:nvPr>
            <p:ph type="body" idx="1"/>
          </p:nvPr>
        </p:nvSpPr>
        <p:spPr>
          <a:xfrm>
            <a:off x="714375" y="1219500"/>
            <a:ext cx="7715100" cy="33813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accent1"/>
              </a:buClr>
              <a:buSzPts val="1400"/>
              <a:buChar char="●"/>
              <a:defRPr sz="1200"/>
            </a:lvl1pPr>
            <a:lvl2pPr marL="914400" lvl="1" indent="-317500">
              <a:spcBef>
                <a:spcPts val="0"/>
              </a:spcBef>
              <a:spcAft>
                <a:spcPts val="0"/>
              </a:spcAft>
              <a:buClr>
                <a:srgbClr val="595959"/>
              </a:buClr>
              <a:buSzPts val="1400"/>
              <a:buFont typeface="Anaheim"/>
              <a:buChar char="○"/>
              <a:defRPr/>
            </a:lvl2pPr>
            <a:lvl3pPr marL="1371600" lvl="2" indent="-317500">
              <a:spcBef>
                <a:spcPts val="0"/>
              </a:spcBef>
              <a:spcAft>
                <a:spcPts val="0"/>
              </a:spcAft>
              <a:buClr>
                <a:srgbClr val="595959"/>
              </a:buClr>
              <a:buSzPts val="1400"/>
              <a:buFont typeface="Anaheim"/>
              <a:buChar char="■"/>
              <a:defRPr/>
            </a:lvl3pPr>
            <a:lvl4pPr marL="1828800" lvl="3" indent="-317500">
              <a:spcBef>
                <a:spcPts val="0"/>
              </a:spcBef>
              <a:spcAft>
                <a:spcPts val="0"/>
              </a:spcAft>
              <a:buClr>
                <a:srgbClr val="595959"/>
              </a:buClr>
              <a:buSzPts val="1400"/>
              <a:buFont typeface="Anaheim"/>
              <a:buChar char="●"/>
              <a:defRPr/>
            </a:lvl4pPr>
            <a:lvl5pPr marL="2286000" lvl="4" indent="-317500">
              <a:spcBef>
                <a:spcPts val="0"/>
              </a:spcBef>
              <a:spcAft>
                <a:spcPts val="0"/>
              </a:spcAft>
              <a:buClr>
                <a:srgbClr val="595959"/>
              </a:buClr>
              <a:buSzPts val="1400"/>
              <a:buFont typeface="Anaheim"/>
              <a:buChar char="○"/>
              <a:defRPr/>
            </a:lvl5pPr>
            <a:lvl6pPr marL="2743200" lvl="5" indent="-317500">
              <a:spcBef>
                <a:spcPts val="0"/>
              </a:spcBef>
              <a:spcAft>
                <a:spcPts val="0"/>
              </a:spcAft>
              <a:buClr>
                <a:srgbClr val="595959"/>
              </a:buClr>
              <a:buSzPts val="1400"/>
              <a:buFont typeface="Anaheim"/>
              <a:buChar char="■"/>
              <a:defRPr/>
            </a:lvl6pPr>
            <a:lvl7pPr marL="3200400" lvl="6" indent="-317500">
              <a:spcBef>
                <a:spcPts val="0"/>
              </a:spcBef>
              <a:spcAft>
                <a:spcPts val="0"/>
              </a:spcAft>
              <a:buClr>
                <a:srgbClr val="595959"/>
              </a:buClr>
              <a:buSzPts val="1400"/>
              <a:buFont typeface="Anaheim"/>
              <a:buChar char="●"/>
              <a:defRPr/>
            </a:lvl7pPr>
            <a:lvl8pPr marL="3657600" lvl="7" indent="-317500">
              <a:spcBef>
                <a:spcPts val="0"/>
              </a:spcBef>
              <a:spcAft>
                <a:spcPts val="0"/>
              </a:spcAft>
              <a:buClr>
                <a:srgbClr val="595959"/>
              </a:buClr>
              <a:buSzPts val="1400"/>
              <a:buFont typeface="Anaheim"/>
              <a:buChar char="○"/>
              <a:defRPr/>
            </a:lvl8pPr>
            <a:lvl9pPr marL="4114800" lvl="8" indent="-317500">
              <a:spcBef>
                <a:spcPts val="0"/>
              </a:spcBef>
              <a:spcAft>
                <a:spcPts val="0"/>
              </a:spcAft>
              <a:buClr>
                <a:srgbClr val="595959"/>
              </a:buClr>
              <a:buSzPts val="1400"/>
              <a:buFont typeface="Anaheim"/>
              <a:buChar char="■"/>
              <a:defRPr/>
            </a:lvl9pPr>
          </a:lstStyle>
          <a:p>
            <a:endParaRPr/>
          </a:p>
        </p:txBody>
      </p:sp>
      <p:sp>
        <p:nvSpPr>
          <p:cNvPr id="58" name="Google Shape;58;p4"/>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9" name="Google Shape;59;p4"/>
          <p:cNvGrpSpPr/>
          <p:nvPr/>
        </p:nvGrpSpPr>
        <p:grpSpPr>
          <a:xfrm rot="5400000">
            <a:off x="7127390" y="3325776"/>
            <a:ext cx="509867" cy="3278159"/>
            <a:chOff x="0" y="691850"/>
            <a:chExt cx="363024" cy="2334040"/>
          </a:xfrm>
        </p:grpSpPr>
        <p:sp>
          <p:nvSpPr>
            <p:cNvPr id="60" name="Google Shape;60;p4"/>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4"/>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4"/>
          <p:cNvGrpSpPr/>
          <p:nvPr/>
        </p:nvGrpSpPr>
        <p:grpSpPr>
          <a:xfrm>
            <a:off x="-290326" y="3127599"/>
            <a:ext cx="1004693" cy="1004693"/>
            <a:chOff x="3002500" y="3111700"/>
            <a:chExt cx="449125" cy="449125"/>
          </a:xfrm>
        </p:grpSpPr>
        <p:sp>
          <p:nvSpPr>
            <p:cNvPr id="70" name="Google Shape;70;p4"/>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1564375" y="2262378"/>
            <a:ext cx="21783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5"/>
          <p:cNvSpPr txBox="1">
            <a:spLocks noGrp="1"/>
          </p:cNvSpPr>
          <p:nvPr>
            <p:ph type="subTitle" idx="1"/>
          </p:nvPr>
        </p:nvSpPr>
        <p:spPr>
          <a:xfrm>
            <a:off x="1206625" y="3153750"/>
            <a:ext cx="2893800" cy="91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5"/>
          <p:cNvSpPr txBox="1">
            <a:spLocks noGrp="1"/>
          </p:cNvSpPr>
          <p:nvPr>
            <p:ph type="title" idx="2"/>
          </p:nvPr>
        </p:nvSpPr>
        <p:spPr>
          <a:xfrm>
            <a:off x="5401325" y="2262378"/>
            <a:ext cx="21783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5"/>
          <p:cNvSpPr txBox="1">
            <a:spLocks noGrp="1"/>
          </p:cNvSpPr>
          <p:nvPr>
            <p:ph type="subTitle" idx="3"/>
          </p:nvPr>
        </p:nvSpPr>
        <p:spPr>
          <a:xfrm>
            <a:off x="5043575" y="3153750"/>
            <a:ext cx="2893800" cy="91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5"/>
          <p:cNvSpPr txBox="1">
            <a:spLocks noGrp="1"/>
          </p:cNvSpPr>
          <p:nvPr>
            <p:ph type="title" idx="4"/>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5"/>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5"/>
          <p:cNvGrpSpPr/>
          <p:nvPr/>
        </p:nvGrpSpPr>
        <p:grpSpPr>
          <a:xfrm>
            <a:off x="7621268" y="1180350"/>
            <a:ext cx="1734624" cy="491644"/>
            <a:chOff x="7697618" y="2468900"/>
            <a:chExt cx="1734624" cy="491644"/>
          </a:xfrm>
        </p:grpSpPr>
        <p:sp>
          <p:nvSpPr>
            <p:cNvPr id="80" name="Google Shape;80;p5"/>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5"/>
          <p:cNvGrpSpPr/>
          <p:nvPr/>
        </p:nvGrpSpPr>
        <p:grpSpPr>
          <a:xfrm>
            <a:off x="4069651" y="4498169"/>
            <a:ext cx="1004693" cy="1004693"/>
            <a:chOff x="3002500" y="3111700"/>
            <a:chExt cx="449125" cy="449125"/>
          </a:xfrm>
        </p:grpSpPr>
        <p:sp>
          <p:nvSpPr>
            <p:cNvPr id="85" name="Google Shape;85;p5"/>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5"/>
          <p:cNvGrpSpPr/>
          <p:nvPr/>
        </p:nvGrpSpPr>
        <p:grpSpPr>
          <a:xfrm>
            <a:off x="0" y="1225250"/>
            <a:ext cx="363024" cy="2334040"/>
            <a:chOff x="0" y="691850"/>
            <a:chExt cx="363024" cy="2334040"/>
          </a:xfrm>
        </p:grpSpPr>
        <p:sp>
          <p:nvSpPr>
            <p:cNvPr id="88" name="Google Shape;88;p5"/>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6"/>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6"/>
          <p:cNvGrpSpPr/>
          <p:nvPr/>
        </p:nvGrpSpPr>
        <p:grpSpPr>
          <a:xfrm rot="5400000">
            <a:off x="7115277" y="3537101"/>
            <a:ext cx="509867" cy="3278159"/>
            <a:chOff x="0" y="691850"/>
            <a:chExt cx="363024" cy="2334040"/>
          </a:xfrm>
        </p:grpSpPr>
        <p:sp>
          <p:nvSpPr>
            <p:cNvPr id="100" name="Google Shape;100;p6"/>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6"/>
          <p:cNvGrpSpPr/>
          <p:nvPr/>
        </p:nvGrpSpPr>
        <p:grpSpPr>
          <a:xfrm>
            <a:off x="-481226" y="4502049"/>
            <a:ext cx="1004693" cy="1004693"/>
            <a:chOff x="3002500" y="3111700"/>
            <a:chExt cx="449125" cy="449125"/>
          </a:xfrm>
        </p:grpSpPr>
        <p:sp>
          <p:nvSpPr>
            <p:cNvPr id="109" name="Google Shape;109;p6"/>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7"/>
          <p:cNvSpPr txBox="1">
            <a:spLocks noGrp="1"/>
          </p:cNvSpPr>
          <p:nvPr>
            <p:ph type="body" idx="1"/>
          </p:nvPr>
        </p:nvSpPr>
        <p:spPr>
          <a:xfrm>
            <a:off x="2549250" y="1876027"/>
            <a:ext cx="4045500" cy="23349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Font typeface="Anaheim"/>
              <a:buChar char="●"/>
              <a:defRPr sz="14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endParaRPr/>
          </a:p>
        </p:txBody>
      </p:sp>
      <p:sp>
        <p:nvSpPr>
          <p:cNvPr id="113" name="Google Shape;113;p7"/>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7"/>
          <p:cNvSpPr/>
          <p:nvPr/>
        </p:nvSpPr>
        <p:spPr>
          <a:xfrm>
            <a:off x="843600" y="1021392"/>
            <a:ext cx="74568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306407" y="1388550"/>
            <a:ext cx="1734624" cy="491644"/>
            <a:chOff x="7697618" y="2468900"/>
            <a:chExt cx="1734624" cy="491644"/>
          </a:xfrm>
        </p:grpSpPr>
        <p:sp>
          <p:nvSpPr>
            <p:cNvPr id="116" name="Google Shape;116;p7"/>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7"/>
          <p:cNvGrpSpPr/>
          <p:nvPr/>
        </p:nvGrpSpPr>
        <p:grpSpPr>
          <a:xfrm rot="5400000">
            <a:off x="8194190" y="3325776"/>
            <a:ext cx="509867" cy="3278159"/>
            <a:chOff x="0" y="691850"/>
            <a:chExt cx="363024" cy="2334040"/>
          </a:xfrm>
        </p:grpSpPr>
        <p:sp>
          <p:nvSpPr>
            <p:cNvPr id="121" name="Google Shape;121;p7"/>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7"/>
          <p:cNvGrpSpPr/>
          <p:nvPr/>
        </p:nvGrpSpPr>
        <p:grpSpPr>
          <a:xfrm>
            <a:off x="843599" y="4607224"/>
            <a:ext cx="1004693" cy="1004693"/>
            <a:chOff x="3002500" y="3111700"/>
            <a:chExt cx="449125" cy="449125"/>
          </a:xfrm>
        </p:grpSpPr>
        <p:sp>
          <p:nvSpPr>
            <p:cNvPr id="130" name="Google Shape;130;p7"/>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xfrm>
            <a:off x="711725" y="1579225"/>
            <a:ext cx="6803700" cy="9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2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4" name="Google Shape;134;p8"/>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8"/>
          <p:cNvGrpSpPr/>
          <p:nvPr/>
        </p:nvGrpSpPr>
        <p:grpSpPr>
          <a:xfrm flipH="1">
            <a:off x="-71225" y="4689325"/>
            <a:ext cx="1734624" cy="491644"/>
            <a:chOff x="7697618" y="2468900"/>
            <a:chExt cx="1734624" cy="491644"/>
          </a:xfrm>
        </p:grpSpPr>
        <p:sp>
          <p:nvSpPr>
            <p:cNvPr id="137" name="Google Shape;137;p8"/>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flipH="1">
            <a:off x="8458435" y="3495319"/>
            <a:ext cx="1004693" cy="1004693"/>
            <a:chOff x="3002500" y="3111700"/>
            <a:chExt cx="449125" cy="449125"/>
          </a:xfrm>
        </p:grpSpPr>
        <p:sp>
          <p:nvSpPr>
            <p:cNvPr id="142" name="Google Shape;142;p8"/>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8"/>
          <p:cNvGrpSpPr/>
          <p:nvPr/>
        </p:nvGrpSpPr>
        <p:grpSpPr>
          <a:xfrm flipH="1">
            <a:off x="-182686" y="921350"/>
            <a:ext cx="363024" cy="2334040"/>
            <a:chOff x="0" y="691850"/>
            <a:chExt cx="363024" cy="2334040"/>
          </a:xfrm>
        </p:grpSpPr>
        <p:sp>
          <p:nvSpPr>
            <p:cNvPr id="145" name="Google Shape;145;p8"/>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202150" y="1634647"/>
            <a:ext cx="4739700" cy="45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3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5" name="Google Shape;155;p9"/>
          <p:cNvSpPr txBox="1">
            <a:spLocks noGrp="1"/>
          </p:cNvSpPr>
          <p:nvPr>
            <p:ph type="subTitle" idx="1"/>
          </p:nvPr>
        </p:nvSpPr>
        <p:spPr>
          <a:xfrm>
            <a:off x="2380500" y="2389992"/>
            <a:ext cx="4383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None/>
              <a:defRPr sz="14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56" name="Google Shape;156;p9"/>
          <p:cNvGrpSpPr/>
          <p:nvPr/>
        </p:nvGrpSpPr>
        <p:grpSpPr>
          <a:xfrm rot="5400000">
            <a:off x="1549390" y="3249476"/>
            <a:ext cx="509867" cy="3278159"/>
            <a:chOff x="0" y="691850"/>
            <a:chExt cx="363024" cy="2334040"/>
          </a:xfrm>
        </p:grpSpPr>
        <p:sp>
          <p:nvSpPr>
            <p:cNvPr id="157" name="Google Shape;157;p9"/>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9"/>
          <p:cNvGrpSpPr/>
          <p:nvPr/>
        </p:nvGrpSpPr>
        <p:grpSpPr>
          <a:xfrm>
            <a:off x="8352624" y="491949"/>
            <a:ext cx="1004693" cy="1004693"/>
            <a:chOff x="3002500" y="3111700"/>
            <a:chExt cx="449125" cy="449125"/>
          </a:xfrm>
        </p:grpSpPr>
        <p:sp>
          <p:nvSpPr>
            <p:cNvPr id="166" name="Google Shape;166;p9"/>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9"/>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191"/>
        <p:cNvGrpSpPr/>
        <p:nvPr/>
      </p:nvGrpSpPr>
      <p:grpSpPr>
        <a:xfrm>
          <a:off x="0" y="0"/>
          <a:ext cx="0" cy="0"/>
          <a:chOff x="0" y="0"/>
          <a:chExt cx="0" cy="0"/>
        </a:xfrm>
      </p:grpSpPr>
      <p:sp>
        <p:nvSpPr>
          <p:cNvPr id="192" name="Google Shape;192;p11"/>
          <p:cNvSpPr txBox="1">
            <a:spLocks noGrp="1"/>
          </p:cNvSpPr>
          <p:nvPr>
            <p:ph type="title" hasCustomPrompt="1"/>
          </p:nvPr>
        </p:nvSpPr>
        <p:spPr>
          <a:xfrm>
            <a:off x="1783500" y="1378550"/>
            <a:ext cx="5577000" cy="169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3" name="Google Shape;193;p11"/>
          <p:cNvSpPr txBox="1">
            <a:spLocks noGrp="1"/>
          </p:cNvSpPr>
          <p:nvPr>
            <p:ph type="subTitle" idx="1"/>
          </p:nvPr>
        </p:nvSpPr>
        <p:spPr>
          <a:xfrm>
            <a:off x="2318850" y="3186050"/>
            <a:ext cx="4506300" cy="47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sz="1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11"/>
          <p:cNvSpPr/>
          <p:nvPr/>
        </p:nvSpPr>
        <p:spPr>
          <a:xfrm>
            <a:off x="1050875" y="62505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1050875" y="4500000"/>
            <a:ext cx="7042200" cy="2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1"/>
          <p:cNvGrpSpPr/>
          <p:nvPr/>
        </p:nvGrpSpPr>
        <p:grpSpPr>
          <a:xfrm>
            <a:off x="-360132" y="844100"/>
            <a:ext cx="1734624" cy="491644"/>
            <a:chOff x="7697618" y="2468900"/>
            <a:chExt cx="1734624" cy="491644"/>
          </a:xfrm>
        </p:grpSpPr>
        <p:sp>
          <p:nvSpPr>
            <p:cNvPr id="197" name="Google Shape;197;p11"/>
            <p:cNvSpPr/>
            <p:nvPr/>
          </p:nvSpPr>
          <p:spPr>
            <a:xfrm>
              <a:off x="7697618" y="2468900"/>
              <a:ext cx="664906" cy="491644"/>
            </a:xfrm>
            <a:custGeom>
              <a:avLst/>
              <a:gdLst/>
              <a:ahLst/>
              <a:cxnLst/>
              <a:rect l="l" t="t" r="r" b="b"/>
              <a:pathLst>
                <a:path w="9333" h="6901" extrusionOk="0">
                  <a:moveTo>
                    <a:pt x="6870" y="0"/>
                  </a:moveTo>
                  <a:lnTo>
                    <a:pt x="1" y="6900"/>
                  </a:lnTo>
                  <a:lnTo>
                    <a:pt x="2463"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8052766" y="2468900"/>
              <a:ext cx="664906" cy="491644"/>
            </a:xfrm>
            <a:custGeom>
              <a:avLst/>
              <a:gdLst/>
              <a:ahLst/>
              <a:cxnLst/>
              <a:rect l="l" t="t" r="r" b="b"/>
              <a:pathLst>
                <a:path w="9333" h="6901" extrusionOk="0">
                  <a:moveTo>
                    <a:pt x="6901" y="0"/>
                  </a:moveTo>
                  <a:lnTo>
                    <a:pt x="1" y="6900"/>
                  </a:lnTo>
                  <a:lnTo>
                    <a:pt x="2463" y="6870"/>
                  </a:lnTo>
                  <a:lnTo>
                    <a:pt x="9332" y="31"/>
                  </a:lnTo>
                  <a:lnTo>
                    <a:pt x="6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8410122" y="2468900"/>
              <a:ext cx="664835" cy="491644"/>
            </a:xfrm>
            <a:custGeom>
              <a:avLst/>
              <a:gdLst/>
              <a:ahLst/>
              <a:cxnLst/>
              <a:rect l="l" t="t" r="r" b="b"/>
              <a:pathLst>
                <a:path w="9332" h="6901" extrusionOk="0">
                  <a:moveTo>
                    <a:pt x="6900" y="0"/>
                  </a:moveTo>
                  <a:lnTo>
                    <a:pt x="0" y="6900"/>
                  </a:lnTo>
                  <a:lnTo>
                    <a:pt x="2462" y="6870"/>
                  </a:lnTo>
                  <a:lnTo>
                    <a:pt x="9332" y="31"/>
                  </a:lnTo>
                  <a:lnTo>
                    <a:pt x="6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8767408" y="2468900"/>
              <a:ext cx="664835" cy="491644"/>
            </a:xfrm>
            <a:custGeom>
              <a:avLst/>
              <a:gdLst/>
              <a:ahLst/>
              <a:cxnLst/>
              <a:rect l="l" t="t" r="r" b="b"/>
              <a:pathLst>
                <a:path w="9332" h="6901" extrusionOk="0">
                  <a:moveTo>
                    <a:pt x="6870" y="0"/>
                  </a:moveTo>
                  <a:lnTo>
                    <a:pt x="0" y="6900"/>
                  </a:lnTo>
                  <a:lnTo>
                    <a:pt x="2462" y="6870"/>
                  </a:lnTo>
                  <a:lnTo>
                    <a:pt x="9332" y="31"/>
                  </a:lnTo>
                  <a:lnTo>
                    <a:pt x="6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1"/>
          <p:cNvGrpSpPr/>
          <p:nvPr/>
        </p:nvGrpSpPr>
        <p:grpSpPr>
          <a:xfrm>
            <a:off x="-360136" y="4499994"/>
            <a:ext cx="1004693" cy="1004693"/>
            <a:chOff x="3002500" y="3111700"/>
            <a:chExt cx="449125" cy="449125"/>
          </a:xfrm>
        </p:grpSpPr>
        <p:sp>
          <p:nvSpPr>
            <p:cNvPr id="202" name="Google Shape;202;p11"/>
            <p:cNvSpPr/>
            <p:nvPr/>
          </p:nvSpPr>
          <p:spPr>
            <a:xfrm>
              <a:off x="3002500" y="3111700"/>
              <a:ext cx="449125" cy="449125"/>
            </a:xfrm>
            <a:custGeom>
              <a:avLst/>
              <a:gdLst/>
              <a:ahLst/>
              <a:cxnLst/>
              <a:rect l="l" t="t" r="r" b="b"/>
              <a:pathLst>
                <a:path w="17965" h="17965" extrusionOk="0">
                  <a:moveTo>
                    <a:pt x="13405" y="1"/>
                  </a:moveTo>
                  <a:lnTo>
                    <a:pt x="1" y="13405"/>
                  </a:lnTo>
                  <a:lnTo>
                    <a:pt x="4590" y="17965"/>
                  </a:lnTo>
                  <a:lnTo>
                    <a:pt x="17964" y="4560"/>
                  </a:lnTo>
                  <a:lnTo>
                    <a:pt x="1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002500" y="3111700"/>
              <a:ext cx="449125" cy="449125"/>
            </a:xfrm>
            <a:custGeom>
              <a:avLst/>
              <a:gdLst/>
              <a:ahLst/>
              <a:cxnLst/>
              <a:rect l="l" t="t" r="r" b="b"/>
              <a:pathLst>
                <a:path w="17965" h="17965" extrusionOk="0">
                  <a:moveTo>
                    <a:pt x="4590" y="1"/>
                  </a:moveTo>
                  <a:lnTo>
                    <a:pt x="1" y="4560"/>
                  </a:lnTo>
                  <a:lnTo>
                    <a:pt x="13405" y="17965"/>
                  </a:lnTo>
                  <a:lnTo>
                    <a:pt x="17964" y="13405"/>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11"/>
          <p:cNvGrpSpPr/>
          <p:nvPr/>
        </p:nvGrpSpPr>
        <p:grpSpPr>
          <a:xfrm>
            <a:off x="8960025" y="1378550"/>
            <a:ext cx="363024" cy="2334040"/>
            <a:chOff x="0" y="691850"/>
            <a:chExt cx="363024" cy="2334040"/>
          </a:xfrm>
        </p:grpSpPr>
        <p:sp>
          <p:nvSpPr>
            <p:cNvPr id="205" name="Google Shape;205;p11"/>
            <p:cNvSpPr/>
            <p:nvPr/>
          </p:nvSpPr>
          <p:spPr>
            <a:xfrm>
              <a:off x="0" y="2011991"/>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0" y="1747066"/>
              <a:ext cx="363024" cy="491657"/>
            </a:xfrm>
            <a:custGeom>
              <a:avLst/>
              <a:gdLst/>
              <a:ahLst/>
              <a:cxnLst/>
              <a:rect l="l" t="t" r="r" b="b"/>
              <a:pathLst>
                <a:path w="7205" h="9758" extrusionOk="0">
                  <a:moveTo>
                    <a:pt x="1" y="0"/>
                  </a:moveTo>
                  <a:lnTo>
                    <a:pt x="1" y="2554"/>
                  </a:lnTo>
                  <a:lnTo>
                    <a:pt x="7205" y="9757"/>
                  </a:lnTo>
                  <a:lnTo>
                    <a:pt x="7205" y="720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0" y="1483653"/>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0" y="2534233"/>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0" y="227082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0" y="1220239"/>
              <a:ext cx="363024" cy="491657"/>
            </a:xfrm>
            <a:custGeom>
              <a:avLst/>
              <a:gdLst/>
              <a:ahLst/>
              <a:cxnLst/>
              <a:rect l="l" t="t" r="r" b="b"/>
              <a:pathLst>
                <a:path w="7205" h="9758" extrusionOk="0">
                  <a:moveTo>
                    <a:pt x="1" y="0"/>
                  </a:moveTo>
                  <a:lnTo>
                    <a:pt x="1" y="2554"/>
                  </a:lnTo>
                  <a:lnTo>
                    <a:pt x="7205" y="9757"/>
                  </a:lnTo>
                  <a:lnTo>
                    <a:pt x="7205" y="71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0" y="955264"/>
              <a:ext cx="363024" cy="491657"/>
            </a:xfrm>
            <a:custGeom>
              <a:avLst/>
              <a:gdLst/>
              <a:ahLst/>
              <a:cxnLst/>
              <a:rect l="l" t="t" r="r" b="b"/>
              <a:pathLst>
                <a:path w="7205" h="9758" extrusionOk="0">
                  <a:moveTo>
                    <a:pt x="1" y="1"/>
                  </a:moveTo>
                  <a:lnTo>
                    <a:pt x="1" y="2554"/>
                  </a:lnTo>
                  <a:lnTo>
                    <a:pt x="7205" y="9758"/>
                  </a:lnTo>
                  <a:lnTo>
                    <a:pt x="7205" y="720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0" y="691850"/>
              <a:ext cx="363024" cy="491657"/>
            </a:xfrm>
            <a:custGeom>
              <a:avLst/>
              <a:gdLst/>
              <a:ahLst/>
              <a:cxnLst/>
              <a:rect l="l" t="t" r="r" b="b"/>
              <a:pathLst>
                <a:path w="7205" h="9758" extrusionOk="0">
                  <a:moveTo>
                    <a:pt x="1" y="1"/>
                  </a:moveTo>
                  <a:lnTo>
                    <a:pt x="1" y="2554"/>
                  </a:lnTo>
                  <a:lnTo>
                    <a:pt x="7205" y="9758"/>
                  </a:lnTo>
                  <a:lnTo>
                    <a:pt x="7205" y="717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1pPr>
            <a:lvl2pPr lvl="1"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2pPr>
            <a:lvl3pPr lvl="2"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3pPr>
            <a:lvl4pPr lvl="3"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4pPr>
            <a:lvl5pPr lvl="4"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5pPr>
            <a:lvl6pPr lvl="5"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6pPr>
            <a:lvl7pPr lvl="6"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7pPr>
            <a:lvl8pPr lvl="7"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8pPr>
            <a:lvl9pPr lvl="8" rtl="0">
              <a:spcBef>
                <a:spcPts val="0"/>
              </a:spcBef>
              <a:spcAft>
                <a:spcPts val="0"/>
              </a:spcAft>
              <a:buClr>
                <a:schemeClr val="accent1"/>
              </a:buClr>
              <a:buSzPts val="2800"/>
              <a:buFont typeface="Inter Black"/>
              <a:buNone/>
              <a:defRPr sz="2800">
                <a:solidFill>
                  <a:schemeClr val="accent1"/>
                </a:solidFill>
                <a:latin typeface="Inter Black"/>
                <a:ea typeface="Inter Black"/>
                <a:cs typeface="Inter Black"/>
                <a:sym typeface="Inter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Be Vietnam"/>
              <a:buChar char="●"/>
              <a:defRPr sz="1800">
                <a:solidFill>
                  <a:schemeClr val="lt1"/>
                </a:solidFill>
                <a:latin typeface="Be Vietnam"/>
                <a:ea typeface="Be Vietnam"/>
                <a:cs typeface="Be Vietnam"/>
                <a:sym typeface="Be Vietnam"/>
              </a:defRPr>
            </a:lvl1pPr>
            <a:lvl2pPr marL="914400" lvl="1"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2pPr>
            <a:lvl3pPr marL="1371600" lvl="2"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3pPr>
            <a:lvl4pPr marL="1828800" lvl="3"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4pPr>
            <a:lvl5pPr marL="2286000" lvl="4"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5pPr>
            <a:lvl6pPr marL="2743200" lvl="5"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6pPr>
            <a:lvl7pPr marL="3200400" lvl="6"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7pPr>
            <a:lvl8pPr marL="3657600" lvl="7"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8pPr>
            <a:lvl9pPr marL="4114800" lvl="8" indent="-317500">
              <a:lnSpc>
                <a:spcPct val="115000"/>
              </a:lnSpc>
              <a:spcBef>
                <a:spcPts val="0"/>
              </a:spcBef>
              <a:spcAft>
                <a:spcPts val="0"/>
              </a:spcAft>
              <a:buClr>
                <a:schemeClr val="lt1"/>
              </a:buClr>
              <a:buSzPts val="1400"/>
              <a:buFont typeface="Be Vietnam"/>
              <a:buChar char="■"/>
              <a:defRPr>
                <a:solidFill>
                  <a:schemeClr val="lt1"/>
                </a:solidFill>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71" r:id="rId15"/>
    <p:sldLayoutId id="2147483679" r:id="rId16"/>
    <p:sldLayoutId id="2147483680" r:id="rId17"/>
    <p:sldLayoutId id="2147483681" r:id="rId18"/>
    <p:sldLayoutId id="2147483682"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tmp"/></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tmp"/></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0.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hyperlink" Target="https://datatofish.com/json-string-to-csv-python/" TargetMode="External"/><Relationship Id="rId13" Type="http://schemas.openxmlformats.org/officeDocument/2006/relationships/hyperlink" Target="https://www.programiz.com/python-programming/datetime" TargetMode="External"/><Relationship Id="rId3" Type="http://schemas.openxmlformats.org/officeDocument/2006/relationships/hyperlink" Target="https://www.iplt20.com/" TargetMode="External"/><Relationship Id="rId7" Type="http://schemas.openxmlformats.org/officeDocument/2006/relationships/hyperlink" Target="https://www.tutorialspoint.com/python/python_nested_loops.htm" TargetMode="External"/><Relationship Id="rId12" Type="http://schemas.openxmlformats.org/officeDocument/2006/relationships/hyperlink" Target="https://drmattcrooks.medium.com/how-to-set-up-rcparams-in-matplotlib355a0b9494ec"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numpy.org/" TargetMode="External"/><Relationship Id="rId11" Type="http://schemas.openxmlformats.org/officeDocument/2006/relationships/hyperlink" Target="https://drmattcrooks.+medium.com/how-to-set-up-rcparams-inmatplotlib-355a0b9494ec" TargetMode="External"/><Relationship Id="rId5" Type="http://schemas.openxmlformats.org/officeDocument/2006/relationships/hyperlink" Target="https://pandas.pydata.org/" TargetMode="External"/><Relationship Id="rId10" Type="http://schemas.openxmlformats.org/officeDocument/2006/relationships/hyperlink" Target="https://seaborn.pydata.org/tutorial/introduction" TargetMode="External"/><Relationship Id="rId4" Type="http://schemas.openxmlformats.org/officeDocument/2006/relationships/hyperlink" Target="https://cricsheet.org/" TargetMode="External"/><Relationship Id="rId9" Type="http://schemas.openxmlformats.org/officeDocument/2006/relationships/hyperlink" Target="https://zetcode.com/python/yaml/#:~:text=YAML%2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3"/>
        <p:cNvGrpSpPr/>
        <p:nvPr/>
      </p:nvGrpSpPr>
      <p:grpSpPr>
        <a:xfrm>
          <a:off x="0" y="0"/>
          <a:ext cx="0" cy="0"/>
          <a:chOff x="0" y="0"/>
          <a:chExt cx="0" cy="0"/>
        </a:xfrm>
      </p:grpSpPr>
      <p:sp>
        <p:nvSpPr>
          <p:cNvPr id="794" name="Google Shape;794;p39"/>
          <p:cNvSpPr/>
          <p:nvPr/>
        </p:nvSpPr>
        <p:spPr>
          <a:xfrm>
            <a:off x="2606224" y="3195941"/>
            <a:ext cx="3684326" cy="1210684"/>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txBox="1">
            <a:spLocks noGrp="1"/>
          </p:cNvSpPr>
          <p:nvPr>
            <p:ph type="ctrTitle"/>
          </p:nvPr>
        </p:nvSpPr>
        <p:spPr>
          <a:xfrm>
            <a:off x="1057466" y="1051192"/>
            <a:ext cx="7266600" cy="21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IPL</a:t>
            </a:r>
            <a:r>
              <a:rPr lang="en" dirty="0">
                <a:solidFill>
                  <a:schemeClr val="accent1"/>
                </a:solidFill>
              </a:rPr>
              <a:t> SPORT </a:t>
            </a:r>
            <a:r>
              <a:rPr lang="en" dirty="0">
                <a:solidFill>
                  <a:schemeClr val="dk1"/>
                </a:solidFill>
              </a:rPr>
              <a:t>PREDICTION</a:t>
            </a:r>
            <a:endParaRPr dirty="0">
              <a:solidFill>
                <a:schemeClr val="dk1"/>
              </a:solidFill>
            </a:endParaRPr>
          </a:p>
        </p:txBody>
      </p:sp>
      <p:grpSp>
        <p:nvGrpSpPr>
          <p:cNvPr id="797" name="Google Shape;797;p39"/>
          <p:cNvGrpSpPr/>
          <p:nvPr/>
        </p:nvGrpSpPr>
        <p:grpSpPr>
          <a:xfrm rot="-2700000">
            <a:off x="449364" y="2069188"/>
            <a:ext cx="1756422" cy="1767232"/>
            <a:chOff x="530856" y="2204331"/>
            <a:chExt cx="1839269" cy="1825434"/>
          </a:xfrm>
        </p:grpSpPr>
        <p:grpSp>
          <p:nvGrpSpPr>
            <p:cNvPr id="798" name="Google Shape;798;p39"/>
            <p:cNvGrpSpPr/>
            <p:nvPr/>
          </p:nvGrpSpPr>
          <p:grpSpPr>
            <a:xfrm rot="1378338">
              <a:off x="745220" y="2424902"/>
              <a:ext cx="1410671" cy="1384480"/>
              <a:chOff x="4674700" y="1118275"/>
              <a:chExt cx="1281875" cy="1258075"/>
            </a:xfrm>
          </p:grpSpPr>
          <p:sp>
            <p:nvSpPr>
              <p:cNvPr id="799" name="Google Shape;799;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9"/>
            <p:cNvGrpSpPr/>
            <p:nvPr/>
          </p:nvGrpSpPr>
          <p:grpSpPr>
            <a:xfrm rot="1378338">
              <a:off x="745090" y="2424715"/>
              <a:ext cx="1410671" cy="1384480"/>
              <a:chOff x="4674700" y="1118275"/>
              <a:chExt cx="1281875" cy="1258075"/>
            </a:xfrm>
          </p:grpSpPr>
          <p:sp>
            <p:nvSpPr>
              <p:cNvPr id="812" name="Google Shape;812;p39"/>
              <p:cNvSpPr/>
              <p:nvPr/>
            </p:nvSpPr>
            <p:spPr>
              <a:xfrm>
                <a:off x="5811750" y="1120325"/>
                <a:ext cx="144825" cy="123150"/>
              </a:xfrm>
              <a:custGeom>
                <a:avLst/>
                <a:gdLst/>
                <a:ahLst/>
                <a:cxnLst/>
                <a:rect l="l" t="t" r="r" b="b"/>
                <a:pathLst>
                  <a:path w="5793" h="4926" extrusionOk="0">
                    <a:moveTo>
                      <a:pt x="1551" y="0"/>
                    </a:moveTo>
                    <a:cubicBezTo>
                      <a:pt x="702" y="0"/>
                      <a:pt x="0" y="1038"/>
                      <a:pt x="704" y="1872"/>
                    </a:cubicBezTo>
                    <a:lnTo>
                      <a:pt x="1004" y="2172"/>
                    </a:lnTo>
                    <a:lnTo>
                      <a:pt x="1805" y="1372"/>
                    </a:lnTo>
                    <a:lnTo>
                      <a:pt x="3873" y="3473"/>
                    </a:lnTo>
                    <a:lnTo>
                      <a:pt x="3072" y="4274"/>
                    </a:lnTo>
                    <a:lnTo>
                      <a:pt x="3372" y="4574"/>
                    </a:lnTo>
                    <a:cubicBezTo>
                      <a:pt x="3621" y="4822"/>
                      <a:pt x="3897" y="4926"/>
                      <a:pt x="4163" y="4926"/>
                    </a:cubicBezTo>
                    <a:cubicBezTo>
                      <a:pt x="5040" y="4926"/>
                      <a:pt x="5793" y="3792"/>
                      <a:pt x="4974" y="2973"/>
                    </a:cubicBezTo>
                    <a:lnTo>
                      <a:pt x="2272" y="271"/>
                    </a:lnTo>
                    <a:cubicBezTo>
                      <a:pt x="2038" y="81"/>
                      <a:pt x="1789"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5384025" y="1464825"/>
                <a:ext cx="214325" cy="214350"/>
              </a:xfrm>
              <a:custGeom>
                <a:avLst/>
                <a:gdLst/>
                <a:ahLst/>
                <a:cxnLst/>
                <a:rect l="l" t="t" r="r" b="b"/>
                <a:pathLst>
                  <a:path w="8573" h="8574" extrusionOk="0">
                    <a:moveTo>
                      <a:pt x="4370" y="0"/>
                    </a:moveTo>
                    <a:lnTo>
                      <a:pt x="0" y="4370"/>
                    </a:lnTo>
                    <a:lnTo>
                      <a:pt x="4203" y="8573"/>
                    </a:lnTo>
                    <a:lnTo>
                      <a:pt x="8573" y="4203"/>
                    </a:lnTo>
                    <a:cubicBezTo>
                      <a:pt x="7939" y="3103"/>
                      <a:pt x="5504" y="634"/>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4792750" y="1815900"/>
                <a:ext cx="454525" cy="454525"/>
              </a:xfrm>
              <a:custGeom>
                <a:avLst/>
                <a:gdLst/>
                <a:ahLst/>
                <a:cxnLst/>
                <a:rect l="l" t="t" r="r" b="b"/>
                <a:pathLst>
                  <a:path w="18181" h="18181" extrusionOk="0">
                    <a:moveTo>
                      <a:pt x="13978" y="1"/>
                    </a:moveTo>
                    <a:lnTo>
                      <a:pt x="1" y="13978"/>
                    </a:lnTo>
                    <a:cubicBezTo>
                      <a:pt x="435" y="14878"/>
                      <a:pt x="1035" y="15712"/>
                      <a:pt x="1769" y="16413"/>
                    </a:cubicBezTo>
                    <a:cubicBezTo>
                      <a:pt x="2469" y="17146"/>
                      <a:pt x="3303" y="17747"/>
                      <a:pt x="4237" y="18181"/>
                    </a:cubicBezTo>
                    <a:lnTo>
                      <a:pt x="18181" y="4204"/>
                    </a:lnTo>
                    <a:lnTo>
                      <a:pt x="13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5802650" y="1154600"/>
                <a:ext cx="105925" cy="105925"/>
              </a:xfrm>
              <a:custGeom>
                <a:avLst/>
                <a:gdLst/>
                <a:ahLst/>
                <a:cxnLst/>
                <a:rect l="l" t="t" r="r" b="b"/>
                <a:pathLst>
                  <a:path w="4237" h="4237" extrusionOk="0">
                    <a:moveTo>
                      <a:pt x="2135" y="1"/>
                    </a:moveTo>
                    <a:lnTo>
                      <a:pt x="1335" y="801"/>
                    </a:lnTo>
                    <a:lnTo>
                      <a:pt x="0" y="2135"/>
                    </a:lnTo>
                    <a:lnTo>
                      <a:pt x="2102" y="4237"/>
                    </a:lnTo>
                    <a:lnTo>
                      <a:pt x="3436" y="2903"/>
                    </a:lnTo>
                    <a:lnTo>
                      <a:pt x="4237" y="2102"/>
                    </a:lnTo>
                    <a:lnTo>
                      <a:pt x="2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4685175" y="1747525"/>
                <a:ext cx="630475" cy="628825"/>
              </a:xfrm>
              <a:custGeom>
                <a:avLst/>
                <a:gdLst/>
                <a:ahLst/>
                <a:cxnLst/>
                <a:rect l="l" t="t" r="r" b="b"/>
                <a:pathLst>
                  <a:path w="25219" h="25153" extrusionOk="0">
                    <a:moveTo>
                      <a:pt x="15545" y="1"/>
                    </a:moveTo>
                    <a:lnTo>
                      <a:pt x="101" y="15478"/>
                    </a:lnTo>
                    <a:cubicBezTo>
                      <a:pt x="101" y="15478"/>
                      <a:pt x="1" y="18514"/>
                      <a:pt x="3370" y="21883"/>
                    </a:cubicBezTo>
                    <a:cubicBezTo>
                      <a:pt x="6550" y="25063"/>
                      <a:pt x="9433" y="25152"/>
                      <a:pt x="9746" y="25152"/>
                    </a:cubicBezTo>
                    <a:cubicBezTo>
                      <a:pt x="9765" y="25152"/>
                      <a:pt x="9774" y="25152"/>
                      <a:pt x="9774" y="25152"/>
                    </a:cubicBezTo>
                    <a:lnTo>
                      <a:pt x="25219" y="9674"/>
                    </a:lnTo>
                    <a:lnTo>
                      <a:pt x="22784" y="7239"/>
                    </a:lnTo>
                    <a:lnTo>
                      <a:pt x="8640" y="21416"/>
                    </a:lnTo>
                    <a:lnTo>
                      <a:pt x="8507" y="21349"/>
                    </a:lnTo>
                    <a:cubicBezTo>
                      <a:pt x="6472" y="20382"/>
                      <a:pt x="4838" y="18747"/>
                      <a:pt x="3870" y="16746"/>
                    </a:cubicBezTo>
                    <a:lnTo>
                      <a:pt x="3837" y="16612"/>
                    </a:lnTo>
                    <a:lnTo>
                      <a:pt x="3937" y="16512"/>
                    </a:lnTo>
                    <a:lnTo>
                      <a:pt x="17980" y="2436"/>
                    </a:lnTo>
                    <a:lnTo>
                      <a:pt x="15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5315625" y="1298050"/>
                <a:ext cx="449525" cy="449500"/>
              </a:xfrm>
              <a:custGeom>
                <a:avLst/>
                <a:gdLst/>
                <a:ahLst/>
                <a:cxnLst/>
                <a:rect l="l" t="t" r="r" b="b"/>
                <a:pathLst>
                  <a:path w="17981" h="17980" extrusionOk="0">
                    <a:moveTo>
                      <a:pt x="15879" y="0"/>
                    </a:moveTo>
                    <a:lnTo>
                      <a:pt x="15078" y="801"/>
                    </a:lnTo>
                    <a:lnTo>
                      <a:pt x="17180" y="2902"/>
                    </a:lnTo>
                    <a:lnTo>
                      <a:pt x="17980" y="2102"/>
                    </a:lnTo>
                    <a:lnTo>
                      <a:pt x="15879" y="0"/>
                    </a:lnTo>
                    <a:close/>
                    <a:moveTo>
                      <a:pt x="14778" y="1101"/>
                    </a:moveTo>
                    <a:lnTo>
                      <a:pt x="13110" y="2769"/>
                    </a:lnTo>
                    <a:cubicBezTo>
                      <a:pt x="12448" y="3439"/>
                      <a:pt x="11687" y="3687"/>
                      <a:pt x="10922" y="3687"/>
                    </a:cubicBezTo>
                    <a:cubicBezTo>
                      <a:pt x="8758" y="3687"/>
                      <a:pt x="6572" y="1701"/>
                      <a:pt x="6572" y="1701"/>
                    </a:cubicBezTo>
                    <a:lnTo>
                      <a:pt x="1" y="8273"/>
                    </a:lnTo>
                    <a:lnTo>
                      <a:pt x="2436" y="10708"/>
                    </a:lnTo>
                    <a:lnTo>
                      <a:pt x="7006" y="6138"/>
                    </a:lnTo>
                    <a:lnTo>
                      <a:pt x="7139" y="6204"/>
                    </a:lnTo>
                    <a:cubicBezTo>
                      <a:pt x="8340" y="6772"/>
                      <a:pt x="11209" y="9640"/>
                      <a:pt x="11776" y="10841"/>
                    </a:cubicBezTo>
                    <a:lnTo>
                      <a:pt x="11843" y="10975"/>
                    </a:lnTo>
                    <a:lnTo>
                      <a:pt x="11709" y="11075"/>
                    </a:lnTo>
                    <a:lnTo>
                      <a:pt x="7239" y="15578"/>
                    </a:lnTo>
                    <a:lnTo>
                      <a:pt x="9708" y="17980"/>
                    </a:lnTo>
                    <a:lnTo>
                      <a:pt x="16246" y="11408"/>
                    </a:lnTo>
                    <a:cubicBezTo>
                      <a:pt x="16246" y="11408"/>
                      <a:pt x="12643" y="7405"/>
                      <a:pt x="15212" y="4870"/>
                    </a:cubicBezTo>
                    <a:lnTo>
                      <a:pt x="16880" y="3202"/>
                    </a:lnTo>
                    <a:lnTo>
                      <a:pt x="14778" y="11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5720100" y="1215475"/>
                <a:ext cx="127600" cy="128450"/>
              </a:xfrm>
              <a:custGeom>
                <a:avLst/>
                <a:gdLst/>
                <a:ahLst/>
                <a:cxnLst/>
                <a:rect l="l" t="t" r="r" b="b"/>
                <a:pathLst>
                  <a:path w="5104" h="5138" extrusionOk="0">
                    <a:moveTo>
                      <a:pt x="1101" y="1902"/>
                    </a:moveTo>
                    <a:lnTo>
                      <a:pt x="801" y="2202"/>
                    </a:lnTo>
                    <a:lnTo>
                      <a:pt x="824" y="2226"/>
                    </a:lnTo>
                    <a:lnTo>
                      <a:pt x="1127" y="1928"/>
                    </a:lnTo>
                    <a:lnTo>
                      <a:pt x="1101" y="1902"/>
                    </a:lnTo>
                    <a:close/>
                    <a:moveTo>
                      <a:pt x="3036" y="1"/>
                    </a:moveTo>
                    <a:lnTo>
                      <a:pt x="2202" y="835"/>
                    </a:lnTo>
                    <a:lnTo>
                      <a:pt x="4295" y="2895"/>
                    </a:lnTo>
                    <a:lnTo>
                      <a:pt x="4295" y="2895"/>
                    </a:lnTo>
                    <a:lnTo>
                      <a:pt x="5104" y="2069"/>
                    </a:lnTo>
                    <a:lnTo>
                      <a:pt x="3036" y="1"/>
                    </a:lnTo>
                    <a:close/>
                    <a:moveTo>
                      <a:pt x="4295" y="2895"/>
                    </a:moveTo>
                    <a:lnTo>
                      <a:pt x="3999" y="3199"/>
                    </a:lnTo>
                    <a:lnTo>
                      <a:pt x="4003" y="3203"/>
                    </a:lnTo>
                    <a:lnTo>
                      <a:pt x="4303" y="2903"/>
                    </a:lnTo>
                    <a:lnTo>
                      <a:pt x="4295" y="2895"/>
                    </a:lnTo>
                    <a:close/>
                    <a:moveTo>
                      <a:pt x="1935" y="1135"/>
                    </a:moveTo>
                    <a:lnTo>
                      <a:pt x="1127" y="1928"/>
                    </a:lnTo>
                    <a:lnTo>
                      <a:pt x="3202" y="4004"/>
                    </a:lnTo>
                    <a:lnTo>
                      <a:pt x="2902" y="4304"/>
                    </a:lnTo>
                    <a:lnTo>
                      <a:pt x="824" y="2226"/>
                    </a:lnTo>
                    <a:lnTo>
                      <a:pt x="0" y="3036"/>
                    </a:lnTo>
                    <a:lnTo>
                      <a:pt x="2102" y="5138"/>
                    </a:lnTo>
                    <a:lnTo>
                      <a:pt x="3999" y="3199"/>
                    </a:lnTo>
                    <a:lnTo>
                      <a:pt x="1935" y="11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4674700" y="1118275"/>
                <a:ext cx="148575" cy="125200"/>
              </a:xfrm>
              <a:custGeom>
                <a:avLst/>
                <a:gdLst/>
                <a:ahLst/>
                <a:cxnLst/>
                <a:rect l="l" t="t" r="r" b="b"/>
                <a:pathLst>
                  <a:path w="5943" h="5008" extrusionOk="0">
                    <a:moveTo>
                      <a:pt x="4313" y="1"/>
                    </a:moveTo>
                    <a:cubicBezTo>
                      <a:pt x="4047" y="1"/>
                      <a:pt x="3770" y="105"/>
                      <a:pt x="3522" y="353"/>
                    </a:cubicBezTo>
                    <a:lnTo>
                      <a:pt x="820" y="3055"/>
                    </a:lnTo>
                    <a:cubicBezTo>
                      <a:pt x="1" y="3874"/>
                      <a:pt x="754" y="5008"/>
                      <a:pt x="1631" y="5008"/>
                    </a:cubicBezTo>
                    <a:cubicBezTo>
                      <a:pt x="1896" y="5008"/>
                      <a:pt x="2173" y="4904"/>
                      <a:pt x="2421" y="4656"/>
                    </a:cubicBezTo>
                    <a:lnTo>
                      <a:pt x="2721" y="4356"/>
                    </a:lnTo>
                    <a:lnTo>
                      <a:pt x="1921" y="3555"/>
                    </a:lnTo>
                    <a:lnTo>
                      <a:pt x="4022" y="1454"/>
                    </a:lnTo>
                    <a:lnTo>
                      <a:pt x="4823" y="2254"/>
                    </a:lnTo>
                    <a:lnTo>
                      <a:pt x="5123" y="1954"/>
                    </a:lnTo>
                    <a:cubicBezTo>
                      <a:pt x="5943" y="1135"/>
                      <a:pt x="5190" y="1"/>
                      <a:pt x="4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4894500" y="1325550"/>
                <a:ext cx="1052450" cy="1050800"/>
              </a:xfrm>
              <a:custGeom>
                <a:avLst/>
                <a:gdLst/>
                <a:ahLst/>
                <a:cxnLst/>
                <a:rect l="l" t="t" r="r" b="b"/>
                <a:pathLst>
                  <a:path w="42098" h="42032" extrusionOk="0">
                    <a:moveTo>
                      <a:pt x="9807" y="5071"/>
                    </a:moveTo>
                    <a:lnTo>
                      <a:pt x="9941" y="5171"/>
                    </a:lnTo>
                    <a:lnTo>
                      <a:pt x="14411" y="9641"/>
                    </a:lnTo>
                    <a:lnTo>
                      <a:pt x="16846" y="12076"/>
                    </a:lnTo>
                    <a:lnTo>
                      <a:pt x="17146" y="12376"/>
                    </a:lnTo>
                    <a:lnTo>
                      <a:pt x="21349" y="16613"/>
                    </a:lnTo>
                    <a:lnTo>
                      <a:pt x="21649" y="16880"/>
                    </a:lnTo>
                    <a:lnTo>
                      <a:pt x="24084" y="19315"/>
                    </a:lnTo>
                    <a:lnTo>
                      <a:pt x="38261" y="33491"/>
                    </a:lnTo>
                    <a:lnTo>
                      <a:pt x="38228" y="33625"/>
                    </a:lnTo>
                    <a:cubicBezTo>
                      <a:pt x="37761" y="34626"/>
                      <a:pt x="37094" y="35560"/>
                      <a:pt x="36293" y="36327"/>
                    </a:cubicBezTo>
                    <a:cubicBezTo>
                      <a:pt x="35526" y="37127"/>
                      <a:pt x="34592" y="37761"/>
                      <a:pt x="33591" y="38228"/>
                    </a:cubicBezTo>
                    <a:lnTo>
                      <a:pt x="33458" y="38295"/>
                    </a:lnTo>
                    <a:lnTo>
                      <a:pt x="33358" y="38195"/>
                    </a:lnTo>
                    <a:lnTo>
                      <a:pt x="19281" y="24118"/>
                    </a:lnTo>
                    <a:lnTo>
                      <a:pt x="16846" y="21683"/>
                    </a:lnTo>
                    <a:lnTo>
                      <a:pt x="16546" y="21383"/>
                    </a:lnTo>
                    <a:lnTo>
                      <a:pt x="12343" y="17180"/>
                    </a:lnTo>
                    <a:lnTo>
                      <a:pt x="12042" y="16880"/>
                    </a:lnTo>
                    <a:lnTo>
                      <a:pt x="9607" y="14478"/>
                    </a:lnTo>
                    <a:lnTo>
                      <a:pt x="5004" y="9875"/>
                    </a:lnTo>
                    <a:lnTo>
                      <a:pt x="5071" y="9741"/>
                    </a:lnTo>
                    <a:cubicBezTo>
                      <a:pt x="5638" y="8540"/>
                      <a:pt x="8507" y="5705"/>
                      <a:pt x="9707" y="5138"/>
                    </a:cubicBezTo>
                    <a:lnTo>
                      <a:pt x="9807" y="5071"/>
                    </a:lnTo>
                    <a:close/>
                    <a:moveTo>
                      <a:pt x="2069" y="1"/>
                    </a:moveTo>
                    <a:lnTo>
                      <a:pt x="0" y="2102"/>
                    </a:lnTo>
                    <a:lnTo>
                      <a:pt x="1668" y="3770"/>
                    </a:lnTo>
                    <a:cubicBezTo>
                      <a:pt x="4203" y="6305"/>
                      <a:pt x="601" y="10308"/>
                      <a:pt x="601" y="10308"/>
                    </a:cubicBezTo>
                    <a:lnTo>
                      <a:pt x="7172" y="16880"/>
                    </a:lnTo>
                    <a:lnTo>
                      <a:pt x="9607" y="19315"/>
                    </a:lnTo>
                    <a:lnTo>
                      <a:pt x="9908" y="19615"/>
                    </a:lnTo>
                    <a:lnTo>
                      <a:pt x="14111" y="23818"/>
                    </a:lnTo>
                    <a:lnTo>
                      <a:pt x="14411" y="24118"/>
                    </a:lnTo>
                    <a:lnTo>
                      <a:pt x="16846" y="26553"/>
                    </a:lnTo>
                    <a:lnTo>
                      <a:pt x="32324" y="42031"/>
                    </a:lnTo>
                    <a:cubicBezTo>
                      <a:pt x="32324" y="42031"/>
                      <a:pt x="32333" y="42031"/>
                      <a:pt x="32352" y="42031"/>
                    </a:cubicBezTo>
                    <a:cubicBezTo>
                      <a:pt x="32665" y="42031"/>
                      <a:pt x="35548" y="41942"/>
                      <a:pt x="38728" y="38762"/>
                    </a:cubicBezTo>
                    <a:cubicBezTo>
                      <a:pt x="42097" y="35393"/>
                      <a:pt x="41997" y="32357"/>
                      <a:pt x="41997" y="32357"/>
                    </a:cubicBezTo>
                    <a:lnTo>
                      <a:pt x="26553" y="16880"/>
                    </a:lnTo>
                    <a:lnTo>
                      <a:pt x="24084" y="14478"/>
                    </a:lnTo>
                    <a:lnTo>
                      <a:pt x="23784" y="14178"/>
                    </a:lnTo>
                    <a:lnTo>
                      <a:pt x="19581" y="9941"/>
                    </a:lnTo>
                    <a:lnTo>
                      <a:pt x="19281" y="9641"/>
                    </a:lnTo>
                    <a:lnTo>
                      <a:pt x="16846" y="7206"/>
                    </a:lnTo>
                    <a:lnTo>
                      <a:pt x="10274" y="635"/>
                    </a:lnTo>
                    <a:cubicBezTo>
                      <a:pt x="10274" y="635"/>
                      <a:pt x="8117" y="2592"/>
                      <a:pt x="5954" y="2592"/>
                    </a:cubicBezTo>
                    <a:cubicBezTo>
                      <a:pt x="5183" y="2592"/>
                      <a:pt x="4411" y="2344"/>
                      <a:pt x="3736" y="1669"/>
                    </a:cubicBezTo>
                    <a:lnTo>
                      <a:pt x="2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9"/>
              <p:cNvSpPr/>
              <p:nvPr/>
            </p:nvSpPr>
            <p:spPr>
              <a:xfrm>
                <a:off x="4722700" y="1154600"/>
                <a:ext cx="133475" cy="133450"/>
              </a:xfrm>
              <a:custGeom>
                <a:avLst/>
                <a:gdLst/>
                <a:ahLst/>
                <a:cxnLst/>
                <a:rect l="l" t="t" r="r" b="b"/>
                <a:pathLst>
                  <a:path w="5339" h="5338" extrusionOk="0">
                    <a:moveTo>
                      <a:pt x="2102" y="1"/>
                    </a:moveTo>
                    <a:lnTo>
                      <a:pt x="1" y="2102"/>
                    </a:lnTo>
                    <a:lnTo>
                      <a:pt x="801" y="2903"/>
                    </a:lnTo>
                    <a:lnTo>
                      <a:pt x="2136" y="4237"/>
                    </a:lnTo>
                    <a:lnTo>
                      <a:pt x="4204" y="2135"/>
                    </a:lnTo>
                    <a:lnTo>
                      <a:pt x="4504" y="2436"/>
                    </a:lnTo>
                    <a:lnTo>
                      <a:pt x="2436" y="4504"/>
                    </a:lnTo>
                    <a:lnTo>
                      <a:pt x="3237" y="5338"/>
                    </a:lnTo>
                    <a:lnTo>
                      <a:pt x="5338" y="3236"/>
                    </a:lnTo>
                    <a:lnTo>
                      <a:pt x="2903" y="801"/>
                    </a:lnTo>
                    <a:lnTo>
                      <a:pt x="2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5032925" y="1464825"/>
                <a:ext cx="805600" cy="806425"/>
              </a:xfrm>
              <a:custGeom>
                <a:avLst/>
                <a:gdLst/>
                <a:ahLst/>
                <a:cxnLst/>
                <a:rect l="l" t="t" r="r" b="b"/>
                <a:pathLst>
                  <a:path w="32224" h="32257" extrusionOk="0">
                    <a:moveTo>
                      <a:pt x="4204" y="0"/>
                    </a:moveTo>
                    <a:cubicBezTo>
                      <a:pt x="3070" y="634"/>
                      <a:pt x="635" y="3103"/>
                      <a:pt x="1" y="4203"/>
                    </a:cubicBezTo>
                    <a:lnTo>
                      <a:pt x="4337" y="8573"/>
                    </a:lnTo>
                    <a:lnTo>
                      <a:pt x="6772" y="11008"/>
                    </a:lnTo>
                    <a:lnTo>
                      <a:pt x="7072" y="11309"/>
                    </a:lnTo>
                    <a:lnTo>
                      <a:pt x="11309" y="15545"/>
                    </a:lnTo>
                    <a:lnTo>
                      <a:pt x="11609" y="15845"/>
                    </a:lnTo>
                    <a:lnTo>
                      <a:pt x="14044" y="18280"/>
                    </a:lnTo>
                    <a:lnTo>
                      <a:pt x="27987" y="32257"/>
                    </a:lnTo>
                    <a:cubicBezTo>
                      <a:pt x="29822" y="31323"/>
                      <a:pt x="31323" y="29855"/>
                      <a:pt x="32224" y="28021"/>
                    </a:cubicBezTo>
                    <a:lnTo>
                      <a:pt x="18247" y="14044"/>
                    </a:lnTo>
                    <a:lnTo>
                      <a:pt x="15812" y="11609"/>
                    </a:lnTo>
                    <a:lnTo>
                      <a:pt x="15545" y="11309"/>
                    </a:lnTo>
                    <a:lnTo>
                      <a:pt x="11309" y="7072"/>
                    </a:lnTo>
                    <a:lnTo>
                      <a:pt x="11009" y="6805"/>
                    </a:lnTo>
                    <a:lnTo>
                      <a:pt x="8574" y="4370"/>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4811950" y="1243825"/>
                <a:ext cx="127600" cy="127625"/>
              </a:xfrm>
              <a:custGeom>
                <a:avLst/>
                <a:gdLst/>
                <a:ahLst/>
                <a:cxnLst/>
                <a:rect l="l" t="t" r="r" b="b"/>
                <a:pathLst>
                  <a:path w="5104" h="5105" extrusionOk="0">
                    <a:moveTo>
                      <a:pt x="2869" y="768"/>
                    </a:moveTo>
                    <a:lnTo>
                      <a:pt x="2856" y="780"/>
                    </a:lnTo>
                    <a:lnTo>
                      <a:pt x="3158" y="1079"/>
                    </a:lnTo>
                    <a:lnTo>
                      <a:pt x="3169" y="1068"/>
                    </a:lnTo>
                    <a:lnTo>
                      <a:pt x="2869" y="768"/>
                    </a:lnTo>
                    <a:close/>
                    <a:moveTo>
                      <a:pt x="4178" y="2088"/>
                    </a:moveTo>
                    <a:lnTo>
                      <a:pt x="4265" y="2174"/>
                    </a:lnTo>
                    <a:lnTo>
                      <a:pt x="4270" y="2169"/>
                    </a:lnTo>
                    <a:lnTo>
                      <a:pt x="4178" y="2088"/>
                    </a:lnTo>
                    <a:close/>
                    <a:moveTo>
                      <a:pt x="2068" y="1"/>
                    </a:moveTo>
                    <a:lnTo>
                      <a:pt x="0" y="2069"/>
                    </a:lnTo>
                    <a:lnTo>
                      <a:pt x="777" y="2860"/>
                    </a:lnTo>
                    <a:lnTo>
                      <a:pt x="777" y="2860"/>
                    </a:lnTo>
                    <a:lnTo>
                      <a:pt x="2856" y="780"/>
                    </a:lnTo>
                    <a:lnTo>
                      <a:pt x="2068" y="1"/>
                    </a:lnTo>
                    <a:close/>
                    <a:moveTo>
                      <a:pt x="777" y="2860"/>
                    </a:moveTo>
                    <a:lnTo>
                      <a:pt x="767" y="2870"/>
                    </a:lnTo>
                    <a:lnTo>
                      <a:pt x="1068" y="3170"/>
                    </a:lnTo>
                    <a:lnTo>
                      <a:pt x="1075" y="3163"/>
                    </a:lnTo>
                    <a:lnTo>
                      <a:pt x="1075" y="3163"/>
                    </a:lnTo>
                    <a:lnTo>
                      <a:pt x="777" y="2860"/>
                    </a:lnTo>
                    <a:close/>
                    <a:moveTo>
                      <a:pt x="3158" y="1079"/>
                    </a:moveTo>
                    <a:lnTo>
                      <a:pt x="1075" y="3163"/>
                    </a:lnTo>
                    <a:lnTo>
                      <a:pt x="1075" y="3163"/>
                    </a:lnTo>
                    <a:lnTo>
                      <a:pt x="1868" y="3970"/>
                    </a:lnTo>
                    <a:lnTo>
                      <a:pt x="3970" y="1902"/>
                    </a:lnTo>
                    <a:lnTo>
                      <a:pt x="4178" y="2088"/>
                    </a:lnTo>
                    <a:lnTo>
                      <a:pt x="3158" y="1079"/>
                    </a:lnTo>
                    <a:close/>
                    <a:moveTo>
                      <a:pt x="4265" y="2174"/>
                    </a:moveTo>
                    <a:lnTo>
                      <a:pt x="2168" y="4271"/>
                    </a:lnTo>
                    <a:lnTo>
                      <a:pt x="3002" y="5104"/>
                    </a:lnTo>
                    <a:lnTo>
                      <a:pt x="5104" y="3003"/>
                    </a:lnTo>
                    <a:lnTo>
                      <a:pt x="4265" y="21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4" name="Google Shape;824;p39"/>
          <p:cNvGrpSpPr/>
          <p:nvPr/>
        </p:nvGrpSpPr>
        <p:grpSpPr>
          <a:xfrm>
            <a:off x="6482386" y="2606166"/>
            <a:ext cx="1839285" cy="1783102"/>
            <a:chOff x="6966292" y="2776636"/>
            <a:chExt cx="1789014" cy="1734366"/>
          </a:xfrm>
        </p:grpSpPr>
        <p:grpSp>
          <p:nvGrpSpPr>
            <p:cNvPr id="825" name="Google Shape;825;p39"/>
            <p:cNvGrpSpPr/>
            <p:nvPr/>
          </p:nvGrpSpPr>
          <p:grpSpPr>
            <a:xfrm rot="-1030105">
              <a:off x="7135921" y="2960165"/>
              <a:ext cx="1449892" cy="1367258"/>
              <a:chOff x="1597150" y="1113575"/>
              <a:chExt cx="1299275" cy="1225225"/>
            </a:xfrm>
          </p:grpSpPr>
          <p:sp>
            <p:nvSpPr>
              <p:cNvPr id="826" name="Google Shape;826;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9"/>
            <p:cNvGrpSpPr/>
            <p:nvPr/>
          </p:nvGrpSpPr>
          <p:grpSpPr>
            <a:xfrm rot="-1030105">
              <a:off x="7135784" y="2960215"/>
              <a:ext cx="1449892" cy="1367258"/>
              <a:chOff x="1597150" y="1113575"/>
              <a:chExt cx="1299275" cy="1225225"/>
            </a:xfrm>
          </p:grpSpPr>
          <p:sp>
            <p:nvSpPr>
              <p:cNvPr id="834" name="Google Shape;834;p39"/>
              <p:cNvSpPr/>
              <p:nvPr/>
            </p:nvSpPr>
            <p:spPr>
              <a:xfrm>
                <a:off x="1901675" y="1781925"/>
                <a:ext cx="921375" cy="556875"/>
              </a:xfrm>
              <a:custGeom>
                <a:avLst/>
                <a:gdLst/>
                <a:ahLst/>
                <a:cxnLst/>
                <a:rect l="l" t="t" r="r" b="b"/>
                <a:pathLst>
                  <a:path w="36855" h="22275" extrusionOk="0">
                    <a:moveTo>
                      <a:pt x="13504" y="1760"/>
                    </a:moveTo>
                    <a:lnTo>
                      <a:pt x="21143" y="6497"/>
                    </a:lnTo>
                    <a:cubicBezTo>
                      <a:pt x="21277" y="6597"/>
                      <a:pt x="21410" y="6630"/>
                      <a:pt x="21577" y="6630"/>
                    </a:cubicBezTo>
                    <a:lnTo>
                      <a:pt x="35186" y="6630"/>
                    </a:lnTo>
                    <a:lnTo>
                      <a:pt x="35186" y="13202"/>
                    </a:lnTo>
                    <a:lnTo>
                      <a:pt x="28048" y="20307"/>
                    </a:lnTo>
                    <a:lnTo>
                      <a:pt x="8334" y="3828"/>
                    </a:lnTo>
                    <a:lnTo>
                      <a:pt x="13504" y="1760"/>
                    </a:lnTo>
                    <a:close/>
                    <a:moveTo>
                      <a:pt x="13592" y="1"/>
                    </a:moveTo>
                    <a:cubicBezTo>
                      <a:pt x="13494" y="1"/>
                      <a:pt x="13396" y="19"/>
                      <a:pt x="13304" y="59"/>
                    </a:cubicBezTo>
                    <a:lnTo>
                      <a:pt x="862" y="5029"/>
                    </a:lnTo>
                    <a:cubicBezTo>
                      <a:pt x="0" y="5415"/>
                      <a:pt x="382" y="6622"/>
                      <a:pt x="1183" y="6622"/>
                    </a:cubicBezTo>
                    <a:cubicBezTo>
                      <a:pt x="1282" y="6622"/>
                      <a:pt x="1386" y="6604"/>
                      <a:pt x="1496" y="6564"/>
                    </a:cubicBezTo>
                    <a:lnTo>
                      <a:pt x="6566" y="4562"/>
                    </a:lnTo>
                    <a:lnTo>
                      <a:pt x="27548" y="22075"/>
                    </a:lnTo>
                    <a:cubicBezTo>
                      <a:pt x="27714" y="22175"/>
                      <a:pt x="27881" y="22241"/>
                      <a:pt x="28081" y="22275"/>
                    </a:cubicBezTo>
                    <a:cubicBezTo>
                      <a:pt x="28315" y="22241"/>
                      <a:pt x="28515" y="22175"/>
                      <a:pt x="28682" y="22008"/>
                    </a:cubicBezTo>
                    <a:lnTo>
                      <a:pt x="36621" y="14169"/>
                    </a:lnTo>
                    <a:cubicBezTo>
                      <a:pt x="36754" y="14002"/>
                      <a:pt x="36854" y="13802"/>
                      <a:pt x="36854" y="13569"/>
                    </a:cubicBezTo>
                    <a:lnTo>
                      <a:pt x="36854" y="5796"/>
                    </a:lnTo>
                    <a:cubicBezTo>
                      <a:pt x="36854" y="5329"/>
                      <a:pt x="36487" y="4962"/>
                      <a:pt x="36020" y="4962"/>
                    </a:cubicBezTo>
                    <a:lnTo>
                      <a:pt x="21810" y="4962"/>
                    </a:lnTo>
                    <a:lnTo>
                      <a:pt x="14038" y="126"/>
                    </a:lnTo>
                    <a:cubicBezTo>
                      <a:pt x="13897" y="45"/>
                      <a:pt x="13743" y="1"/>
                      <a:pt x="13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1935225" y="1890525"/>
                <a:ext cx="798325" cy="349050"/>
              </a:xfrm>
              <a:custGeom>
                <a:avLst/>
                <a:gdLst/>
                <a:ahLst/>
                <a:cxnLst/>
                <a:rect l="l" t="t" r="r" b="b"/>
                <a:pathLst>
                  <a:path w="31933" h="13962" extrusionOk="0">
                    <a:moveTo>
                      <a:pt x="1237" y="1"/>
                    </a:moveTo>
                    <a:cubicBezTo>
                      <a:pt x="548" y="1"/>
                      <a:pt x="1" y="938"/>
                      <a:pt x="687" y="1519"/>
                    </a:cubicBezTo>
                    <a:lnTo>
                      <a:pt x="13697" y="12360"/>
                    </a:lnTo>
                    <a:cubicBezTo>
                      <a:pt x="13830" y="12460"/>
                      <a:pt x="13997" y="12527"/>
                      <a:pt x="14164" y="12527"/>
                    </a:cubicBezTo>
                    <a:lnTo>
                      <a:pt x="30676" y="13961"/>
                    </a:lnTo>
                    <a:lnTo>
                      <a:pt x="30742" y="13961"/>
                    </a:lnTo>
                    <a:cubicBezTo>
                      <a:pt x="30753" y="13962"/>
                      <a:pt x="30765" y="13962"/>
                      <a:pt x="30776" y="13962"/>
                    </a:cubicBezTo>
                    <a:cubicBezTo>
                      <a:pt x="31878" y="13962"/>
                      <a:pt x="31932" y="12326"/>
                      <a:pt x="30842" y="12293"/>
                    </a:cubicBezTo>
                    <a:lnTo>
                      <a:pt x="14564" y="10892"/>
                    </a:lnTo>
                    <a:lnTo>
                      <a:pt x="1788" y="218"/>
                    </a:lnTo>
                    <a:cubicBezTo>
                      <a:pt x="1608" y="66"/>
                      <a:pt x="1417"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2111050" y="1820900"/>
                <a:ext cx="717825" cy="277725"/>
              </a:xfrm>
              <a:custGeom>
                <a:avLst/>
                <a:gdLst/>
                <a:ahLst/>
                <a:cxnLst/>
                <a:rect l="l" t="t" r="r" b="b"/>
                <a:pathLst>
                  <a:path w="28713" h="11109" extrusionOk="0">
                    <a:moveTo>
                      <a:pt x="1229" y="0"/>
                    </a:moveTo>
                    <a:cubicBezTo>
                      <a:pt x="542" y="0"/>
                      <a:pt x="0" y="943"/>
                      <a:pt x="693" y="1502"/>
                    </a:cubicBezTo>
                    <a:lnTo>
                      <a:pt x="12201" y="10842"/>
                    </a:lnTo>
                    <a:cubicBezTo>
                      <a:pt x="12334" y="10942"/>
                      <a:pt x="12535" y="11009"/>
                      <a:pt x="12735" y="11009"/>
                    </a:cubicBezTo>
                    <a:lnTo>
                      <a:pt x="27595" y="11109"/>
                    </a:lnTo>
                    <a:lnTo>
                      <a:pt x="27595" y="11109"/>
                    </a:lnTo>
                    <a:cubicBezTo>
                      <a:pt x="28713" y="11093"/>
                      <a:pt x="28707" y="9441"/>
                      <a:pt x="27579" y="9441"/>
                    </a:cubicBezTo>
                    <a:lnTo>
                      <a:pt x="13002" y="9374"/>
                    </a:lnTo>
                    <a:lnTo>
                      <a:pt x="1760" y="201"/>
                    </a:lnTo>
                    <a:cubicBezTo>
                      <a:pt x="1586" y="60"/>
                      <a:pt x="1403" y="0"/>
                      <a:pt x="1229" y="0"/>
                    </a:cubicBezTo>
                    <a:close/>
                    <a:moveTo>
                      <a:pt x="27595" y="11109"/>
                    </a:moveTo>
                    <a:cubicBezTo>
                      <a:pt x="27590" y="11109"/>
                      <a:pt x="27584" y="11109"/>
                      <a:pt x="27579" y="11109"/>
                    </a:cubicBezTo>
                    <a:lnTo>
                      <a:pt x="27612" y="11109"/>
                    </a:lnTo>
                    <a:lnTo>
                      <a:pt x="27595" y="111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2540325" y="1906175"/>
                <a:ext cx="173475" cy="320875"/>
              </a:xfrm>
              <a:custGeom>
                <a:avLst/>
                <a:gdLst/>
                <a:ahLst/>
                <a:cxnLst/>
                <a:rect l="l" t="t" r="r" b="b"/>
                <a:pathLst>
                  <a:path w="6939" h="12835" extrusionOk="0">
                    <a:moveTo>
                      <a:pt x="6105" y="1"/>
                    </a:moveTo>
                    <a:cubicBezTo>
                      <a:pt x="5688" y="1"/>
                      <a:pt x="5271" y="276"/>
                      <a:pt x="5271" y="826"/>
                    </a:cubicBezTo>
                    <a:lnTo>
                      <a:pt x="5271" y="6497"/>
                    </a:lnTo>
                    <a:lnTo>
                      <a:pt x="300" y="11434"/>
                    </a:lnTo>
                    <a:cubicBezTo>
                      <a:pt x="0" y="11734"/>
                      <a:pt x="0" y="12268"/>
                      <a:pt x="300" y="12601"/>
                    </a:cubicBezTo>
                    <a:cubicBezTo>
                      <a:pt x="467" y="12768"/>
                      <a:pt x="667" y="12835"/>
                      <a:pt x="901" y="12835"/>
                    </a:cubicBezTo>
                    <a:cubicBezTo>
                      <a:pt x="1134" y="12835"/>
                      <a:pt x="1335" y="12768"/>
                      <a:pt x="1501" y="12601"/>
                    </a:cubicBezTo>
                    <a:lnTo>
                      <a:pt x="6672" y="7431"/>
                    </a:lnTo>
                    <a:cubicBezTo>
                      <a:pt x="6838" y="7264"/>
                      <a:pt x="6905" y="7064"/>
                      <a:pt x="6939" y="6831"/>
                    </a:cubicBezTo>
                    <a:lnTo>
                      <a:pt x="6939" y="826"/>
                    </a:lnTo>
                    <a:cubicBezTo>
                      <a:pt x="6939" y="276"/>
                      <a:pt x="6522"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1869000" y="1568225"/>
                <a:ext cx="434500" cy="358625"/>
              </a:xfrm>
              <a:custGeom>
                <a:avLst/>
                <a:gdLst/>
                <a:ahLst/>
                <a:cxnLst/>
                <a:rect l="l" t="t" r="r" b="b"/>
                <a:pathLst>
                  <a:path w="17380" h="14345" extrusionOk="0">
                    <a:moveTo>
                      <a:pt x="11207" y="958"/>
                    </a:moveTo>
                    <a:cubicBezTo>
                      <a:pt x="11655" y="958"/>
                      <a:pt x="12076" y="1311"/>
                      <a:pt x="12076" y="1835"/>
                    </a:cubicBezTo>
                    <a:cubicBezTo>
                      <a:pt x="12076" y="2302"/>
                      <a:pt x="11676" y="2703"/>
                      <a:pt x="11209" y="2703"/>
                    </a:cubicBezTo>
                    <a:cubicBezTo>
                      <a:pt x="10442" y="2669"/>
                      <a:pt x="10075" y="1735"/>
                      <a:pt x="10608" y="1202"/>
                    </a:cubicBezTo>
                    <a:cubicBezTo>
                      <a:pt x="10788" y="1033"/>
                      <a:pt x="11000" y="958"/>
                      <a:pt x="11207" y="958"/>
                    </a:cubicBezTo>
                    <a:close/>
                    <a:moveTo>
                      <a:pt x="4240" y="3603"/>
                    </a:moveTo>
                    <a:cubicBezTo>
                      <a:pt x="4680" y="3603"/>
                      <a:pt x="5104" y="3954"/>
                      <a:pt x="5104" y="4471"/>
                    </a:cubicBezTo>
                    <a:cubicBezTo>
                      <a:pt x="5104" y="4938"/>
                      <a:pt x="4704" y="5338"/>
                      <a:pt x="4237" y="5338"/>
                    </a:cubicBezTo>
                    <a:cubicBezTo>
                      <a:pt x="3470" y="5338"/>
                      <a:pt x="3103" y="4404"/>
                      <a:pt x="3637" y="3870"/>
                    </a:cubicBezTo>
                    <a:cubicBezTo>
                      <a:pt x="3811" y="3685"/>
                      <a:pt x="4027" y="3603"/>
                      <a:pt x="4240" y="3603"/>
                    </a:cubicBezTo>
                    <a:close/>
                    <a:moveTo>
                      <a:pt x="17380" y="1"/>
                    </a:moveTo>
                    <a:lnTo>
                      <a:pt x="5571" y="168"/>
                    </a:lnTo>
                    <a:lnTo>
                      <a:pt x="1" y="4804"/>
                    </a:lnTo>
                    <a:lnTo>
                      <a:pt x="4070" y="7973"/>
                    </a:lnTo>
                    <a:lnTo>
                      <a:pt x="2503" y="14344"/>
                    </a:lnTo>
                    <a:lnTo>
                      <a:pt x="12076" y="10508"/>
                    </a:lnTo>
                    <a:lnTo>
                      <a:pt x="13711" y="4371"/>
                    </a:lnTo>
                    <a:lnTo>
                      <a:pt x="17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1597150" y="1113575"/>
                <a:ext cx="1088300" cy="768250"/>
              </a:xfrm>
              <a:custGeom>
                <a:avLst/>
                <a:gdLst/>
                <a:ahLst/>
                <a:cxnLst/>
                <a:rect l="l" t="t" r="r" b="b"/>
                <a:pathLst>
                  <a:path w="43532" h="30730" extrusionOk="0">
                    <a:moveTo>
                      <a:pt x="23751" y="708"/>
                    </a:moveTo>
                    <a:cubicBezTo>
                      <a:pt x="29888" y="708"/>
                      <a:pt x="35125" y="5978"/>
                      <a:pt x="37294" y="13483"/>
                    </a:cubicBezTo>
                    <a:lnTo>
                      <a:pt x="36860" y="13650"/>
                    </a:lnTo>
                    <a:cubicBezTo>
                      <a:pt x="34992" y="7179"/>
                      <a:pt x="30822" y="2375"/>
                      <a:pt x="25752" y="1375"/>
                    </a:cubicBezTo>
                    <a:lnTo>
                      <a:pt x="25752" y="1375"/>
                    </a:lnTo>
                    <a:cubicBezTo>
                      <a:pt x="27120" y="2275"/>
                      <a:pt x="28321" y="4110"/>
                      <a:pt x="29321" y="6712"/>
                    </a:cubicBezTo>
                    <a:cubicBezTo>
                      <a:pt x="30322" y="9614"/>
                      <a:pt x="30989" y="12649"/>
                      <a:pt x="31256" y="15718"/>
                    </a:cubicBezTo>
                    <a:lnTo>
                      <a:pt x="30822" y="15885"/>
                    </a:lnTo>
                    <a:cubicBezTo>
                      <a:pt x="29988" y="7412"/>
                      <a:pt x="27120" y="1175"/>
                      <a:pt x="23751" y="1175"/>
                    </a:cubicBezTo>
                    <a:cubicBezTo>
                      <a:pt x="20348" y="1175"/>
                      <a:pt x="17513" y="7446"/>
                      <a:pt x="16679" y="15918"/>
                    </a:cubicBezTo>
                    <a:lnTo>
                      <a:pt x="16179" y="16119"/>
                    </a:lnTo>
                    <a:cubicBezTo>
                      <a:pt x="16445" y="12916"/>
                      <a:pt x="17113" y="9747"/>
                      <a:pt x="18180" y="6712"/>
                    </a:cubicBezTo>
                    <a:cubicBezTo>
                      <a:pt x="19181" y="4110"/>
                      <a:pt x="20382" y="2275"/>
                      <a:pt x="21716" y="1375"/>
                    </a:cubicBezTo>
                    <a:lnTo>
                      <a:pt x="21716" y="1375"/>
                    </a:lnTo>
                    <a:cubicBezTo>
                      <a:pt x="15411" y="2642"/>
                      <a:pt x="10474" y="9781"/>
                      <a:pt x="9707" y="18720"/>
                    </a:cubicBezTo>
                    <a:lnTo>
                      <a:pt x="9240" y="18954"/>
                    </a:lnTo>
                    <a:cubicBezTo>
                      <a:pt x="9974" y="8713"/>
                      <a:pt x="16212" y="708"/>
                      <a:pt x="23751" y="708"/>
                    </a:cubicBezTo>
                    <a:close/>
                    <a:moveTo>
                      <a:pt x="14744" y="26226"/>
                    </a:moveTo>
                    <a:lnTo>
                      <a:pt x="14744" y="26226"/>
                    </a:lnTo>
                    <a:cubicBezTo>
                      <a:pt x="14633" y="26275"/>
                      <a:pt x="14522" y="26324"/>
                      <a:pt x="14411" y="26374"/>
                    </a:cubicBezTo>
                    <a:lnTo>
                      <a:pt x="14411" y="26374"/>
                    </a:lnTo>
                    <a:lnTo>
                      <a:pt x="14411" y="26393"/>
                    </a:lnTo>
                    <a:lnTo>
                      <a:pt x="14744" y="26226"/>
                    </a:lnTo>
                    <a:close/>
                    <a:moveTo>
                      <a:pt x="23726" y="0"/>
                    </a:moveTo>
                    <a:cubicBezTo>
                      <a:pt x="21373" y="0"/>
                      <a:pt x="18970" y="418"/>
                      <a:pt x="16612" y="1308"/>
                    </a:cubicBezTo>
                    <a:cubicBezTo>
                      <a:pt x="4770" y="5811"/>
                      <a:pt x="0" y="19988"/>
                      <a:pt x="6705" y="30729"/>
                    </a:cubicBezTo>
                    <a:cubicBezTo>
                      <a:pt x="9139" y="29031"/>
                      <a:pt x="11728" y="27580"/>
                      <a:pt x="14411" y="26374"/>
                    </a:cubicBezTo>
                    <a:lnTo>
                      <a:pt x="14411" y="26374"/>
                    </a:lnTo>
                    <a:lnTo>
                      <a:pt x="14411" y="26326"/>
                    </a:lnTo>
                    <a:lnTo>
                      <a:pt x="10108" y="22990"/>
                    </a:lnTo>
                    <a:lnTo>
                      <a:pt x="16279" y="17887"/>
                    </a:lnTo>
                    <a:lnTo>
                      <a:pt x="29288" y="17720"/>
                    </a:lnTo>
                    <a:lnTo>
                      <a:pt x="25185" y="22590"/>
                    </a:lnTo>
                    <a:lnTo>
                      <a:pt x="24851" y="22690"/>
                    </a:lnTo>
                    <a:cubicBezTo>
                      <a:pt x="26953" y="22123"/>
                      <a:pt x="29088" y="21689"/>
                      <a:pt x="31256" y="21356"/>
                    </a:cubicBezTo>
                    <a:lnTo>
                      <a:pt x="31256" y="21322"/>
                    </a:lnTo>
                    <a:lnTo>
                      <a:pt x="43531" y="16752"/>
                    </a:lnTo>
                    <a:cubicBezTo>
                      <a:pt x="41848" y="6761"/>
                      <a:pt x="33190" y="0"/>
                      <a:pt x="23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2448575" y="1547375"/>
                <a:ext cx="447850" cy="97100"/>
              </a:xfrm>
              <a:custGeom>
                <a:avLst/>
                <a:gdLst/>
                <a:ahLst/>
                <a:cxnLst/>
                <a:rect l="l" t="t" r="r" b="b"/>
                <a:pathLst>
                  <a:path w="17914" h="3884" extrusionOk="0">
                    <a:moveTo>
                      <a:pt x="10242" y="1"/>
                    </a:moveTo>
                    <a:lnTo>
                      <a:pt x="1" y="3837"/>
                    </a:lnTo>
                    <a:cubicBezTo>
                      <a:pt x="1041" y="3855"/>
                      <a:pt x="2729" y="3883"/>
                      <a:pt x="4662" y="3883"/>
                    </a:cubicBezTo>
                    <a:cubicBezTo>
                      <a:pt x="6264" y="3883"/>
                      <a:pt x="8033" y="3864"/>
                      <a:pt x="9741" y="3804"/>
                    </a:cubicBezTo>
                    <a:cubicBezTo>
                      <a:pt x="14011" y="3637"/>
                      <a:pt x="17914" y="3170"/>
                      <a:pt x="17914" y="2069"/>
                    </a:cubicBezTo>
                    <a:lnTo>
                      <a:pt x="10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1" name="Google Shape;841;p39"/>
          <p:cNvSpPr txBox="1"/>
          <p:nvPr/>
        </p:nvSpPr>
        <p:spPr>
          <a:xfrm>
            <a:off x="1337850" y="381005"/>
            <a:ext cx="6468300" cy="262500"/>
          </a:xfrm>
          <a:prstGeom prst="rect">
            <a:avLst/>
          </a:prstGeom>
          <a:noFill/>
          <a:ln>
            <a:noFill/>
          </a:ln>
        </p:spPr>
        <p:txBody>
          <a:bodyPr spcFirstLastPara="1" wrap="square" lIns="91425" tIns="91425" rIns="91425" bIns="91425"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St. Clair College @ Ace Acumen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43" name="Google Shape;843;p39"/>
          <p:cNvSpPr/>
          <p:nvPr/>
        </p:nvSpPr>
        <p:spPr>
          <a:xfrm>
            <a:off x="3962589" y="1227485"/>
            <a:ext cx="2831241" cy="619125"/>
          </a:xfrm>
          <a:prstGeom prst="rect">
            <a:avLst/>
          </a:prstGeom>
        </p:spPr>
        <p:txBody>
          <a:bodyPr>
            <a:prstTxWarp prst="textPlain">
              <a:avLst/>
            </a:prstTxWarp>
          </a:bodyPr>
          <a:lstStyle/>
          <a:p>
            <a:pPr lvl="0" algn="ctr"/>
            <a:r>
              <a:rPr lang="en-CA" b="0" i="0" dirty="0">
                <a:ln w="19050" cap="flat" cmpd="sng">
                  <a:solidFill>
                    <a:schemeClr val="dk1"/>
                  </a:solidFill>
                  <a:prstDash val="solid"/>
                  <a:round/>
                  <a:headEnd type="none" w="sm" len="sm"/>
                  <a:tailEnd type="none" w="sm" len="sm"/>
                </a:ln>
                <a:solidFill>
                  <a:schemeClr val="lt1"/>
                </a:solidFill>
                <a:latin typeface="Inter;900"/>
              </a:rPr>
              <a:t>SCORE</a:t>
            </a:r>
            <a:endParaRPr b="0" i="0" dirty="0">
              <a:ln w="19050" cap="flat" cmpd="sng">
                <a:solidFill>
                  <a:schemeClr val="dk1"/>
                </a:solidFill>
                <a:prstDash val="solid"/>
                <a:round/>
                <a:headEnd type="none" w="sm" len="sm"/>
                <a:tailEnd type="none" w="sm" len="sm"/>
              </a:ln>
              <a:solidFill>
                <a:schemeClr val="lt1"/>
              </a:solidFill>
              <a:latin typeface="Inter;900"/>
            </a:endParaRPr>
          </a:p>
        </p:txBody>
      </p:sp>
      <p:sp>
        <p:nvSpPr>
          <p:cNvPr id="3" name="TextBox 2">
            <a:extLst>
              <a:ext uri="{FF2B5EF4-FFF2-40B4-BE49-F238E27FC236}">
                <a16:creationId xmlns:a16="http://schemas.microsoft.com/office/drawing/2014/main" id="{2413AA28-54D0-4097-1702-D3CD1B6A6E8D}"/>
              </a:ext>
            </a:extLst>
          </p:cNvPr>
          <p:cNvSpPr txBox="1"/>
          <p:nvPr/>
        </p:nvSpPr>
        <p:spPr>
          <a:xfrm>
            <a:off x="1722400" y="3287513"/>
            <a:ext cx="3916977" cy="980755"/>
          </a:xfrm>
          <a:prstGeom prst="rect">
            <a:avLst/>
          </a:prstGeom>
          <a:noFill/>
        </p:spPr>
        <p:txBody>
          <a:bodyPr wrap="square">
            <a:spAutoFit/>
          </a:bodyPr>
          <a:lstStyle/>
          <a:p>
            <a:pPr marL="1337945" lvl="2" algn="ctr"/>
            <a:r>
              <a:rPr lang="en-US" dirty="0">
                <a:latin typeface="Be Vietnam"/>
              </a:rPr>
              <a:t>Mayur Donda</a:t>
            </a:r>
            <a:endParaRPr lang="en-CA" dirty="0">
              <a:latin typeface="Be Vietnam"/>
            </a:endParaRPr>
          </a:p>
          <a:p>
            <a:pPr marL="1337945" lvl="2" algn="ctr"/>
            <a:r>
              <a:rPr lang="en-US" dirty="0" err="1">
                <a:latin typeface="Be Vietnam"/>
              </a:rPr>
              <a:t>Jeelkumar</a:t>
            </a:r>
            <a:r>
              <a:rPr lang="en-US" dirty="0">
                <a:latin typeface="Be Vietnam"/>
              </a:rPr>
              <a:t> </a:t>
            </a:r>
            <a:r>
              <a:rPr lang="en-US" dirty="0" err="1">
                <a:latin typeface="Be Vietnam"/>
              </a:rPr>
              <a:t>Jiyani</a:t>
            </a:r>
            <a:endParaRPr lang="en-US" dirty="0">
              <a:latin typeface="Be Vietnam"/>
            </a:endParaRPr>
          </a:p>
          <a:p>
            <a:pPr marL="1337945" lvl="2" algn="ctr"/>
            <a:r>
              <a:rPr lang="en-US" dirty="0">
                <a:latin typeface="Be Vietnam"/>
              </a:rPr>
              <a:t>Krupa </a:t>
            </a:r>
            <a:r>
              <a:rPr lang="en-US" dirty="0" err="1">
                <a:latin typeface="Be Vietnam"/>
              </a:rPr>
              <a:t>Koladiya</a:t>
            </a:r>
            <a:endParaRPr lang="en-US" dirty="0">
              <a:latin typeface="Be Vietnam"/>
            </a:endParaRPr>
          </a:p>
          <a:p>
            <a:pPr marL="1337945" lvl="2" algn="ctr"/>
            <a:r>
              <a:rPr lang="en-US" dirty="0" err="1">
                <a:latin typeface="Be Vietnam"/>
              </a:rPr>
              <a:t>Isha</a:t>
            </a:r>
            <a:r>
              <a:rPr lang="en-US" dirty="0">
                <a:latin typeface="Be Vietnam"/>
              </a:rPr>
              <a:t> Jivani</a:t>
            </a:r>
            <a:endParaRPr lang="en-CA" dirty="0">
              <a:latin typeface="Be Vietnam"/>
            </a:endParaRPr>
          </a:p>
        </p:txBody>
      </p:sp>
      <p:sp>
        <p:nvSpPr>
          <p:cNvPr id="4" name="Subtitle 2">
            <a:extLst>
              <a:ext uri="{FF2B5EF4-FFF2-40B4-BE49-F238E27FC236}">
                <a16:creationId xmlns:a16="http://schemas.microsoft.com/office/drawing/2014/main" id="{5CB082FA-E6E0-8908-C737-CDD3DF7C8C71}"/>
              </a:ext>
            </a:extLst>
          </p:cNvPr>
          <p:cNvSpPr>
            <a:spLocks noGrp="1"/>
          </p:cNvSpPr>
          <p:nvPr>
            <p:ph type="subTitle" idx="1"/>
          </p:nvPr>
        </p:nvSpPr>
        <p:spPr>
          <a:xfrm>
            <a:off x="203180" y="4734458"/>
            <a:ext cx="248541" cy="264230"/>
          </a:xfrm>
        </p:spPr>
        <p:txBody>
          <a:bodyPr/>
          <a:lstStyle/>
          <a:p>
            <a:r>
              <a:rPr lang="en-US" dirty="0"/>
              <a:t>1</a:t>
            </a:r>
            <a:endParaRPr lang="en-CA"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52"/>
          <p:cNvSpPr/>
          <p:nvPr/>
        </p:nvSpPr>
        <p:spPr>
          <a:xfrm rot="5400000">
            <a:off x="6408840" y="2726506"/>
            <a:ext cx="1323000" cy="3116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9" name="Google Shape;1279;p52"/>
          <p:cNvSpPr/>
          <p:nvPr/>
        </p:nvSpPr>
        <p:spPr>
          <a:xfrm rot="5400000">
            <a:off x="1412162" y="2720528"/>
            <a:ext cx="1323000" cy="3116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1" name="Google Shape;1281;p52"/>
          <p:cNvSpPr txBox="1">
            <a:spLocks noGrp="1"/>
          </p:cNvSpPr>
          <p:nvPr>
            <p:ph type="subTitle" idx="1"/>
          </p:nvPr>
        </p:nvSpPr>
        <p:spPr>
          <a:xfrm>
            <a:off x="515309" y="3617378"/>
            <a:ext cx="3053081" cy="1323000"/>
          </a:xfrm>
          <a:prstGeom prst="rect">
            <a:avLst/>
          </a:prstGeom>
        </p:spPr>
        <p:txBody>
          <a:bodyPr spcFirstLastPara="1" wrap="square" lIns="91425" tIns="91425" rIns="91425" bIns="91425" anchor="ctr" anchorCtr="0">
            <a:noAutofit/>
          </a:bodyPr>
          <a:lstStyle/>
          <a:p>
            <a:pPr marL="0" indent="0">
              <a:buClr>
                <a:schemeClr val="dk1"/>
              </a:buClr>
              <a:buSzPts val="1100"/>
            </a:pPr>
            <a:r>
              <a:rPr lang="en-US" dirty="0"/>
              <a:t>Here in IPL, there are two innings data of the first inning is more than the second innings this may match not fully completed because of rain or any other reasons</a:t>
            </a:r>
            <a:endParaRPr dirty="0"/>
          </a:p>
        </p:txBody>
      </p:sp>
      <p:sp>
        <p:nvSpPr>
          <p:cNvPr id="1283" name="Google Shape;1283;p52"/>
          <p:cNvSpPr txBox="1">
            <a:spLocks noGrp="1"/>
          </p:cNvSpPr>
          <p:nvPr>
            <p:ph type="subTitle" idx="3"/>
          </p:nvPr>
        </p:nvSpPr>
        <p:spPr>
          <a:xfrm>
            <a:off x="5734888" y="3821228"/>
            <a:ext cx="2893800" cy="91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We found that the runs vs wicket are highly relative as the wicket down the run Scoring is low.</a:t>
            </a:r>
            <a:endParaRPr dirty="0"/>
          </a:p>
        </p:txBody>
      </p:sp>
      <p:sp>
        <p:nvSpPr>
          <p:cNvPr id="1284" name="Google Shape;1284;p52"/>
          <p:cNvSpPr txBox="1">
            <a:spLocks noGrp="1"/>
          </p:cNvSpPr>
          <p:nvPr>
            <p:ph type="title" idx="4"/>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endParaRPr dirty="0"/>
          </a:p>
        </p:txBody>
      </p:sp>
      <p:pic>
        <p:nvPicPr>
          <p:cNvPr id="6" name="Content Placeholder 3">
            <a:extLst>
              <a:ext uri="{FF2B5EF4-FFF2-40B4-BE49-F238E27FC236}">
                <a16:creationId xmlns:a16="http://schemas.microsoft.com/office/drawing/2014/main" id="{0EEDA2DD-7455-FAB6-D65D-8556F9506F1B}"/>
              </a:ext>
            </a:extLst>
          </p:cNvPr>
          <p:cNvPicPr>
            <a:picLocks noChangeAspect="1"/>
          </p:cNvPicPr>
          <p:nvPr/>
        </p:nvPicPr>
        <p:blipFill>
          <a:blip r:embed="rId3"/>
          <a:stretch>
            <a:fillRect/>
          </a:stretch>
        </p:blipFill>
        <p:spPr>
          <a:xfrm>
            <a:off x="626762" y="1286195"/>
            <a:ext cx="2516292" cy="2003863"/>
          </a:xfrm>
          <a:prstGeom prst="rect">
            <a:avLst/>
          </a:prstGeom>
          <a:noFill/>
          <a:ln>
            <a:noFill/>
          </a:ln>
          <a:scene3d>
            <a:camera prst="orthographicFront"/>
            <a:lightRig rig="twoPt" dir="t">
              <a:rot lat="0" lon="0" rev="7200000"/>
            </a:lightRig>
          </a:scene3d>
        </p:spPr>
      </p:pic>
      <p:pic>
        <p:nvPicPr>
          <p:cNvPr id="8" name="Picture 7" descr="Chart&#10;&#10;Description automatically generated">
            <a:extLst>
              <a:ext uri="{FF2B5EF4-FFF2-40B4-BE49-F238E27FC236}">
                <a16:creationId xmlns:a16="http://schemas.microsoft.com/office/drawing/2014/main" id="{9B8445F8-1334-FE1A-5FC6-12C003D89BE3}"/>
              </a:ext>
            </a:extLst>
          </p:cNvPr>
          <p:cNvPicPr>
            <a:picLocks noChangeAspect="1"/>
          </p:cNvPicPr>
          <p:nvPr/>
        </p:nvPicPr>
        <p:blipFill>
          <a:blip r:embed="rId4"/>
          <a:stretch>
            <a:fillRect/>
          </a:stretch>
        </p:blipFill>
        <p:spPr>
          <a:xfrm>
            <a:off x="3888058" y="1286195"/>
            <a:ext cx="3488959" cy="2034717"/>
          </a:xfrm>
          <a:prstGeom prst="rect">
            <a:avLst/>
          </a:prstGeom>
        </p:spPr>
      </p:pic>
      <p:sp>
        <p:nvSpPr>
          <p:cNvPr id="2" name="Subtitle 2">
            <a:extLst>
              <a:ext uri="{FF2B5EF4-FFF2-40B4-BE49-F238E27FC236}">
                <a16:creationId xmlns:a16="http://schemas.microsoft.com/office/drawing/2014/main" id="{AE7C05C0-CC53-A3D7-E99B-C4D841E3948A}"/>
              </a:ext>
            </a:extLst>
          </p:cNvPr>
          <p:cNvSpPr txBox="1">
            <a:spLocks/>
          </p:cNvSpPr>
          <p:nvPr/>
        </p:nvSpPr>
        <p:spPr>
          <a:xfrm>
            <a:off x="-14810" y="4676079"/>
            <a:ext cx="530117" cy="408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10</a:t>
            </a:r>
            <a:endParaRPr lang="en-CA" dirty="0">
              <a:solidFill>
                <a:schemeClr val="bg2">
                  <a:lumMod val="10000"/>
                  <a:lumOff val="90000"/>
                </a:schemeClr>
              </a:solidFil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52"/>
          <p:cNvSpPr/>
          <p:nvPr/>
        </p:nvSpPr>
        <p:spPr>
          <a:xfrm rot="5400000">
            <a:off x="6235551" y="1896659"/>
            <a:ext cx="2708678" cy="2647302"/>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3" name="Google Shape;1283;p52"/>
          <p:cNvSpPr txBox="1">
            <a:spLocks noGrp="1"/>
          </p:cNvSpPr>
          <p:nvPr>
            <p:ph type="subTitle" idx="3"/>
          </p:nvPr>
        </p:nvSpPr>
        <p:spPr>
          <a:xfrm>
            <a:off x="6319024" y="2137921"/>
            <a:ext cx="2468137" cy="2164778"/>
          </a:xfrm>
          <a:prstGeom prst="rect">
            <a:avLst/>
          </a:prstGeom>
        </p:spPr>
        <p:txBody>
          <a:bodyPr spcFirstLastPara="1" wrap="square" lIns="91425" tIns="91425" rIns="91425" bIns="91425" anchor="ctr" anchorCtr="0">
            <a:noAutofit/>
          </a:bodyPr>
          <a:lstStyle/>
          <a:p>
            <a:pPr algn="just"/>
            <a:r>
              <a:rPr lang="en-US" dirty="0"/>
              <a:t>Most extra runs are given as white balls, and most runs come from a single run. Most of the dismissals are caught out, and the last over's highest wicket was taken</a:t>
            </a:r>
          </a:p>
          <a:p>
            <a:pPr algn="l"/>
            <a:endParaRPr lang="en-US" dirty="0"/>
          </a:p>
        </p:txBody>
      </p:sp>
      <p:sp>
        <p:nvSpPr>
          <p:cNvPr id="1284" name="Google Shape;1284;p52"/>
          <p:cNvSpPr txBox="1">
            <a:spLocks noGrp="1"/>
          </p:cNvSpPr>
          <p:nvPr>
            <p:ph type="title" idx="4"/>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endParaRPr dirty="0"/>
          </a:p>
        </p:txBody>
      </p:sp>
      <p:pic>
        <p:nvPicPr>
          <p:cNvPr id="3" name="Picture 2">
            <a:extLst>
              <a:ext uri="{FF2B5EF4-FFF2-40B4-BE49-F238E27FC236}">
                <a16:creationId xmlns:a16="http://schemas.microsoft.com/office/drawing/2014/main" id="{D788D9B8-1B81-E4A3-862D-D3D0C1E3AB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79627" y="1487103"/>
            <a:ext cx="4687773" cy="2815596"/>
          </a:xfrm>
          <a:prstGeom prst="rect">
            <a:avLst/>
          </a:prstGeom>
        </p:spPr>
      </p:pic>
      <p:sp>
        <p:nvSpPr>
          <p:cNvPr id="2" name="Subtitle 2">
            <a:extLst>
              <a:ext uri="{FF2B5EF4-FFF2-40B4-BE49-F238E27FC236}">
                <a16:creationId xmlns:a16="http://schemas.microsoft.com/office/drawing/2014/main" id="{54F67657-FA9F-A576-3615-9E075A4AEA05}"/>
              </a:ext>
            </a:extLst>
          </p:cNvPr>
          <p:cNvSpPr txBox="1">
            <a:spLocks/>
          </p:cNvSpPr>
          <p:nvPr/>
        </p:nvSpPr>
        <p:spPr>
          <a:xfrm>
            <a:off x="-14810" y="4676079"/>
            <a:ext cx="530117" cy="408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11</a:t>
            </a:r>
            <a:endParaRPr lang="en-CA" dirty="0">
              <a:solidFill>
                <a:schemeClr val="bg2">
                  <a:lumMod val="10000"/>
                  <a:lumOff val="90000"/>
                </a:schemeClr>
              </a:solidFill>
            </a:endParaRPr>
          </a:p>
        </p:txBody>
      </p:sp>
    </p:spTree>
    <p:extLst>
      <p:ext uri="{BB962C8B-B14F-4D97-AF65-F5344CB8AC3E}">
        <p14:creationId xmlns:p14="http://schemas.microsoft.com/office/powerpoint/2010/main" val="34163766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52"/>
          <p:cNvSpPr/>
          <p:nvPr/>
        </p:nvSpPr>
        <p:spPr>
          <a:xfrm rot="5400000">
            <a:off x="6408840" y="2726506"/>
            <a:ext cx="1323000" cy="3116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9" name="Google Shape;1279;p52"/>
          <p:cNvSpPr/>
          <p:nvPr/>
        </p:nvSpPr>
        <p:spPr>
          <a:xfrm rot="5400000">
            <a:off x="1412162" y="2720528"/>
            <a:ext cx="1323000" cy="3116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1" name="Google Shape;1281;p52"/>
          <p:cNvSpPr txBox="1">
            <a:spLocks noGrp="1"/>
          </p:cNvSpPr>
          <p:nvPr>
            <p:ph type="subTitle" idx="1"/>
          </p:nvPr>
        </p:nvSpPr>
        <p:spPr>
          <a:xfrm>
            <a:off x="515309" y="3617378"/>
            <a:ext cx="3053081" cy="1323000"/>
          </a:xfrm>
          <a:prstGeom prst="rect">
            <a:avLst/>
          </a:prstGeom>
        </p:spPr>
        <p:txBody>
          <a:bodyPr spcFirstLastPara="1" wrap="square" lIns="91425" tIns="91425" rIns="91425" bIns="91425" anchor="ctr" anchorCtr="0">
            <a:noAutofit/>
          </a:bodyPr>
          <a:lstStyle/>
          <a:p>
            <a:pPr marL="0" indent="0">
              <a:buClr>
                <a:schemeClr val="dk1"/>
              </a:buClr>
              <a:buSzPts val="1100"/>
            </a:pPr>
            <a:r>
              <a:rPr lang="en-US" dirty="0"/>
              <a:t>Here in IPL, there are two innings data of the first inning is more than the second innings this may match not fully completed because of rain or any other reasons</a:t>
            </a:r>
            <a:endParaRPr dirty="0"/>
          </a:p>
        </p:txBody>
      </p:sp>
      <p:sp>
        <p:nvSpPr>
          <p:cNvPr id="1283" name="Google Shape;1283;p52"/>
          <p:cNvSpPr txBox="1">
            <a:spLocks noGrp="1"/>
          </p:cNvSpPr>
          <p:nvPr>
            <p:ph type="subTitle" idx="3"/>
          </p:nvPr>
        </p:nvSpPr>
        <p:spPr>
          <a:xfrm>
            <a:off x="5734888" y="3821228"/>
            <a:ext cx="2893800" cy="91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We found that the runs vs wicket are highly relative as the wicket down the run Scoring is low.</a:t>
            </a:r>
            <a:endParaRPr dirty="0"/>
          </a:p>
        </p:txBody>
      </p:sp>
      <p:sp>
        <p:nvSpPr>
          <p:cNvPr id="1284" name="Google Shape;1284;p52"/>
          <p:cNvSpPr txBox="1">
            <a:spLocks noGrp="1"/>
          </p:cNvSpPr>
          <p:nvPr>
            <p:ph type="title" idx="4"/>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a:t>
            </a:r>
            <a:endParaRPr dirty="0"/>
          </a:p>
        </p:txBody>
      </p:sp>
      <p:pic>
        <p:nvPicPr>
          <p:cNvPr id="6" name="Content Placeholder 3">
            <a:extLst>
              <a:ext uri="{FF2B5EF4-FFF2-40B4-BE49-F238E27FC236}">
                <a16:creationId xmlns:a16="http://schemas.microsoft.com/office/drawing/2014/main" id="{0EEDA2DD-7455-FAB6-D65D-8556F9506F1B}"/>
              </a:ext>
            </a:extLst>
          </p:cNvPr>
          <p:cNvPicPr>
            <a:picLocks noChangeAspect="1"/>
          </p:cNvPicPr>
          <p:nvPr/>
        </p:nvPicPr>
        <p:blipFill>
          <a:blip r:embed="rId3"/>
          <a:stretch>
            <a:fillRect/>
          </a:stretch>
        </p:blipFill>
        <p:spPr>
          <a:xfrm>
            <a:off x="626762" y="1286195"/>
            <a:ext cx="2516292" cy="2003863"/>
          </a:xfrm>
          <a:prstGeom prst="rect">
            <a:avLst/>
          </a:prstGeom>
          <a:noFill/>
          <a:ln>
            <a:noFill/>
          </a:ln>
          <a:scene3d>
            <a:camera prst="orthographicFront"/>
            <a:lightRig rig="twoPt" dir="t">
              <a:rot lat="0" lon="0" rev="7200000"/>
            </a:lightRig>
          </a:scene3d>
        </p:spPr>
      </p:pic>
      <p:pic>
        <p:nvPicPr>
          <p:cNvPr id="8" name="Picture 7" descr="Chart&#10;&#10;Description automatically generated">
            <a:extLst>
              <a:ext uri="{FF2B5EF4-FFF2-40B4-BE49-F238E27FC236}">
                <a16:creationId xmlns:a16="http://schemas.microsoft.com/office/drawing/2014/main" id="{9B8445F8-1334-FE1A-5FC6-12C003D89BE3}"/>
              </a:ext>
            </a:extLst>
          </p:cNvPr>
          <p:cNvPicPr>
            <a:picLocks noChangeAspect="1"/>
          </p:cNvPicPr>
          <p:nvPr/>
        </p:nvPicPr>
        <p:blipFill>
          <a:blip r:embed="rId4"/>
          <a:stretch>
            <a:fillRect/>
          </a:stretch>
        </p:blipFill>
        <p:spPr>
          <a:xfrm>
            <a:off x="3888058" y="1286195"/>
            <a:ext cx="3488959" cy="2034717"/>
          </a:xfrm>
          <a:prstGeom prst="rect">
            <a:avLst/>
          </a:prstGeom>
        </p:spPr>
      </p:pic>
      <p:sp>
        <p:nvSpPr>
          <p:cNvPr id="2" name="Subtitle 2">
            <a:extLst>
              <a:ext uri="{FF2B5EF4-FFF2-40B4-BE49-F238E27FC236}">
                <a16:creationId xmlns:a16="http://schemas.microsoft.com/office/drawing/2014/main" id="{36F30D8D-40E6-CC56-F898-67CCBA19808F}"/>
              </a:ext>
            </a:extLst>
          </p:cNvPr>
          <p:cNvSpPr txBox="1">
            <a:spLocks/>
          </p:cNvSpPr>
          <p:nvPr/>
        </p:nvSpPr>
        <p:spPr>
          <a:xfrm>
            <a:off x="-14810" y="4676079"/>
            <a:ext cx="530117" cy="408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12</a:t>
            </a:r>
            <a:endParaRPr lang="en-CA" dirty="0">
              <a:solidFill>
                <a:schemeClr val="bg2">
                  <a:lumMod val="10000"/>
                  <a:lumOff val="90000"/>
                </a:schemeClr>
              </a:solidFill>
            </a:endParaRPr>
          </a:p>
        </p:txBody>
      </p:sp>
    </p:spTree>
    <p:extLst>
      <p:ext uri="{BB962C8B-B14F-4D97-AF65-F5344CB8AC3E}">
        <p14:creationId xmlns:p14="http://schemas.microsoft.com/office/powerpoint/2010/main" val="34879976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50"/>
          <p:cNvSpPr/>
          <p:nvPr/>
        </p:nvSpPr>
        <p:spPr>
          <a:xfrm>
            <a:off x="2293036" y="2262033"/>
            <a:ext cx="4568100" cy="2744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500">
              <a:solidFill>
                <a:schemeClr val="dk1"/>
              </a:solidFill>
              <a:latin typeface="Inter Black"/>
              <a:ea typeface="Inter Black"/>
              <a:cs typeface="Inter Black"/>
              <a:sym typeface="Inter Black"/>
            </a:endParaRPr>
          </a:p>
        </p:txBody>
      </p:sp>
      <p:sp>
        <p:nvSpPr>
          <p:cNvPr id="1192" name="Google Shape;1192;p50"/>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HYPOTHESIS TEST</a:t>
            </a:r>
            <a:endParaRPr dirty="0"/>
          </a:p>
        </p:txBody>
      </p:sp>
      <p:grpSp>
        <p:nvGrpSpPr>
          <p:cNvPr id="1193" name="Google Shape;1193;p50"/>
          <p:cNvGrpSpPr/>
          <p:nvPr/>
        </p:nvGrpSpPr>
        <p:grpSpPr>
          <a:xfrm>
            <a:off x="7065386" y="2354031"/>
            <a:ext cx="1366887" cy="1355500"/>
            <a:chOff x="6807401" y="2141305"/>
            <a:chExt cx="1622225" cy="1608711"/>
          </a:xfrm>
        </p:grpSpPr>
        <p:grpSp>
          <p:nvGrpSpPr>
            <p:cNvPr id="1194" name="Google Shape;1194;p50"/>
            <p:cNvGrpSpPr/>
            <p:nvPr/>
          </p:nvGrpSpPr>
          <p:grpSpPr>
            <a:xfrm>
              <a:off x="6807401" y="2141305"/>
              <a:ext cx="1622225" cy="1608711"/>
              <a:chOff x="1586300" y="3360150"/>
              <a:chExt cx="1278450" cy="1267800"/>
            </a:xfrm>
          </p:grpSpPr>
          <p:sp>
            <p:nvSpPr>
              <p:cNvPr id="1195" name="Google Shape;1195;p50"/>
              <p:cNvSpPr/>
              <p:nvPr/>
            </p:nvSpPr>
            <p:spPr>
              <a:xfrm>
                <a:off x="2441075" y="3498125"/>
                <a:ext cx="213525" cy="441825"/>
              </a:xfrm>
              <a:custGeom>
                <a:avLst/>
                <a:gdLst/>
                <a:ahLst/>
                <a:cxnLst/>
                <a:rect l="l" t="t" r="r" b="b"/>
                <a:pathLst>
                  <a:path w="8541" h="17673" extrusionOk="0">
                    <a:moveTo>
                      <a:pt x="5069" y="0"/>
                    </a:moveTo>
                    <a:cubicBezTo>
                      <a:pt x="4692" y="0"/>
                      <a:pt x="4202" y="228"/>
                      <a:pt x="3570" y="861"/>
                    </a:cubicBezTo>
                    <a:cubicBezTo>
                      <a:pt x="1368" y="2962"/>
                      <a:pt x="101" y="5864"/>
                      <a:pt x="1" y="8900"/>
                    </a:cubicBezTo>
                    <a:lnTo>
                      <a:pt x="34" y="8866"/>
                    </a:lnTo>
                    <a:lnTo>
                      <a:pt x="7239" y="16038"/>
                    </a:lnTo>
                    <a:cubicBezTo>
                      <a:pt x="7239" y="16038"/>
                      <a:pt x="7373" y="16205"/>
                      <a:pt x="7606" y="16472"/>
                    </a:cubicBezTo>
                    <a:cubicBezTo>
                      <a:pt x="7940" y="16839"/>
                      <a:pt x="8240" y="17239"/>
                      <a:pt x="8540" y="17673"/>
                    </a:cubicBezTo>
                    <a:lnTo>
                      <a:pt x="6272" y="1528"/>
                    </a:lnTo>
                    <a:cubicBezTo>
                      <a:pt x="6272" y="1528"/>
                      <a:pt x="6046" y="0"/>
                      <a:pt x="506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0"/>
              <p:cNvSpPr/>
              <p:nvPr/>
            </p:nvSpPr>
            <p:spPr>
              <a:xfrm>
                <a:off x="2416075" y="4368975"/>
                <a:ext cx="233525" cy="229775"/>
              </a:xfrm>
              <a:custGeom>
                <a:avLst/>
                <a:gdLst/>
                <a:ahLst/>
                <a:cxnLst/>
                <a:rect l="l" t="t" r="r" b="b"/>
                <a:pathLst>
                  <a:path w="9341" h="9191" extrusionOk="0">
                    <a:moveTo>
                      <a:pt x="6993" y="1"/>
                    </a:moveTo>
                    <a:cubicBezTo>
                      <a:pt x="6596" y="1"/>
                      <a:pt x="6204" y="151"/>
                      <a:pt x="5904" y="451"/>
                    </a:cubicBezTo>
                    <a:lnTo>
                      <a:pt x="0" y="6356"/>
                    </a:lnTo>
                    <a:lnTo>
                      <a:pt x="2835" y="9191"/>
                    </a:lnTo>
                    <a:lnTo>
                      <a:pt x="8740" y="3287"/>
                    </a:lnTo>
                    <a:cubicBezTo>
                      <a:pt x="9340" y="2653"/>
                      <a:pt x="9340" y="1685"/>
                      <a:pt x="8740" y="1085"/>
                    </a:cubicBezTo>
                    <a:lnTo>
                      <a:pt x="8106" y="451"/>
                    </a:lnTo>
                    <a:cubicBezTo>
                      <a:pt x="7789" y="151"/>
                      <a:pt x="7389" y="1"/>
                      <a:pt x="699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0"/>
              <p:cNvSpPr/>
              <p:nvPr/>
            </p:nvSpPr>
            <p:spPr>
              <a:xfrm>
                <a:off x="1643000" y="3527050"/>
                <a:ext cx="420325" cy="420400"/>
              </a:xfrm>
              <a:custGeom>
                <a:avLst/>
                <a:gdLst/>
                <a:ahLst/>
                <a:cxnLst/>
                <a:rect l="l" t="t" r="r" b="b"/>
                <a:pathLst>
                  <a:path w="16813" h="16816" extrusionOk="0">
                    <a:moveTo>
                      <a:pt x="3923" y="0"/>
                    </a:moveTo>
                    <a:cubicBezTo>
                      <a:pt x="3098" y="0"/>
                      <a:pt x="2136" y="409"/>
                      <a:pt x="1369" y="1205"/>
                    </a:cubicBezTo>
                    <a:cubicBezTo>
                      <a:pt x="435" y="2105"/>
                      <a:pt x="1" y="3273"/>
                      <a:pt x="168" y="4207"/>
                    </a:cubicBezTo>
                    <a:lnTo>
                      <a:pt x="12777" y="16816"/>
                    </a:lnTo>
                    <a:cubicBezTo>
                      <a:pt x="13144" y="16282"/>
                      <a:pt x="13544" y="15782"/>
                      <a:pt x="14011" y="15315"/>
                    </a:cubicBezTo>
                    <a:lnTo>
                      <a:pt x="16813" y="12479"/>
                    </a:lnTo>
                    <a:lnTo>
                      <a:pt x="4337" y="37"/>
                    </a:lnTo>
                    <a:cubicBezTo>
                      <a:pt x="4204" y="13"/>
                      <a:pt x="4065" y="0"/>
                      <a:pt x="392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0"/>
              <p:cNvSpPr/>
              <p:nvPr/>
            </p:nvSpPr>
            <p:spPr>
              <a:xfrm>
                <a:off x="1586300" y="3708875"/>
                <a:ext cx="399475" cy="505450"/>
              </a:xfrm>
              <a:custGeom>
                <a:avLst/>
                <a:gdLst/>
                <a:ahLst/>
                <a:cxnLst/>
                <a:rect l="l" t="t" r="r" b="b"/>
                <a:pathLst>
                  <a:path w="15979" h="20218" extrusionOk="0">
                    <a:moveTo>
                      <a:pt x="4229" y="1"/>
                    </a:moveTo>
                    <a:cubicBezTo>
                      <a:pt x="3378" y="1"/>
                      <a:pt x="2404" y="430"/>
                      <a:pt x="1602" y="1204"/>
                    </a:cubicBezTo>
                    <a:cubicBezTo>
                      <a:pt x="334" y="2505"/>
                      <a:pt x="1" y="4272"/>
                      <a:pt x="901" y="5140"/>
                    </a:cubicBezTo>
                    <a:lnTo>
                      <a:pt x="15979" y="20217"/>
                    </a:lnTo>
                    <a:cubicBezTo>
                      <a:pt x="13444" y="17449"/>
                      <a:pt x="12943" y="13412"/>
                      <a:pt x="14711" y="10110"/>
                    </a:cubicBezTo>
                    <a:lnTo>
                      <a:pt x="4637" y="36"/>
                    </a:lnTo>
                    <a:cubicBezTo>
                      <a:pt x="4506" y="13"/>
                      <a:pt x="4369" y="1"/>
                      <a:pt x="4229"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0"/>
              <p:cNvSpPr/>
              <p:nvPr/>
            </p:nvSpPr>
            <p:spPr>
              <a:xfrm>
                <a:off x="1773100" y="3424475"/>
                <a:ext cx="410325" cy="402900"/>
              </a:xfrm>
              <a:custGeom>
                <a:avLst/>
                <a:gdLst/>
                <a:ahLst/>
                <a:cxnLst/>
                <a:rect l="l" t="t" r="r" b="b"/>
                <a:pathLst>
                  <a:path w="16413" h="16116" extrusionOk="0">
                    <a:moveTo>
                      <a:pt x="3956" y="0"/>
                    </a:moveTo>
                    <a:cubicBezTo>
                      <a:pt x="3130" y="0"/>
                      <a:pt x="2164" y="409"/>
                      <a:pt x="1368" y="1205"/>
                    </a:cubicBezTo>
                    <a:cubicBezTo>
                      <a:pt x="434" y="2139"/>
                      <a:pt x="1" y="3340"/>
                      <a:pt x="201" y="4240"/>
                    </a:cubicBezTo>
                    <a:lnTo>
                      <a:pt x="12076" y="16115"/>
                    </a:lnTo>
                    <a:lnTo>
                      <a:pt x="14911" y="13313"/>
                    </a:lnTo>
                    <a:cubicBezTo>
                      <a:pt x="15345" y="12846"/>
                      <a:pt x="15879" y="12446"/>
                      <a:pt x="16412" y="12079"/>
                    </a:cubicBezTo>
                    <a:lnTo>
                      <a:pt x="4370" y="37"/>
                    </a:lnTo>
                    <a:cubicBezTo>
                      <a:pt x="4237" y="13"/>
                      <a:pt x="4099" y="0"/>
                      <a:pt x="395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0"/>
              <p:cNvSpPr/>
              <p:nvPr/>
            </p:nvSpPr>
            <p:spPr>
              <a:xfrm>
                <a:off x="1942400" y="3360150"/>
                <a:ext cx="497875" cy="380500"/>
              </a:xfrm>
              <a:custGeom>
                <a:avLst/>
                <a:gdLst/>
                <a:ahLst/>
                <a:cxnLst/>
                <a:rect l="l" t="t" r="r" b="b"/>
                <a:pathLst>
                  <a:path w="19915" h="15220" extrusionOk="0">
                    <a:moveTo>
                      <a:pt x="3932" y="0"/>
                    </a:moveTo>
                    <a:cubicBezTo>
                      <a:pt x="3090" y="0"/>
                      <a:pt x="2117" y="427"/>
                      <a:pt x="1334" y="1209"/>
                    </a:cubicBezTo>
                    <a:cubicBezTo>
                      <a:pt x="400" y="2143"/>
                      <a:pt x="0" y="3311"/>
                      <a:pt x="167" y="4245"/>
                    </a:cubicBezTo>
                    <a:lnTo>
                      <a:pt x="10241" y="14319"/>
                    </a:lnTo>
                    <a:cubicBezTo>
                      <a:pt x="11539" y="13621"/>
                      <a:pt x="12960" y="13279"/>
                      <a:pt x="14376" y="13279"/>
                    </a:cubicBezTo>
                    <a:cubicBezTo>
                      <a:pt x="16344" y="13279"/>
                      <a:pt x="18304" y="13939"/>
                      <a:pt x="19914" y="15219"/>
                    </a:cubicBezTo>
                    <a:lnTo>
                      <a:pt x="19514" y="14852"/>
                    </a:lnTo>
                    <a:lnTo>
                      <a:pt x="19547" y="14819"/>
                    </a:lnTo>
                    <a:lnTo>
                      <a:pt x="5271" y="509"/>
                    </a:lnTo>
                    <a:cubicBezTo>
                      <a:pt x="4926" y="164"/>
                      <a:pt x="4454" y="0"/>
                      <a:pt x="393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0"/>
              <p:cNvSpPr/>
              <p:nvPr/>
            </p:nvSpPr>
            <p:spPr>
              <a:xfrm>
                <a:off x="1910700" y="3692050"/>
                <a:ext cx="954050" cy="935900"/>
              </a:xfrm>
              <a:custGeom>
                <a:avLst/>
                <a:gdLst/>
                <a:ahLst/>
                <a:cxnLst/>
                <a:rect l="l" t="t" r="r" b="b"/>
                <a:pathLst>
                  <a:path w="38162" h="37436" extrusionOk="0">
                    <a:moveTo>
                      <a:pt x="16249" y="4353"/>
                    </a:moveTo>
                    <a:cubicBezTo>
                      <a:pt x="16712" y="4353"/>
                      <a:pt x="17180" y="4530"/>
                      <a:pt x="17546" y="4879"/>
                    </a:cubicBezTo>
                    <a:lnTo>
                      <a:pt x="22250" y="9582"/>
                    </a:lnTo>
                    <a:cubicBezTo>
                      <a:pt x="22950" y="10316"/>
                      <a:pt x="22950" y="11450"/>
                      <a:pt x="22250" y="12151"/>
                    </a:cubicBezTo>
                    <a:lnTo>
                      <a:pt x="12843" y="21591"/>
                    </a:lnTo>
                    <a:cubicBezTo>
                      <a:pt x="12710" y="21691"/>
                      <a:pt x="12610" y="21757"/>
                      <a:pt x="12476" y="21858"/>
                    </a:cubicBezTo>
                    <a:cubicBezTo>
                      <a:pt x="12192" y="22020"/>
                      <a:pt x="11875" y="22100"/>
                      <a:pt x="11559" y="22100"/>
                    </a:cubicBezTo>
                    <a:cubicBezTo>
                      <a:pt x="11095" y="22100"/>
                      <a:pt x="10632" y="21928"/>
                      <a:pt x="10275" y="21591"/>
                    </a:cubicBezTo>
                    <a:lnTo>
                      <a:pt x="5538" y="16854"/>
                    </a:lnTo>
                    <a:cubicBezTo>
                      <a:pt x="4904" y="16220"/>
                      <a:pt x="4837" y="15186"/>
                      <a:pt x="5404" y="14486"/>
                    </a:cubicBezTo>
                    <a:cubicBezTo>
                      <a:pt x="5471" y="14419"/>
                      <a:pt x="5505" y="14352"/>
                      <a:pt x="5538" y="14285"/>
                    </a:cubicBezTo>
                    <a:lnTo>
                      <a:pt x="5871" y="13985"/>
                    </a:lnTo>
                    <a:lnTo>
                      <a:pt x="10041" y="9816"/>
                    </a:lnTo>
                    <a:lnTo>
                      <a:pt x="10508" y="9382"/>
                    </a:lnTo>
                    <a:lnTo>
                      <a:pt x="14678" y="5179"/>
                    </a:lnTo>
                    <a:lnTo>
                      <a:pt x="14978" y="4879"/>
                    </a:lnTo>
                    <a:cubicBezTo>
                      <a:pt x="15045" y="4812"/>
                      <a:pt x="15111" y="4779"/>
                      <a:pt x="15178" y="4712"/>
                    </a:cubicBezTo>
                    <a:cubicBezTo>
                      <a:pt x="15493" y="4472"/>
                      <a:pt x="15869" y="4353"/>
                      <a:pt x="16249" y="4353"/>
                    </a:cubicBezTo>
                    <a:close/>
                    <a:moveTo>
                      <a:pt x="26820" y="14552"/>
                    </a:moveTo>
                    <a:lnTo>
                      <a:pt x="27454" y="14586"/>
                    </a:lnTo>
                    <a:cubicBezTo>
                      <a:pt x="27353" y="16821"/>
                      <a:pt x="25852" y="19422"/>
                      <a:pt x="22984" y="22291"/>
                    </a:cubicBezTo>
                    <a:cubicBezTo>
                      <a:pt x="20115" y="25160"/>
                      <a:pt x="17513" y="26661"/>
                      <a:pt x="15278" y="26761"/>
                    </a:cubicBezTo>
                    <a:lnTo>
                      <a:pt x="15245" y="26094"/>
                    </a:lnTo>
                    <a:cubicBezTo>
                      <a:pt x="17280" y="26027"/>
                      <a:pt x="19781" y="24526"/>
                      <a:pt x="22517" y="21824"/>
                    </a:cubicBezTo>
                    <a:cubicBezTo>
                      <a:pt x="25952" y="18388"/>
                      <a:pt x="26753" y="15987"/>
                      <a:pt x="26820" y="14552"/>
                    </a:cubicBezTo>
                    <a:close/>
                    <a:moveTo>
                      <a:pt x="15659" y="1"/>
                    </a:moveTo>
                    <a:cubicBezTo>
                      <a:pt x="14238" y="1"/>
                      <a:pt x="12812" y="342"/>
                      <a:pt x="11509" y="1043"/>
                    </a:cubicBezTo>
                    <a:cubicBezTo>
                      <a:pt x="11309" y="1143"/>
                      <a:pt x="11109" y="1243"/>
                      <a:pt x="10908" y="1376"/>
                    </a:cubicBezTo>
                    <a:cubicBezTo>
                      <a:pt x="10375" y="1743"/>
                      <a:pt x="9841" y="2143"/>
                      <a:pt x="9407" y="2610"/>
                    </a:cubicBezTo>
                    <a:lnTo>
                      <a:pt x="6572" y="5412"/>
                    </a:lnTo>
                    <a:lnTo>
                      <a:pt x="6105" y="5879"/>
                    </a:lnTo>
                    <a:lnTo>
                      <a:pt x="3303" y="8715"/>
                    </a:lnTo>
                    <a:cubicBezTo>
                      <a:pt x="2836" y="9182"/>
                      <a:pt x="2436" y="9682"/>
                      <a:pt x="2069" y="10216"/>
                    </a:cubicBezTo>
                    <a:cubicBezTo>
                      <a:pt x="1969" y="10416"/>
                      <a:pt x="1835" y="10616"/>
                      <a:pt x="1735" y="10783"/>
                    </a:cubicBezTo>
                    <a:cubicBezTo>
                      <a:pt x="1" y="14085"/>
                      <a:pt x="501" y="18122"/>
                      <a:pt x="3003" y="20890"/>
                    </a:cubicBezTo>
                    <a:cubicBezTo>
                      <a:pt x="3103" y="20990"/>
                      <a:pt x="3170" y="21124"/>
                      <a:pt x="3270" y="21224"/>
                    </a:cubicBezTo>
                    <a:lnTo>
                      <a:pt x="9407" y="27328"/>
                    </a:lnTo>
                    <a:cubicBezTo>
                      <a:pt x="9407" y="27328"/>
                      <a:pt x="9541" y="27462"/>
                      <a:pt x="9808" y="27695"/>
                    </a:cubicBezTo>
                    <a:cubicBezTo>
                      <a:pt x="10808" y="28596"/>
                      <a:pt x="12009" y="29229"/>
                      <a:pt x="13310" y="29596"/>
                    </a:cubicBezTo>
                    <a:cubicBezTo>
                      <a:pt x="14279" y="29881"/>
                      <a:pt x="15272" y="30045"/>
                      <a:pt x="16268" y="30045"/>
                    </a:cubicBezTo>
                    <a:cubicBezTo>
                      <a:pt x="16439" y="30045"/>
                      <a:pt x="16609" y="30040"/>
                      <a:pt x="16779" y="30030"/>
                    </a:cubicBezTo>
                    <a:lnTo>
                      <a:pt x="16879" y="30030"/>
                    </a:lnTo>
                    <a:lnTo>
                      <a:pt x="17480" y="29963"/>
                    </a:lnTo>
                    <a:cubicBezTo>
                      <a:pt x="20282" y="29630"/>
                      <a:pt x="23117" y="28062"/>
                      <a:pt x="25919" y="25293"/>
                    </a:cubicBezTo>
                    <a:cubicBezTo>
                      <a:pt x="27187" y="24026"/>
                      <a:pt x="28287" y="22591"/>
                      <a:pt x="29188" y="21057"/>
                    </a:cubicBezTo>
                    <a:lnTo>
                      <a:pt x="29755" y="21357"/>
                    </a:lnTo>
                    <a:cubicBezTo>
                      <a:pt x="28821" y="22958"/>
                      <a:pt x="27687" y="24426"/>
                      <a:pt x="26353" y="25727"/>
                    </a:cubicBezTo>
                    <a:cubicBezTo>
                      <a:pt x="23417" y="28662"/>
                      <a:pt x="20382" y="30297"/>
                      <a:pt x="17346" y="30597"/>
                    </a:cubicBezTo>
                    <a:lnTo>
                      <a:pt x="19715" y="32966"/>
                    </a:lnTo>
                    <a:lnTo>
                      <a:pt x="25652" y="27028"/>
                    </a:lnTo>
                    <a:cubicBezTo>
                      <a:pt x="26086" y="26594"/>
                      <a:pt x="26645" y="26377"/>
                      <a:pt x="27203" y="26377"/>
                    </a:cubicBezTo>
                    <a:cubicBezTo>
                      <a:pt x="27762" y="26377"/>
                      <a:pt x="28321" y="26594"/>
                      <a:pt x="28754" y="27028"/>
                    </a:cubicBezTo>
                    <a:lnTo>
                      <a:pt x="29422" y="27695"/>
                    </a:lnTo>
                    <a:cubicBezTo>
                      <a:pt x="30256" y="28562"/>
                      <a:pt x="30256" y="29930"/>
                      <a:pt x="29422" y="30797"/>
                    </a:cubicBezTo>
                    <a:lnTo>
                      <a:pt x="23484" y="36735"/>
                    </a:lnTo>
                    <a:lnTo>
                      <a:pt x="24218" y="37435"/>
                    </a:lnTo>
                    <a:lnTo>
                      <a:pt x="38161" y="23492"/>
                    </a:lnTo>
                    <a:lnTo>
                      <a:pt x="30689" y="16020"/>
                    </a:lnTo>
                    <a:cubicBezTo>
                      <a:pt x="30756" y="14886"/>
                      <a:pt x="30622" y="13718"/>
                      <a:pt x="30289" y="12618"/>
                    </a:cubicBezTo>
                    <a:cubicBezTo>
                      <a:pt x="29922" y="11317"/>
                      <a:pt x="29288" y="10116"/>
                      <a:pt x="28388" y="9115"/>
                    </a:cubicBezTo>
                    <a:cubicBezTo>
                      <a:pt x="28154" y="8848"/>
                      <a:pt x="28021" y="8681"/>
                      <a:pt x="28021" y="8681"/>
                    </a:cubicBezTo>
                    <a:lnTo>
                      <a:pt x="21883" y="2577"/>
                    </a:lnTo>
                    <a:cubicBezTo>
                      <a:pt x="21649" y="2344"/>
                      <a:pt x="21416" y="2143"/>
                      <a:pt x="21182" y="1910"/>
                    </a:cubicBezTo>
                    <a:cubicBezTo>
                      <a:pt x="19576" y="652"/>
                      <a:pt x="17623" y="1"/>
                      <a:pt x="15659"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0"/>
              <p:cNvSpPr/>
              <p:nvPr/>
            </p:nvSpPr>
            <p:spPr>
              <a:xfrm>
                <a:off x="2049975" y="3816725"/>
                <a:ext cx="416975" cy="411550"/>
              </a:xfrm>
              <a:custGeom>
                <a:avLst/>
                <a:gdLst/>
                <a:ahLst/>
                <a:cxnLst/>
                <a:rect l="l" t="t" r="r" b="b"/>
                <a:pathLst>
                  <a:path w="16679" h="16462" extrusionOk="0">
                    <a:moveTo>
                      <a:pt x="10691" y="0"/>
                    </a:moveTo>
                    <a:cubicBezTo>
                      <a:pt x="10399" y="0"/>
                      <a:pt x="10107" y="109"/>
                      <a:pt x="9874" y="325"/>
                    </a:cubicBezTo>
                    <a:lnTo>
                      <a:pt x="434" y="9765"/>
                    </a:lnTo>
                    <a:cubicBezTo>
                      <a:pt x="0" y="10232"/>
                      <a:pt x="0" y="10966"/>
                      <a:pt x="434" y="11400"/>
                    </a:cubicBezTo>
                    <a:lnTo>
                      <a:pt x="5171" y="16137"/>
                    </a:lnTo>
                    <a:cubicBezTo>
                      <a:pt x="5387" y="16354"/>
                      <a:pt x="5679" y="16462"/>
                      <a:pt x="5975" y="16462"/>
                    </a:cubicBezTo>
                    <a:cubicBezTo>
                      <a:pt x="6271" y="16462"/>
                      <a:pt x="6572" y="16354"/>
                      <a:pt x="6805" y="16137"/>
                    </a:cubicBezTo>
                    <a:lnTo>
                      <a:pt x="16245" y="6697"/>
                    </a:lnTo>
                    <a:cubicBezTo>
                      <a:pt x="16679" y="6230"/>
                      <a:pt x="16679" y="5496"/>
                      <a:pt x="16245" y="5062"/>
                    </a:cubicBezTo>
                    <a:lnTo>
                      <a:pt x="11508" y="325"/>
                    </a:lnTo>
                    <a:cubicBezTo>
                      <a:pt x="11275" y="109"/>
                      <a:pt x="10983" y="0"/>
                      <a:pt x="1069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50"/>
            <p:cNvGrpSpPr/>
            <p:nvPr/>
          </p:nvGrpSpPr>
          <p:grpSpPr>
            <a:xfrm>
              <a:off x="6807401" y="2141305"/>
              <a:ext cx="1622225" cy="1608711"/>
              <a:chOff x="1586300" y="3360150"/>
              <a:chExt cx="1278450" cy="1267800"/>
            </a:xfrm>
          </p:grpSpPr>
          <p:sp>
            <p:nvSpPr>
              <p:cNvPr id="1204" name="Google Shape;1204;p50"/>
              <p:cNvSpPr/>
              <p:nvPr/>
            </p:nvSpPr>
            <p:spPr>
              <a:xfrm>
                <a:off x="2441075" y="3498125"/>
                <a:ext cx="213525" cy="441825"/>
              </a:xfrm>
              <a:custGeom>
                <a:avLst/>
                <a:gdLst/>
                <a:ahLst/>
                <a:cxnLst/>
                <a:rect l="l" t="t" r="r" b="b"/>
                <a:pathLst>
                  <a:path w="8541" h="17673" extrusionOk="0">
                    <a:moveTo>
                      <a:pt x="5069" y="0"/>
                    </a:moveTo>
                    <a:cubicBezTo>
                      <a:pt x="4692" y="0"/>
                      <a:pt x="4202" y="228"/>
                      <a:pt x="3570" y="861"/>
                    </a:cubicBezTo>
                    <a:cubicBezTo>
                      <a:pt x="1368" y="2962"/>
                      <a:pt x="101" y="5864"/>
                      <a:pt x="1" y="8900"/>
                    </a:cubicBezTo>
                    <a:lnTo>
                      <a:pt x="34" y="8866"/>
                    </a:lnTo>
                    <a:lnTo>
                      <a:pt x="7239" y="16038"/>
                    </a:lnTo>
                    <a:cubicBezTo>
                      <a:pt x="7239" y="16038"/>
                      <a:pt x="7373" y="16205"/>
                      <a:pt x="7606" y="16472"/>
                    </a:cubicBezTo>
                    <a:cubicBezTo>
                      <a:pt x="7940" y="16839"/>
                      <a:pt x="8240" y="17239"/>
                      <a:pt x="8540" y="17673"/>
                    </a:cubicBezTo>
                    <a:lnTo>
                      <a:pt x="6272" y="1528"/>
                    </a:lnTo>
                    <a:cubicBezTo>
                      <a:pt x="6272" y="1528"/>
                      <a:pt x="6046" y="0"/>
                      <a:pt x="5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0"/>
              <p:cNvSpPr/>
              <p:nvPr/>
            </p:nvSpPr>
            <p:spPr>
              <a:xfrm>
                <a:off x="2416075" y="4368975"/>
                <a:ext cx="233525" cy="229775"/>
              </a:xfrm>
              <a:custGeom>
                <a:avLst/>
                <a:gdLst/>
                <a:ahLst/>
                <a:cxnLst/>
                <a:rect l="l" t="t" r="r" b="b"/>
                <a:pathLst>
                  <a:path w="9341" h="9191" extrusionOk="0">
                    <a:moveTo>
                      <a:pt x="6993" y="1"/>
                    </a:moveTo>
                    <a:cubicBezTo>
                      <a:pt x="6596" y="1"/>
                      <a:pt x="6204" y="151"/>
                      <a:pt x="5904" y="451"/>
                    </a:cubicBezTo>
                    <a:lnTo>
                      <a:pt x="0" y="6356"/>
                    </a:lnTo>
                    <a:lnTo>
                      <a:pt x="2835" y="9191"/>
                    </a:lnTo>
                    <a:lnTo>
                      <a:pt x="8740" y="3287"/>
                    </a:lnTo>
                    <a:cubicBezTo>
                      <a:pt x="9340" y="2653"/>
                      <a:pt x="9340" y="1685"/>
                      <a:pt x="8740" y="1085"/>
                    </a:cubicBezTo>
                    <a:lnTo>
                      <a:pt x="8106" y="451"/>
                    </a:lnTo>
                    <a:cubicBezTo>
                      <a:pt x="7789" y="151"/>
                      <a:pt x="7389" y="1"/>
                      <a:pt x="6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0"/>
              <p:cNvSpPr/>
              <p:nvPr/>
            </p:nvSpPr>
            <p:spPr>
              <a:xfrm>
                <a:off x="1643000" y="3527050"/>
                <a:ext cx="420325" cy="420400"/>
              </a:xfrm>
              <a:custGeom>
                <a:avLst/>
                <a:gdLst/>
                <a:ahLst/>
                <a:cxnLst/>
                <a:rect l="l" t="t" r="r" b="b"/>
                <a:pathLst>
                  <a:path w="16813" h="16816" extrusionOk="0">
                    <a:moveTo>
                      <a:pt x="3923" y="0"/>
                    </a:moveTo>
                    <a:cubicBezTo>
                      <a:pt x="3098" y="0"/>
                      <a:pt x="2136" y="409"/>
                      <a:pt x="1369" y="1205"/>
                    </a:cubicBezTo>
                    <a:cubicBezTo>
                      <a:pt x="435" y="2105"/>
                      <a:pt x="1" y="3273"/>
                      <a:pt x="168" y="4207"/>
                    </a:cubicBezTo>
                    <a:lnTo>
                      <a:pt x="12777" y="16816"/>
                    </a:lnTo>
                    <a:cubicBezTo>
                      <a:pt x="13144" y="16282"/>
                      <a:pt x="13544" y="15782"/>
                      <a:pt x="14011" y="15315"/>
                    </a:cubicBezTo>
                    <a:lnTo>
                      <a:pt x="16813" y="12479"/>
                    </a:lnTo>
                    <a:lnTo>
                      <a:pt x="4337" y="37"/>
                    </a:lnTo>
                    <a:cubicBezTo>
                      <a:pt x="4204" y="13"/>
                      <a:pt x="4065" y="0"/>
                      <a:pt x="3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0"/>
              <p:cNvSpPr/>
              <p:nvPr/>
            </p:nvSpPr>
            <p:spPr>
              <a:xfrm>
                <a:off x="1586300" y="3708875"/>
                <a:ext cx="399475" cy="505450"/>
              </a:xfrm>
              <a:custGeom>
                <a:avLst/>
                <a:gdLst/>
                <a:ahLst/>
                <a:cxnLst/>
                <a:rect l="l" t="t" r="r" b="b"/>
                <a:pathLst>
                  <a:path w="15979" h="20218" extrusionOk="0">
                    <a:moveTo>
                      <a:pt x="4229" y="1"/>
                    </a:moveTo>
                    <a:cubicBezTo>
                      <a:pt x="3378" y="1"/>
                      <a:pt x="2404" y="430"/>
                      <a:pt x="1602" y="1204"/>
                    </a:cubicBezTo>
                    <a:cubicBezTo>
                      <a:pt x="334" y="2505"/>
                      <a:pt x="1" y="4272"/>
                      <a:pt x="901" y="5140"/>
                    </a:cubicBezTo>
                    <a:lnTo>
                      <a:pt x="15979" y="20217"/>
                    </a:lnTo>
                    <a:cubicBezTo>
                      <a:pt x="13444" y="17449"/>
                      <a:pt x="12943" y="13412"/>
                      <a:pt x="14711" y="10110"/>
                    </a:cubicBezTo>
                    <a:lnTo>
                      <a:pt x="4637" y="36"/>
                    </a:lnTo>
                    <a:cubicBezTo>
                      <a:pt x="4506" y="13"/>
                      <a:pt x="4369" y="1"/>
                      <a:pt x="4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0"/>
              <p:cNvSpPr/>
              <p:nvPr/>
            </p:nvSpPr>
            <p:spPr>
              <a:xfrm>
                <a:off x="1773100" y="3424475"/>
                <a:ext cx="410325" cy="402900"/>
              </a:xfrm>
              <a:custGeom>
                <a:avLst/>
                <a:gdLst/>
                <a:ahLst/>
                <a:cxnLst/>
                <a:rect l="l" t="t" r="r" b="b"/>
                <a:pathLst>
                  <a:path w="16413" h="16116" extrusionOk="0">
                    <a:moveTo>
                      <a:pt x="3956" y="0"/>
                    </a:moveTo>
                    <a:cubicBezTo>
                      <a:pt x="3130" y="0"/>
                      <a:pt x="2164" y="409"/>
                      <a:pt x="1368" y="1205"/>
                    </a:cubicBezTo>
                    <a:cubicBezTo>
                      <a:pt x="434" y="2139"/>
                      <a:pt x="1" y="3340"/>
                      <a:pt x="201" y="4240"/>
                    </a:cubicBezTo>
                    <a:lnTo>
                      <a:pt x="12076" y="16115"/>
                    </a:lnTo>
                    <a:lnTo>
                      <a:pt x="14911" y="13313"/>
                    </a:lnTo>
                    <a:cubicBezTo>
                      <a:pt x="15345" y="12846"/>
                      <a:pt x="15879" y="12446"/>
                      <a:pt x="16412" y="12079"/>
                    </a:cubicBezTo>
                    <a:lnTo>
                      <a:pt x="4370" y="37"/>
                    </a:lnTo>
                    <a:cubicBezTo>
                      <a:pt x="4237" y="13"/>
                      <a:pt x="4099" y="0"/>
                      <a:pt x="3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0"/>
              <p:cNvSpPr/>
              <p:nvPr/>
            </p:nvSpPr>
            <p:spPr>
              <a:xfrm>
                <a:off x="1942400" y="3360150"/>
                <a:ext cx="497875" cy="380500"/>
              </a:xfrm>
              <a:custGeom>
                <a:avLst/>
                <a:gdLst/>
                <a:ahLst/>
                <a:cxnLst/>
                <a:rect l="l" t="t" r="r" b="b"/>
                <a:pathLst>
                  <a:path w="19915" h="15220" extrusionOk="0">
                    <a:moveTo>
                      <a:pt x="3932" y="0"/>
                    </a:moveTo>
                    <a:cubicBezTo>
                      <a:pt x="3090" y="0"/>
                      <a:pt x="2117" y="427"/>
                      <a:pt x="1334" y="1209"/>
                    </a:cubicBezTo>
                    <a:cubicBezTo>
                      <a:pt x="400" y="2143"/>
                      <a:pt x="0" y="3311"/>
                      <a:pt x="167" y="4245"/>
                    </a:cubicBezTo>
                    <a:lnTo>
                      <a:pt x="10241" y="14319"/>
                    </a:lnTo>
                    <a:cubicBezTo>
                      <a:pt x="11539" y="13621"/>
                      <a:pt x="12960" y="13279"/>
                      <a:pt x="14376" y="13279"/>
                    </a:cubicBezTo>
                    <a:cubicBezTo>
                      <a:pt x="16344" y="13279"/>
                      <a:pt x="18304" y="13939"/>
                      <a:pt x="19914" y="15219"/>
                    </a:cubicBezTo>
                    <a:lnTo>
                      <a:pt x="19514" y="14852"/>
                    </a:lnTo>
                    <a:lnTo>
                      <a:pt x="19547" y="14819"/>
                    </a:lnTo>
                    <a:lnTo>
                      <a:pt x="5271" y="509"/>
                    </a:lnTo>
                    <a:cubicBezTo>
                      <a:pt x="4926" y="164"/>
                      <a:pt x="4454" y="0"/>
                      <a:pt x="3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0"/>
              <p:cNvSpPr/>
              <p:nvPr/>
            </p:nvSpPr>
            <p:spPr>
              <a:xfrm>
                <a:off x="1910700" y="3692050"/>
                <a:ext cx="954050" cy="935900"/>
              </a:xfrm>
              <a:custGeom>
                <a:avLst/>
                <a:gdLst/>
                <a:ahLst/>
                <a:cxnLst/>
                <a:rect l="l" t="t" r="r" b="b"/>
                <a:pathLst>
                  <a:path w="38162" h="37436" extrusionOk="0">
                    <a:moveTo>
                      <a:pt x="16249" y="4353"/>
                    </a:moveTo>
                    <a:cubicBezTo>
                      <a:pt x="16712" y="4353"/>
                      <a:pt x="17180" y="4530"/>
                      <a:pt x="17546" y="4879"/>
                    </a:cubicBezTo>
                    <a:lnTo>
                      <a:pt x="22250" y="9582"/>
                    </a:lnTo>
                    <a:cubicBezTo>
                      <a:pt x="22950" y="10316"/>
                      <a:pt x="22950" y="11450"/>
                      <a:pt x="22250" y="12151"/>
                    </a:cubicBezTo>
                    <a:lnTo>
                      <a:pt x="12843" y="21591"/>
                    </a:lnTo>
                    <a:cubicBezTo>
                      <a:pt x="12710" y="21691"/>
                      <a:pt x="12610" y="21757"/>
                      <a:pt x="12476" y="21858"/>
                    </a:cubicBezTo>
                    <a:cubicBezTo>
                      <a:pt x="12192" y="22020"/>
                      <a:pt x="11875" y="22100"/>
                      <a:pt x="11559" y="22100"/>
                    </a:cubicBezTo>
                    <a:cubicBezTo>
                      <a:pt x="11095" y="22100"/>
                      <a:pt x="10632" y="21928"/>
                      <a:pt x="10275" y="21591"/>
                    </a:cubicBezTo>
                    <a:lnTo>
                      <a:pt x="5538" y="16854"/>
                    </a:lnTo>
                    <a:cubicBezTo>
                      <a:pt x="4904" y="16220"/>
                      <a:pt x="4837" y="15186"/>
                      <a:pt x="5404" y="14486"/>
                    </a:cubicBezTo>
                    <a:cubicBezTo>
                      <a:pt x="5471" y="14419"/>
                      <a:pt x="5505" y="14352"/>
                      <a:pt x="5538" y="14285"/>
                    </a:cubicBezTo>
                    <a:lnTo>
                      <a:pt x="5871" y="13985"/>
                    </a:lnTo>
                    <a:lnTo>
                      <a:pt x="10041" y="9816"/>
                    </a:lnTo>
                    <a:lnTo>
                      <a:pt x="10508" y="9382"/>
                    </a:lnTo>
                    <a:lnTo>
                      <a:pt x="14678" y="5179"/>
                    </a:lnTo>
                    <a:lnTo>
                      <a:pt x="14978" y="4879"/>
                    </a:lnTo>
                    <a:cubicBezTo>
                      <a:pt x="15045" y="4812"/>
                      <a:pt x="15111" y="4779"/>
                      <a:pt x="15178" y="4712"/>
                    </a:cubicBezTo>
                    <a:cubicBezTo>
                      <a:pt x="15493" y="4472"/>
                      <a:pt x="15869" y="4353"/>
                      <a:pt x="16249" y="4353"/>
                    </a:cubicBezTo>
                    <a:close/>
                    <a:moveTo>
                      <a:pt x="26820" y="14552"/>
                    </a:moveTo>
                    <a:lnTo>
                      <a:pt x="27454" y="14586"/>
                    </a:lnTo>
                    <a:cubicBezTo>
                      <a:pt x="27353" y="16821"/>
                      <a:pt x="25852" y="19422"/>
                      <a:pt x="22984" y="22291"/>
                    </a:cubicBezTo>
                    <a:cubicBezTo>
                      <a:pt x="20115" y="25160"/>
                      <a:pt x="17513" y="26661"/>
                      <a:pt x="15278" y="26761"/>
                    </a:cubicBezTo>
                    <a:lnTo>
                      <a:pt x="15245" y="26094"/>
                    </a:lnTo>
                    <a:cubicBezTo>
                      <a:pt x="17280" y="26027"/>
                      <a:pt x="19781" y="24526"/>
                      <a:pt x="22517" y="21824"/>
                    </a:cubicBezTo>
                    <a:cubicBezTo>
                      <a:pt x="25952" y="18388"/>
                      <a:pt x="26753" y="15987"/>
                      <a:pt x="26820" y="14552"/>
                    </a:cubicBezTo>
                    <a:close/>
                    <a:moveTo>
                      <a:pt x="15659" y="1"/>
                    </a:moveTo>
                    <a:cubicBezTo>
                      <a:pt x="14238" y="1"/>
                      <a:pt x="12812" y="342"/>
                      <a:pt x="11509" y="1043"/>
                    </a:cubicBezTo>
                    <a:cubicBezTo>
                      <a:pt x="11309" y="1143"/>
                      <a:pt x="11109" y="1243"/>
                      <a:pt x="10908" y="1376"/>
                    </a:cubicBezTo>
                    <a:cubicBezTo>
                      <a:pt x="10375" y="1743"/>
                      <a:pt x="9841" y="2143"/>
                      <a:pt x="9407" y="2610"/>
                    </a:cubicBezTo>
                    <a:lnTo>
                      <a:pt x="6572" y="5412"/>
                    </a:lnTo>
                    <a:lnTo>
                      <a:pt x="6105" y="5879"/>
                    </a:lnTo>
                    <a:lnTo>
                      <a:pt x="3303" y="8715"/>
                    </a:lnTo>
                    <a:cubicBezTo>
                      <a:pt x="2836" y="9182"/>
                      <a:pt x="2436" y="9682"/>
                      <a:pt x="2069" y="10216"/>
                    </a:cubicBezTo>
                    <a:cubicBezTo>
                      <a:pt x="1969" y="10416"/>
                      <a:pt x="1835" y="10616"/>
                      <a:pt x="1735" y="10783"/>
                    </a:cubicBezTo>
                    <a:cubicBezTo>
                      <a:pt x="1" y="14085"/>
                      <a:pt x="501" y="18122"/>
                      <a:pt x="3003" y="20890"/>
                    </a:cubicBezTo>
                    <a:cubicBezTo>
                      <a:pt x="3103" y="20990"/>
                      <a:pt x="3170" y="21124"/>
                      <a:pt x="3270" y="21224"/>
                    </a:cubicBezTo>
                    <a:lnTo>
                      <a:pt x="9407" y="27328"/>
                    </a:lnTo>
                    <a:cubicBezTo>
                      <a:pt x="9407" y="27328"/>
                      <a:pt x="9541" y="27462"/>
                      <a:pt x="9808" y="27695"/>
                    </a:cubicBezTo>
                    <a:cubicBezTo>
                      <a:pt x="10808" y="28596"/>
                      <a:pt x="12009" y="29229"/>
                      <a:pt x="13310" y="29596"/>
                    </a:cubicBezTo>
                    <a:cubicBezTo>
                      <a:pt x="14279" y="29881"/>
                      <a:pt x="15272" y="30045"/>
                      <a:pt x="16268" y="30045"/>
                    </a:cubicBezTo>
                    <a:cubicBezTo>
                      <a:pt x="16439" y="30045"/>
                      <a:pt x="16609" y="30040"/>
                      <a:pt x="16779" y="30030"/>
                    </a:cubicBezTo>
                    <a:lnTo>
                      <a:pt x="16879" y="30030"/>
                    </a:lnTo>
                    <a:lnTo>
                      <a:pt x="17480" y="29963"/>
                    </a:lnTo>
                    <a:cubicBezTo>
                      <a:pt x="20282" y="29630"/>
                      <a:pt x="23117" y="28062"/>
                      <a:pt x="25919" y="25293"/>
                    </a:cubicBezTo>
                    <a:cubicBezTo>
                      <a:pt x="27187" y="24026"/>
                      <a:pt x="28287" y="22591"/>
                      <a:pt x="29188" y="21057"/>
                    </a:cubicBezTo>
                    <a:lnTo>
                      <a:pt x="29755" y="21357"/>
                    </a:lnTo>
                    <a:cubicBezTo>
                      <a:pt x="28821" y="22958"/>
                      <a:pt x="27687" y="24426"/>
                      <a:pt x="26353" y="25727"/>
                    </a:cubicBezTo>
                    <a:cubicBezTo>
                      <a:pt x="23417" y="28662"/>
                      <a:pt x="20382" y="30297"/>
                      <a:pt x="17346" y="30597"/>
                    </a:cubicBezTo>
                    <a:lnTo>
                      <a:pt x="19715" y="32966"/>
                    </a:lnTo>
                    <a:lnTo>
                      <a:pt x="25652" y="27028"/>
                    </a:lnTo>
                    <a:cubicBezTo>
                      <a:pt x="26086" y="26594"/>
                      <a:pt x="26645" y="26377"/>
                      <a:pt x="27203" y="26377"/>
                    </a:cubicBezTo>
                    <a:cubicBezTo>
                      <a:pt x="27762" y="26377"/>
                      <a:pt x="28321" y="26594"/>
                      <a:pt x="28754" y="27028"/>
                    </a:cubicBezTo>
                    <a:lnTo>
                      <a:pt x="29422" y="27695"/>
                    </a:lnTo>
                    <a:cubicBezTo>
                      <a:pt x="30256" y="28562"/>
                      <a:pt x="30256" y="29930"/>
                      <a:pt x="29422" y="30797"/>
                    </a:cubicBezTo>
                    <a:lnTo>
                      <a:pt x="23484" y="36735"/>
                    </a:lnTo>
                    <a:lnTo>
                      <a:pt x="24218" y="37435"/>
                    </a:lnTo>
                    <a:lnTo>
                      <a:pt x="38161" y="23492"/>
                    </a:lnTo>
                    <a:lnTo>
                      <a:pt x="30689" y="16020"/>
                    </a:lnTo>
                    <a:cubicBezTo>
                      <a:pt x="30756" y="14886"/>
                      <a:pt x="30622" y="13718"/>
                      <a:pt x="30289" y="12618"/>
                    </a:cubicBezTo>
                    <a:cubicBezTo>
                      <a:pt x="29922" y="11317"/>
                      <a:pt x="29288" y="10116"/>
                      <a:pt x="28388" y="9115"/>
                    </a:cubicBezTo>
                    <a:cubicBezTo>
                      <a:pt x="28154" y="8848"/>
                      <a:pt x="28021" y="8681"/>
                      <a:pt x="28021" y="8681"/>
                    </a:cubicBezTo>
                    <a:lnTo>
                      <a:pt x="21883" y="2577"/>
                    </a:lnTo>
                    <a:cubicBezTo>
                      <a:pt x="21649" y="2344"/>
                      <a:pt x="21416" y="2143"/>
                      <a:pt x="21182" y="1910"/>
                    </a:cubicBezTo>
                    <a:cubicBezTo>
                      <a:pt x="19576" y="652"/>
                      <a:pt x="17623" y="1"/>
                      <a:pt x="15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0"/>
              <p:cNvSpPr/>
              <p:nvPr/>
            </p:nvSpPr>
            <p:spPr>
              <a:xfrm>
                <a:off x="2049975" y="3816725"/>
                <a:ext cx="416975" cy="411550"/>
              </a:xfrm>
              <a:custGeom>
                <a:avLst/>
                <a:gdLst/>
                <a:ahLst/>
                <a:cxnLst/>
                <a:rect l="l" t="t" r="r" b="b"/>
                <a:pathLst>
                  <a:path w="16679" h="16462" extrusionOk="0">
                    <a:moveTo>
                      <a:pt x="10691" y="0"/>
                    </a:moveTo>
                    <a:cubicBezTo>
                      <a:pt x="10399" y="0"/>
                      <a:pt x="10107" y="109"/>
                      <a:pt x="9874" y="325"/>
                    </a:cubicBezTo>
                    <a:lnTo>
                      <a:pt x="434" y="9765"/>
                    </a:lnTo>
                    <a:cubicBezTo>
                      <a:pt x="0" y="10232"/>
                      <a:pt x="0" y="10966"/>
                      <a:pt x="434" y="11400"/>
                    </a:cubicBezTo>
                    <a:lnTo>
                      <a:pt x="5171" y="16137"/>
                    </a:lnTo>
                    <a:cubicBezTo>
                      <a:pt x="5387" y="16354"/>
                      <a:pt x="5679" y="16462"/>
                      <a:pt x="5975" y="16462"/>
                    </a:cubicBezTo>
                    <a:cubicBezTo>
                      <a:pt x="6271" y="16462"/>
                      <a:pt x="6572" y="16354"/>
                      <a:pt x="6805" y="16137"/>
                    </a:cubicBezTo>
                    <a:lnTo>
                      <a:pt x="16245" y="6697"/>
                    </a:lnTo>
                    <a:cubicBezTo>
                      <a:pt x="16679" y="6230"/>
                      <a:pt x="16679" y="5496"/>
                      <a:pt x="16245" y="5062"/>
                    </a:cubicBezTo>
                    <a:lnTo>
                      <a:pt x="11508" y="325"/>
                    </a:lnTo>
                    <a:cubicBezTo>
                      <a:pt x="11275" y="109"/>
                      <a:pt x="10983" y="0"/>
                      <a:pt x="10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2" name="Google Shape;1212;p50"/>
          <p:cNvGrpSpPr/>
          <p:nvPr/>
        </p:nvGrpSpPr>
        <p:grpSpPr>
          <a:xfrm rot="493329">
            <a:off x="663674" y="2183667"/>
            <a:ext cx="1332958" cy="1868586"/>
            <a:chOff x="514755" y="2415754"/>
            <a:chExt cx="1484646" cy="2081228"/>
          </a:xfrm>
        </p:grpSpPr>
        <p:grpSp>
          <p:nvGrpSpPr>
            <p:cNvPr id="1213" name="Google Shape;1213;p50"/>
            <p:cNvGrpSpPr/>
            <p:nvPr/>
          </p:nvGrpSpPr>
          <p:grpSpPr>
            <a:xfrm rot="791378">
              <a:off x="715372" y="2514512"/>
              <a:ext cx="1083410" cy="1883713"/>
              <a:chOff x="5385775" y="3034275"/>
              <a:chExt cx="803925" cy="1397775"/>
            </a:xfrm>
          </p:grpSpPr>
          <p:sp>
            <p:nvSpPr>
              <p:cNvPr id="1214" name="Google Shape;1214;p50"/>
              <p:cNvSpPr/>
              <p:nvPr/>
            </p:nvSpPr>
            <p:spPr>
              <a:xfrm>
                <a:off x="5385775" y="3391200"/>
                <a:ext cx="80075" cy="95925"/>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p:nvPr/>
            </p:nvSpPr>
            <p:spPr>
              <a:xfrm>
                <a:off x="6109625" y="3391200"/>
                <a:ext cx="80075" cy="95925"/>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0"/>
              <p:cNvSpPr/>
              <p:nvPr/>
            </p:nvSpPr>
            <p:spPr>
              <a:xfrm>
                <a:off x="5444975" y="3692250"/>
                <a:ext cx="72575" cy="95925"/>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0"/>
              <p:cNvSpPr/>
              <p:nvPr/>
            </p:nvSpPr>
            <p:spPr>
              <a:xfrm>
                <a:off x="6057925" y="3692250"/>
                <a:ext cx="72575" cy="95925"/>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p:nvPr/>
            </p:nvSpPr>
            <p:spPr>
              <a:xfrm>
                <a:off x="5445800" y="3359500"/>
                <a:ext cx="683850" cy="103500"/>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a:off x="5490000" y="3545475"/>
                <a:ext cx="100100" cy="885650"/>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a:off x="5454150" y="3449575"/>
                <a:ext cx="667175" cy="102600"/>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a:off x="5605100" y="3558825"/>
                <a:ext cx="80075" cy="873150"/>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a:off x="5987025" y="3547150"/>
                <a:ext cx="98425" cy="883975"/>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5701000" y="3565500"/>
                <a:ext cx="79250" cy="589600"/>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5891125" y="3560475"/>
                <a:ext cx="80075" cy="871575"/>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a:off x="5796050" y="3034275"/>
                <a:ext cx="79250" cy="250200"/>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a:off x="5796050" y="3566325"/>
                <a:ext cx="79250" cy="589600"/>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0"/>
              <p:cNvSpPr/>
              <p:nvPr/>
            </p:nvSpPr>
            <p:spPr>
              <a:xfrm>
                <a:off x="5987025" y="3075150"/>
                <a:ext cx="85925" cy="200150"/>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a:off x="5891125" y="3040125"/>
                <a:ext cx="80075" cy="242675"/>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a:off x="5503350" y="3074300"/>
                <a:ext cx="85925" cy="198500"/>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0"/>
              <p:cNvSpPr/>
              <p:nvPr/>
            </p:nvSpPr>
            <p:spPr>
              <a:xfrm>
                <a:off x="5605925" y="3040125"/>
                <a:ext cx="79250" cy="241025"/>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a:off x="5701000" y="3034800"/>
                <a:ext cx="79250" cy="250525"/>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a:off x="5455825" y="3276125"/>
                <a:ext cx="664650" cy="97925"/>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a:off x="5660150" y="4162575"/>
                <a:ext cx="255200" cy="269400"/>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50"/>
            <p:cNvGrpSpPr/>
            <p:nvPr/>
          </p:nvGrpSpPr>
          <p:grpSpPr>
            <a:xfrm rot="791378">
              <a:off x="715372" y="2514512"/>
              <a:ext cx="1083410" cy="1883713"/>
              <a:chOff x="5385775" y="3034275"/>
              <a:chExt cx="803925" cy="1397775"/>
            </a:xfrm>
          </p:grpSpPr>
          <p:sp>
            <p:nvSpPr>
              <p:cNvPr id="1235" name="Google Shape;1235;p50"/>
              <p:cNvSpPr/>
              <p:nvPr/>
            </p:nvSpPr>
            <p:spPr>
              <a:xfrm>
                <a:off x="5385775" y="3391200"/>
                <a:ext cx="80075" cy="95925"/>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a:off x="6109625" y="3391200"/>
                <a:ext cx="80075" cy="95925"/>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a:off x="5444975" y="3692250"/>
                <a:ext cx="72575" cy="95925"/>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a:off x="6057925" y="3692250"/>
                <a:ext cx="72575" cy="95925"/>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a:off x="5445800" y="3359500"/>
                <a:ext cx="683850" cy="103500"/>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a:off x="5490000" y="3545475"/>
                <a:ext cx="100100" cy="885650"/>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a:off x="5454150" y="3449575"/>
                <a:ext cx="667175" cy="102600"/>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a:off x="5605100" y="3558825"/>
                <a:ext cx="80075" cy="873150"/>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a:off x="5987025" y="3547150"/>
                <a:ext cx="98425" cy="883975"/>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a:off x="5701000" y="3565500"/>
                <a:ext cx="79250" cy="589600"/>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a:off x="5891125" y="3560475"/>
                <a:ext cx="80075" cy="871575"/>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a:off x="5796050" y="3034275"/>
                <a:ext cx="79250" cy="250200"/>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a:off x="5796050" y="3566325"/>
                <a:ext cx="79250" cy="589600"/>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a:off x="5987025" y="3075150"/>
                <a:ext cx="85925" cy="200150"/>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0"/>
              <p:cNvSpPr/>
              <p:nvPr/>
            </p:nvSpPr>
            <p:spPr>
              <a:xfrm>
                <a:off x="5891125" y="3040125"/>
                <a:ext cx="80075" cy="242675"/>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0"/>
              <p:cNvSpPr/>
              <p:nvPr/>
            </p:nvSpPr>
            <p:spPr>
              <a:xfrm>
                <a:off x="5503350" y="3074300"/>
                <a:ext cx="85925" cy="198500"/>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5605925" y="3040125"/>
                <a:ext cx="79250" cy="241025"/>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5701000" y="3034800"/>
                <a:ext cx="79250" cy="250525"/>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5455825" y="3276125"/>
                <a:ext cx="664650" cy="97925"/>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5660150" y="4162575"/>
                <a:ext cx="255200" cy="269400"/>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5" name="Google Shape;1255;p50"/>
          <p:cNvSpPr/>
          <p:nvPr/>
        </p:nvSpPr>
        <p:spPr>
          <a:xfrm>
            <a:off x="843600" y="1021392"/>
            <a:ext cx="7456800" cy="2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Chart, histogram">
            <a:extLst>
              <a:ext uri="{FF2B5EF4-FFF2-40B4-BE49-F238E27FC236}">
                <a16:creationId xmlns:a16="http://schemas.microsoft.com/office/drawing/2014/main" id="{A1B628D0-9136-AD23-D5C1-C45C73331203}"/>
              </a:ext>
            </a:extLst>
          </p:cNvPr>
          <p:cNvPicPr>
            <a:picLocks noChangeAspect="1"/>
          </p:cNvPicPr>
          <p:nvPr/>
        </p:nvPicPr>
        <p:blipFill>
          <a:blip r:embed="rId3"/>
          <a:stretch>
            <a:fillRect/>
          </a:stretch>
        </p:blipFill>
        <p:spPr>
          <a:xfrm>
            <a:off x="2398387" y="2344406"/>
            <a:ext cx="4352327" cy="2570589"/>
          </a:xfrm>
          <a:prstGeom prst="rect">
            <a:avLst/>
          </a:prstGeom>
        </p:spPr>
      </p:pic>
      <p:sp>
        <p:nvSpPr>
          <p:cNvPr id="5" name="TextBox 4">
            <a:extLst>
              <a:ext uri="{FF2B5EF4-FFF2-40B4-BE49-F238E27FC236}">
                <a16:creationId xmlns:a16="http://schemas.microsoft.com/office/drawing/2014/main" id="{69FF2557-26A2-2BC1-7D78-BD69006BFE40}"/>
              </a:ext>
            </a:extLst>
          </p:cNvPr>
          <p:cNvSpPr txBox="1"/>
          <p:nvPr/>
        </p:nvSpPr>
        <p:spPr>
          <a:xfrm>
            <a:off x="1629714" y="1213406"/>
            <a:ext cx="6670686" cy="954107"/>
          </a:xfrm>
          <a:prstGeom prst="rect">
            <a:avLst/>
          </a:prstGeom>
          <a:noFill/>
        </p:spPr>
        <p:txBody>
          <a:bodyPr wrap="square">
            <a:spAutoFit/>
          </a:bodyPr>
          <a:lstStyle/>
          <a:p>
            <a:pPr algn="just"/>
            <a:r>
              <a:rPr lang="en-US" dirty="0">
                <a:solidFill>
                  <a:schemeClr val="lt1"/>
                </a:solidFill>
                <a:latin typeface="Be Vietnam"/>
                <a:sym typeface="Be Vietnam"/>
              </a:rPr>
              <a:t>Based on the results of the statistical analysis, I reject the null hypothesis that the runs scored in the first 12 overs of the first innings are equal to the runs scored in the last 8 overs. The evidence supports the conclusion that there is a significant difference between the two sets of data.</a:t>
            </a:r>
            <a:endParaRPr lang="en-CA" dirty="0">
              <a:solidFill>
                <a:schemeClr val="lt1"/>
              </a:solidFill>
              <a:latin typeface="Be Vietnam"/>
              <a:sym typeface="Be Vietnam"/>
            </a:endParaRPr>
          </a:p>
        </p:txBody>
      </p:sp>
      <p:sp>
        <p:nvSpPr>
          <p:cNvPr id="6" name="Subtitle 2">
            <a:extLst>
              <a:ext uri="{FF2B5EF4-FFF2-40B4-BE49-F238E27FC236}">
                <a16:creationId xmlns:a16="http://schemas.microsoft.com/office/drawing/2014/main" id="{B0B7C54C-50C8-B396-9323-D35EC72E7BD4}"/>
              </a:ext>
            </a:extLst>
          </p:cNvPr>
          <p:cNvSpPr txBox="1">
            <a:spLocks/>
          </p:cNvSpPr>
          <p:nvPr/>
        </p:nvSpPr>
        <p:spPr>
          <a:xfrm>
            <a:off x="-14810" y="4676079"/>
            <a:ext cx="530117" cy="408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13</a:t>
            </a:r>
            <a:endParaRPr lang="en-CA" dirty="0">
              <a:solidFill>
                <a:schemeClr val="bg2">
                  <a:lumMod val="10000"/>
                  <a:lumOff val="90000"/>
                </a:schemeClr>
              </a:solidFill>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473"/>
        <p:cNvGrpSpPr/>
        <p:nvPr/>
      </p:nvGrpSpPr>
      <p:grpSpPr>
        <a:xfrm>
          <a:off x="0" y="0"/>
          <a:ext cx="0" cy="0"/>
          <a:chOff x="0" y="0"/>
          <a:chExt cx="0" cy="0"/>
        </a:xfrm>
      </p:grpSpPr>
      <p:sp>
        <p:nvSpPr>
          <p:cNvPr id="1478" name="Google Shape;1478;p57"/>
          <p:cNvSpPr txBox="1"/>
          <p:nvPr/>
        </p:nvSpPr>
        <p:spPr>
          <a:xfrm>
            <a:off x="1181733" y="299229"/>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dk1"/>
                </a:solidFill>
                <a:latin typeface="Inter Black"/>
                <a:ea typeface="Inter Black"/>
                <a:sym typeface="Inter Black"/>
              </a:rPr>
              <a:t>Tableau Dashboard</a:t>
            </a:r>
            <a:endParaRPr sz="3600" dirty="0">
              <a:solidFill>
                <a:schemeClr val="dk1"/>
              </a:solidFill>
              <a:latin typeface="Inter Black"/>
              <a:ea typeface="Inter Black"/>
              <a:sym typeface="Be Vietnam"/>
            </a:endParaRPr>
          </a:p>
        </p:txBody>
      </p:sp>
      <p:pic>
        <p:nvPicPr>
          <p:cNvPr id="6" name="Content Placeholder 4">
            <a:extLst>
              <a:ext uri="{FF2B5EF4-FFF2-40B4-BE49-F238E27FC236}">
                <a16:creationId xmlns:a16="http://schemas.microsoft.com/office/drawing/2014/main" id="{EA1B5EEF-66E7-E762-E32D-A7D0AAF00AB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994" t="18242" r="1609" b="7990"/>
          <a:stretch/>
        </p:blipFill>
        <p:spPr>
          <a:xfrm>
            <a:off x="1524000" y="765955"/>
            <a:ext cx="6507065" cy="3597889"/>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7" name="Google Shape;1547;p58">
            <a:extLst>
              <a:ext uri="{FF2B5EF4-FFF2-40B4-BE49-F238E27FC236}">
                <a16:creationId xmlns:a16="http://schemas.microsoft.com/office/drawing/2014/main" id="{EB0E195B-814F-098C-5F08-5FD79AFBC511}"/>
              </a:ext>
            </a:extLst>
          </p:cNvPr>
          <p:cNvGrpSpPr/>
          <p:nvPr/>
        </p:nvGrpSpPr>
        <p:grpSpPr>
          <a:xfrm rot="-1373740">
            <a:off x="340111" y="2201896"/>
            <a:ext cx="825774" cy="1578061"/>
            <a:chOff x="888550" y="2852351"/>
            <a:chExt cx="837516" cy="1600499"/>
          </a:xfrm>
        </p:grpSpPr>
        <p:sp>
          <p:nvSpPr>
            <p:cNvPr id="8" name="Google Shape;1548;p58">
              <a:extLst>
                <a:ext uri="{FF2B5EF4-FFF2-40B4-BE49-F238E27FC236}">
                  <a16:creationId xmlns:a16="http://schemas.microsoft.com/office/drawing/2014/main" id="{8C2CFBCF-C8BA-70AF-A4A5-51248A3A77F5}"/>
                </a:ext>
              </a:extLst>
            </p:cNvPr>
            <p:cNvSpPr/>
            <p:nvPr/>
          </p:nvSpPr>
          <p:spPr>
            <a:xfrm>
              <a:off x="895266" y="2852351"/>
              <a:ext cx="830800" cy="1594500"/>
            </a:xfrm>
            <a:custGeom>
              <a:avLst/>
              <a:gdLst/>
              <a:ahLst/>
              <a:cxnLst/>
              <a:rect l="l" t="t" r="r" b="b"/>
              <a:pathLst>
                <a:path w="33232" h="63780" extrusionOk="0">
                  <a:moveTo>
                    <a:pt x="16616" y="0"/>
                  </a:moveTo>
                  <a:cubicBezTo>
                    <a:pt x="14599" y="0"/>
                    <a:pt x="12583" y="464"/>
                    <a:pt x="10728" y="1392"/>
                  </a:cubicBezTo>
                  <a:cubicBezTo>
                    <a:pt x="0" y="6514"/>
                    <a:pt x="4517" y="40955"/>
                    <a:pt x="6372" y="61240"/>
                  </a:cubicBezTo>
                  <a:cubicBezTo>
                    <a:pt x="6491" y="62650"/>
                    <a:pt x="6886" y="63182"/>
                    <a:pt x="7475" y="63182"/>
                  </a:cubicBezTo>
                  <a:cubicBezTo>
                    <a:pt x="9295" y="63182"/>
                    <a:pt x="12964" y="58094"/>
                    <a:pt x="16011" y="58094"/>
                  </a:cubicBezTo>
                  <a:cubicBezTo>
                    <a:pt x="21338" y="58094"/>
                    <a:pt x="24377" y="63779"/>
                    <a:pt x="25855" y="63779"/>
                  </a:cubicBezTo>
                  <a:cubicBezTo>
                    <a:pt x="26368" y="63779"/>
                    <a:pt x="26693" y="63092"/>
                    <a:pt x="26860" y="61240"/>
                  </a:cubicBezTo>
                  <a:cubicBezTo>
                    <a:pt x="28795" y="40955"/>
                    <a:pt x="33232" y="6514"/>
                    <a:pt x="22504" y="1392"/>
                  </a:cubicBezTo>
                  <a:cubicBezTo>
                    <a:pt x="20649" y="464"/>
                    <a:pt x="18632" y="0"/>
                    <a:pt x="1661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49;p58">
              <a:extLst>
                <a:ext uri="{FF2B5EF4-FFF2-40B4-BE49-F238E27FC236}">
                  <a16:creationId xmlns:a16="http://schemas.microsoft.com/office/drawing/2014/main" id="{22337190-200D-714B-9190-067D6657DFC5}"/>
                </a:ext>
              </a:extLst>
            </p:cNvPr>
            <p:cNvSpPr/>
            <p:nvPr/>
          </p:nvSpPr>
          <p:spPr>
            <a:xfrm>
              <a:off x="1096916" y="2954676"/>
              <a:ext cx="25" cy="315600"/>
            </a:xfrm>
            <a:custGeom>
              <a:avLst/>
              <a:gdLst/>
              <a:ahLst/>
              <a:cxnLst/>
              <a:rect l="l" t="t" r="r" b="b"/>
              <a:pathLst>
                <a:path w="1" h="12624" fill="none" extrusionOk="0">
                  <a:moveTo>
                    <a:pt x="0" y="1"/>
                  </a:moveTo>
                  <a:lnTo>
                    <a:pt x="0" y="12624"/>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50;p58">
              <a:extLst>
                <a:ext uri="{FF2B5EF4-FFF2-40B4-BE49-F238E27FC236}">
                  <a16:creationId xmlns:a16="http://schemas.microsoft.com/office/drawing/2014/main" id="{05E5DF87-2EFC-323B-6FCB-8DD0552F42D6}"/>
                </a:ext>
              </a:extLst>
            </p:cNvPr>
            <p:cNvSpPr/>
            <p:nvPr/>
          </p:nvSpPr>
          <p:spPr>
            <a:xfrm>
              <a:off x="1210841" y="2892176"/>
              <a:ext cx="25" cy="378100"/>
            </a:xfrm>
            <a:custGeom>
              <a:avLst/>
              <a:gdLst/>
              <a:ahLst/>
              <a:cxnLst/>
              <a:rect l="l" t="t" r="r" b="b"/>
              <a:pathLst>
                <a:path w="1" h="15124" fill="none" extrusionOk="0">
                  <a:moveTo>
                    <a:pt x="0" y="0"/>
                  </a:moveTo>
                  <a:lnTo>
                    <a:pt x="0" y="15124"/>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51;p58">
              <a:extLst>
                <a:ext uri="{FF2B5EF4-FFF2-40B4-BE49-F238E27FC236}">
                  <a16:creationId xmlns:a16="http://schemas.microsoft.com/office/drawing/2014/main" id="{C47916D6-75F5-6E9C-C901-447C8A85959D}"/>
                </a:ext>
              </a:extLst>
            </p:cNvPr>
            <p:cNvSpPr/>
            <p:nvPr/>
          </p:nvSpPr>
          <p:spPr>
            <a:xfrm>
              <a:off x="1323766" y="2866976"/>
              <a:ext cx="25" cy="403300"/>
            </a:xfrm>
            <a:custGeom>
              <a:avLst/>
              <a:gdLst/>
              <a:ahLst/>
              <a:cxnLst/>
              <a:rect l="l" t="t" r="r" b="b"/>
              <a:pathLst>
                <a:path w="1" h="16132" fill="none" extrusionOk="0">
                  <a:moveTo>
                    <a:pt x="0" y="0"/>
                  </a:moveTo>
                  <a:lnTo>
                    <a:pt x="0" y="16132"/>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52;p58">
              <a:extLst>
                <a:ext uri="{FF2B5EF4-FFF2-40B4-BE49-F238E27FC236}">
                  <a16:creationId xmlns:a16="http://schemas.microsoft.com/office/drawing/2014/main" id="{42E51398-5777-BD2A-AB5B-AB138C350643}"/>
                </a:ext>
              </a:extLst>
            </p:cNvPr>
            <p:cNvSpPr/>
            <p:nvPr/>
          </p:nvSpPr>
          <p:spPr>
            <a:xfrm>
              <a:off x="1412491" y="2892176"/>
              <a:ext cx="25" cy="378100"/>
            </a:xfrm>
            <a:custGeom>
              <a:avLst/>
              <a:gdLst/>
              <a:ahLst/>
              <a:cxnLst/>
              <a:rect l="l" t="t" r="r" b="b"/>
              <a:pathLst>
                <a:path w="1" h="15124" fill="none" extrusionOk="0">
                  <a:moveTo>
                    <a:pt x="0" y="0"/>
                  </a:moveTo>
                  <a:lnTo>
                    <a:pt x="0" y="15124"/>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53;p58">
              <a:extLst>
                <a:ext uri="{FF2B5EF4-FFF2-40B4-BE49-F238E27FC236}">
                  <a16:creationId xmlns:a16="http://schemas.microsoft.com/office/drawing/2014/main" id="{138490AE-520F-4DC9-8D96-08F7756629CF}"/>
                </a:ext>
              </a:extLst>
            </p:cNvPr>
            <p:cNvSpPr/>
            <p:nvPr/>
          </p:nvSpPr>
          <p:spPr>
            <a:xfrm>
              <a:off x="1525416" y="2942576"/>
              <a:ext cx="25" cy="327700"/>
            </a:xfrm>
            <a:custGeom>
              <a:avLst/>
              <a:gdLst/>
              <a:ahLst/>
              <a:cxnLst/>
              <a:rect l="l" t="t" r="r" b="b"/>
              <a:pathLst>
                <a:path w="1" h="13108" fill="none" extrusionOk="0">
                  <a:moveTo>
                    <a:pt x="0" y="1"/>
                  </a:moveTo>
                  <a:lnTo>
                    <a:pt x="0" y="13108"/>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54;p58">
              <a:extLst>
                <a:ext uri="{FF2B5EF4-FFF2-40B4-BE49-F238E27FC236}">
                  <a16:creationId xmlns:a16="http://schemas.microsoft.com/office/drawing/2014/main" id="{896DC077-578C-F1D7-8648-C49B151F210C}"/>
                </a:ext>
              </a:extLst>
            </p:cNvPr>
            <p:cNvSpPr/>
            <p:nvPr/>
          </p:nvSpPr>
          <p:spPr>
            <a:xfrm>
              <a:off x="1096916" y="3635226"/>
              <a:ext cx="25" cy="794525"/>
            </a:xfrm>
            <a:custGeom>
              <a:avLst/>
              <a:gdLst/>
              <a:ahLst/>
              <a:cxnLst/>
              <a:rect l="l" t="t" r="r" b="b"/>
              <a:pathLst>
                <a:path w="1" h="31781" fill="none" extrusionOk="0">
                  <a:moveTo>
                    <a:pt x="0" y="1"/>
                  </a:moveTo>
                  <a:lnTo>
                    <a:pt x="0" y="31780"/>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55;p58">
              <a:extLst>
                <a:ext uri="{FF2B5EF4-FFF2-40B4-BE49-F238E27FC236}">
                  <a16:creationId xmlns:a16="http://schemas.microsoft.com/office/drawing/2014/main" id="{DB59DAFE-3536-1743-F838-8B37D4B11352}"/>
                </a:ext>
              </a:extLst>
            </p:cNvPr>
            <p:cNvSpPr/>
            <p:nvPr/>
          </p:nvSpPr>
          <p:spPr>
            <a:xfrm>
              <a:off x="1210841" y="3635226"/>
              <a:ext cx="25" cy="705800"/>
            </a:xfrm>
            <a:custGeom>
              <a:avLst/>
              <a:gdLst/>
              <a:ahLst/>
              <a:cxnLst/>
              <a:rect l="l" t="t" r="r" b="b"/>
              <a:pathLst>
                <a:path w="1" h="28232" fill="none" extrusionOk="0">
                  <a:moveTo>
                    <a:pt x="0" y="1"/>
                  </a:moveTo>
                  <a:lnTo>
                    <a:pt x="0" y="28231"/>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56;p58">
              <a:extLst>
                <a:ext uri="{FF2B5EF4-FFF2-40B4-BE49-F238E27FC236}">
                  <a16:creationId xmlns:a16="http://schemas.microsoft.com/office/drawing/2014/main" id="{95B691F9-CD3A-D328-689A-BEAD73965374}"/>
                </a:ext>
              </a:extLst>
            </p:cNvPr>
            <p:cNvSpPr/>
            <p:nvPr/>
          </p:nvSpPr>
          <p:spPr>
            <a:xfrm>
              <a:off x="1323766" y="3635226"/>
              <a:ext cx="25" cy="655375"/>
            </a:xfrm>
            <a:custGeom>
              <a:avLst/>
              <a:gdLst/>
              <a:ahLst/>
              <a:cxnLst/>
              <a:rect l="l" t="t" r="r" b="b"/>
              <a:pathLst>
                <a:path w="1" h="26215" fill="none" extrusionOk="0">
                  <a:moveTo>
                    <a:pt x="0" y="1"/>
                  </a:moveTo>
                  <a:lnTo>
                    <a:pt x="0" y="26215"/>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57;p58">
              <a:extLst>
                <a:ext uri="{FF2B5EF4-FFF2-40B4-BE49-F238E27FC236}">
                  <a16:creationId xmlns:a16="http://schemas.microsoft.com/office/drawing/2014/main" id="{EB1E9B60-B4CE-9544-8DFB-6C45BD5DC221}"/>
                </a:ext>
              </a:extLst>
            </p:cNvPr>
            <p:cNvSpPr/>
            <p:nvPr/>
          </p:nvSpPr>
          <p:spPr>
            <a:xfrm>
              <a:off x="1412491" y="3635226"/>
              <a:ext cx="25" cy="718900"/>
            </a:xfrm>
            <a:custGeom>
              <a:avLst/>
              <a:gdLst/>
              <a:ahLst/>
              <a:cxnLst/>
              <a:rect l="l" t="t" r="r" b="b"/>
              <a:pathLst>
                <a:path w="1" h="28756" fill="none" extrusionOk="0">
                  <a:moveTo>
                    <a:pt x="0" y="1"/>
                  </a:moveTo>
                  <a:lnTo>
                    <a:pt x="0" y="28756"/>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58;p58">
              <a:extLst>
                <a:ext uri="{FF2B5EF4-FFF2-40B4-BE49-F238E27FC236}">
                  <a16:creationId xmlns:a16="http://schemas.microsoft.com/office/drawing/2014/main" id="{1A389254-74A7-CFBB-352A-1B5E9272851D}"/>
                </a:ext>
              </a:extLst>
            </p:cNvPr>
            <p:cNvSpPr/>
            <p:nvPr/>
          </p:nvSpPr>
          <p:spPr>
            <a:xfrm>
              <a:off x="1525416" y="3635226"/>
              <a:ext cx="25" cy="794525"/>
            </a:xfrm>
            <a:custGeom>
              <a:avLst/>
              <a:gdLst/>
              <a:ahLst/>
              <a:cxnLst/>
              <a:rect l="l" t="t" r="r" b="b"/>
              <a:pathLst>
                <a:path w="1" h="31781" fill="none" extrusionOk="0">
                  <a:moveTo>
                    <a:pt x="0" y="1"/>
                  </a:moveTo>
                  <a:lnTo>
                    <a:pt x="0" y="31780"/>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59;p58">
              <a:extLst>
                <a:ext uri="{FF2B5EF4-FFF2-40B4-BE49-F238E27FC236}">
                  <a16:creationId xmlns:a16="http://schemas.microsoft.com/office/drawing/2014/main" id="{0BC39752-73BE-824F-D8BD-73B39A9870C4}"/>
                </a:ext>
              </a:extLst>
            </p:cNvPr>
            <p:cNvSpPr/>
            <p:nvPr/>
          </p:nvSpPr>
          <p:spPr>
            <a:xfrm>
              <a:off x="1015241" y="3642301"/>
              <a:ext cx="617050" cy="25"/>
            </a:xfrm>
            <a:custGeom>
              <a:avLst/>
              <a:gdLst/>
              <a:ahLst/>
              <a:cxnLst/>
              <a:rect l="l" t="t" r="r" b="b"/>
              <a:pathLst>
                <a:path w="24682" h="1" fill="none" extrusionOk="0">
                  <a:moveTo>
                    <a:pt x="0" y="0"/>
                  </a:moveTo>
                  <a:lnTo>
                    <a:pt x="24682" y="0"/>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60;p58">
              <a:extLst>
                <a:ext uri="{FF2B5EF4-FFF2-40B4-BE49-F238E27FC236}">
                  <a16:creationId xmlns:a16="http://schemas.microsoft.com/office/drawing/2014/main" id="{C76CB53E-2D68-DBD7-B35E-4FE0FF1C1FAC}"/>
                </a:ext>
              </a:extLst>
            </p:cNvPr>
            <p:cNvSpPr/>
            <p:nvPr/>
          </p:nvSpPr>
          <p:spPr>
            <a:xfrm>
              <a:off x="1015241" y="3276301"/>
              <a:ext cx="617050" cy="25"/>
            </a:xfrm>
            <a:custGeom>
              <a:avLst/>
              <a:gdLst/>
              <a:ahLst/>
              <a:cxnLst/>
              <a:rect l="l" t="t" r="r" b="b"/>
              <a:pathLst>
                <a:path w="24682" h="1" fill="none" extrusionOk="0">
                  <a:moveTo>
                    <a:pt x="0" y="1"/>
                  </a:moveTo>
                  <a:lnTo>
                    <a:pt x="24682" y="1"/>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61;p58">
              <a:extLst>
                <a:ext uri="{FF2B5EF4-FFF2-40B4-BE49-F238E27FC236}">
                  <a16:creationId xmlns:a16="http://schemas.microsoft.com/office/drawing/2014/main" id="{66840479-89CF-33C7-6875-3B6310B5ED7B}"/>
                </a:ext>
              </a:extLst>
            </p:cNvPr>
            <p:cNvSpPr/>
            <p:nvPr/>
          </p:nvSpPr>
          <p:spPr>
            <a:xfrm>
              <a:off x="1015241" y="3402326"/>
              <a:ext cx="617050" cy="25"/>
            </a:xfrm>
            <a:custGeom>
              <a:avLst/>
              <a:gdLst/>
              <a:ahLst/>
              <a:cxnLst/>
              <a:rect l="l" t="t" r="r" b="b"/>
              <a:pathLst>
                <a:path w="24682" h="1" fill="none" extrusionOk="0">
                  <a:moveTo>
                    <a:pt x="0" y="1"/>
                  </a:moveTo>
                  <a:lnTo>
                    <a:pt x="24682" y="1"/>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62;p58">
              <a:extLst>
                <a:ext uri="{FF2B5EF4-FFF2-40B4-BE49-F238E27FC236}">
                  <a16:creationId xmlns:a16="http://schemas.microsoft.com/office/drawing/2014/main" id="{335B053A-AF81-B114-DFFA-E1FE1CEEA5E9}"/>
                </a:ext>
              </a:extLst>
            </p:cNvPr>
            <p:cNvSpPr/>
            <p:nvPr/>
          </p:nvSpPr>
          <p:spPr>
            <a:xfrm>
              <a:off x="1015241" y="3503151"/>
              <a:ext cx="617050" cy="25"/>
            </a:xfrm>
            <a:custGeom>
              <a:avLst/>
              <a:gdLst/>
              <a:ahLst/>
              <a:cxnLst/>
              <a:rect l="l" t="t" r="r" b="b"/>
              <a:pathLst>
                <a:path w="24682" h="1" fill="none" extrusionOk="0">
                  <a:moveTo>
                    <a:pt x="0" y="1"/>
                  </a:moveTo>
                  <a:lnTo>
                    <a:pt x="24682" y="1"/>
                  </a:lnTo>
                </a:path>
              </a:pathLst>
            </a:custGeom>
            <a:solidFill>
              <a:schemeClr val="lt1"/>
            </a:solidFill>
            <a:ln w="114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63;p58">
              <a:extLst>
                <a:ext uri="{FF2B5EF4-FFF2-40B4-BE49-F238E27FC236}">
                  <a16:creationId xmlns:a16="http://schemas.microsoft.com/office/drawing/2014/main" id="{D0CC0F5E-0382-55D2-912D-2BBD4B104CC7}"/>
                </a:ext>
              </a:extLst>
            </p:cNvPr>
            <p:cNvSpPr/>
            <p:nvPr/>
          </p:nvSpPr>
          <p:spPr>
            <a:xfrm>
              <a:off x="891541" y="2856576"/>
              <a:ext cx="830800" cy="1595025"/>
            </a:xfrm>
            <a:custGeom>
              <a:avLst/>
              <a:gdLst/>
              <a:ahLst/>
              <a:cxnLst/>
              <a:rect l="l" t="t" r="r" b="b"/>
              <a:pathLst>
                <a:path w="33232" h="63801" extrusionOk="0">
                  <a:moveTo>
                    <a:pt x="16616" y="1976"/>
                  </a:moveTo>
                  <a:lnTo>
                    <a:pt x="16576" y="2017"/>
                  </a:lnTo>
                  <a:cubicBezTo>
                    <a:pt x="18310" y="2017"/>
                    <a:pt x="20044" y="2420"/>
                    <a:pt x="21617" y="3186"/>
                  </a:cubicBezTo>
                  <a:cubicBezTo>
                    <a:pt x="26053" y="5324"/>
                    <a:pt x="27182" y="15003"/>
                    <a:pt x="27384" y="22746"/>
                  </a:cubicBezTo>
                  <a:cubicBezTo>
                    <a:pt x="27626" y="33070"/>
                    <a:pt x="26416" y="45532"/>
                    <a:pt x="25408" y="55574"/>
                  </a:cubicBezTo>
                  <a:cubicBezTo>
                    <a:pt x="25247" y="57348"/>
                    <a:pt x="25085" y="59042"/>
                    <a:pt x="24924" y="60655"/>
                  </a:cubicBezTo>
                  <a:cubicBezTo>
                    <a:pt x="23109" y="58921"/>
                    <a:pt x="20125" y="56138"/>
                    <a:pt x="15971" y="56138"/>
                  </a:cubicBezTo>
                  <a:cubicBezTo>
                    <a:pt x="13511" y="56138"/>
                    <a:pt x="11333" y="57993"/>
                    <a:pt x="9397" y="59647"/>
                  </a:cubicBezTo>
                  <a:cubicBezTo>
                    <a:pt x="9075" y="59929"/>
                    <a:pt x="8671" y="60252"/>
                    <a:pt x="8268" y="60575"/>
                  </a:cubicBezTo>
                  <a:cubicBezTo>
                    <a:pt x="8107" y="58800"/>
                    <a:pt x="7905" y="56905"/>
                    <a:pt x="7744" y="54928"/>
                  </a:cubicBezTo>
                  <a:cubicBezTo>
                    <a:pt x="6776" y="44967"/>
                    <a:pt x="5566" y="32586"/>
                    <a:pt x="5848" y="22383"/>
                  </a:cubicBezTo>
                  <a:cubicBezTo>
                    <a:pt x="6050" y="14761"/>
                    <a:pt x="7179" y="5243"/>
                    <a:pt x="11575" y="3186"/>
                  </a:cubicBezTo>
                  <a:cubicBezTo>
                    <a:pt x="13148" y="2420"/>
                    <a:pt x="14882" y="1976"/>
                    <a:pt x="16616" y="1976"/>
                  </a:cubicBezTo>
                  <a:close/>
                  <a:moveTo>
                    <a:pt x="16616" y="0"/>
                  </a:moveTo>
                  <a:cubicBezTo>
                    <a:pt x="14559" y="41"/>
                    <a:pt x="12583" y="484"/>
                    <a:pt x="10728" y="1371"/>
                  </a:cubicBezTo>
                  <a:cubicBezTo>
                    <a:pt x="1" y="6534"/>
                    <a:pt x="4518" y="40975"/>
                    <a:pt x="6373" y="61260"/>
                  </a:cubicBezTo>
                  <a:cubicBezTo>
                    <a:pt x="6494" y="62672"/>
                    <a:pt x="6897" y="63196"/>
                    <a:pt x="7462" y="63196"/>
                  </a:cubicBezTo>
                  <a:cubicBezTo>
                    <a:pt x="9317" y="63196"/>
                    <a:pt x="12946" y="58114"/>
                    <a:pt x="15971" y="58114"/>
                  </a:cubicBezTo>
                  <a:cubicBezTo>
                    <a:pt x="21335" y="58114"/>
                    <a:pt x="24359" y="63801"/>
                    <a:pt x="25852" y="63801"/>
                  </a:cubicBezTo>
                  <a:cubicBezTo>
                    <a:pt x="26336" y="63801"/>
                    <a:pt x="26699" y="63115"/>
                    <a:pt x="26860" y="61260"/>
                  </a:cubicBezTo>
                  <a:cubicBezTo>
                    <a:pt x="28755" y="40975"/>
                    <a:pt x="33232" y="6534"/>
                    <a:pt x="22464" y="1412"/>
                  </a:cubicBezTo>
                  <a:cubicBezTo>
                    <a:pt x="20649" y="525"/>
                    <a:pt x="18633" y="41"/>
                    <a:pt x="16616" y="41"/>
                  </a:cubicBezTo>
                  <a:lnTo>
                    <a:pt x="16616"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64;p58">
              <a:extLst>
                <a:ext uri="{FF2B5EF4-FFF2-40B4-BE49-F238E27FC236}">
                  <a16:creationId xmlns:a16="http://schemas.microsoft.com/office/drawing/2014/main" id="{E8B655FB-A08F-0842-A6E3-0AD7AA5539C1}"/>
                </a:ext>
              </a:extLst>
            </p:cNvPr>
            <p:cNvSpPr/>
            <p:nvPr/>
          </p:nvSpPr>
          <p:spPr>
            <a:xfrm>
              <a:off x="888550" y="2858325"/>
              <a:ext cx="830800" cy="1594500"/>
            </a:xfrm>
            <a:custGeom>
              <a:avLst/>
              <a:gdLst/>
              <a:ahLst/>
              <a:cxnLst/>
              <a:rect l="l" t="t" r="r" b="b"/>
              <a:pathLst>
                <a:path w="33232" h="63780" extrusionOk="0">
                  <a:moveTo>
                    <a:pt x="16616" y="0"/>
                  </a:moveTo>
                  <a:cubicBezTo>
                    <a:pt x="14599" y="0"/>
                    <a:pt x="12583" y="464"/>
                    <a:pt x="10728" y="1392"/>
                  </a:cubicBezTo>
                  <a:cubicBezTo>
                    <a:pt x="0" y="6514"/>
                    <a:pt x="4517" y="40955"/>
                    <a:pt x="6372" y="61240"/>
                  </a:cubicBezTo>
                  <a:cubicBezTo>
                    <a:pt x="6491" y="62650"/>
                    <a:pt x="6886" y="63182"/>
                    <a:pt x="7475" y="63182"/>
                  </a:cubicBezTo>
                  <a:cubicBezTo>
                    <a:pt x="9295" y="63182"/>
                    <a:pt x="12964" y="58094"/>
                    <a:pt x="16011" y="58094"/>
                  </a:cubicBezTo>
                  <a:cubicBezTo>
                    <a:pt x="21338" y="58094"/>
                    <a:pt x="24377" y="63779"/>
                    <a:pt x="25855" y="63779"/>
                  </a:cubicBezTo>
                  <a:cubicBezTo>
                    <a:pt x="26368" y="63779"/>
                    <a:pt x="26693" y="63092"/>
                    <a:pt x="26860" y="61240"/>
                  </a:cubicBezTo>
                  <a:cubicBezTo>
                    <a:pt x="28795" y="40955"/>
                    <a:pt x="33232" y="6514"/>
                    <a:pt x="22504" y="1392"/>
                  </a:cubicBezTo>
                  <a:cubicBezTo>
                    <a:pt x="20649" y="464"/>
                    <a:pt x="18632" y="0"/>
                    <a:pt x="16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65;p58">
              <a:extLst>
                <a:ext uri="{FF2B5EF4-FFF2-40B4-BE49-F238E27FC236}">
                  <a16:creationId xmlns:a16="http://schemas.microsoft.com/office/drawing/2014/main" id="{21D533F8-671B-83A5-2B2F-37F4A74C74C5}"/>
                </a:ext>
              </a:extLst>
            </p:cNvPr>
            <p:cNvSpPr/>
            <p:nvPr/>
          </p:nvSpPr>
          <p:spPr>
            <a:xfrm>
              <a:off x="1090200" y="2960650"/>
              <a:ext cx="25" cy="315600"/>
            </a:xfrm>
            <a:custGeom>
              <a:avLst/>
              <a:gdLst/>
              <a:ahLst/>
              <a:cxnLst/>
              <a:rect l="l" t="t" r="r" b="b"/>
              <a:pathLst>
                <a:path w="1" h="12624" fill="none" extrusionOk="0">
                  <a:moveTo>
                    <a:pt x="0" y="1"/>
                  </a:moveTo>
                  <a:lnTo>
                    <a:pt x="0" y="12624"/>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6;p58">
              <a:extLst>
                <a:ext uri="{FF2B5EF4-FFF2-40B4-BE49-F238E27FC236}">
                  <a16:creationId xmlns:a16="http://schemas.microsoft.com/office/drawing/2014/main" id="{54454303-15A4-DBD1-6299-A090E8ADDDF2}"/>
                </a:ext>
              </a:extLst>
            </p:cNvPr>
            <p:cNvSpPr/>
            <p:nvPr/>
          </p:nvSpPr>
          <p:spPr>
            <a:xfrm>
              <a:off x="1204125" y="2898150"/>
              <a:ext cx="25" cy="378100"/>
            </a:xfrm>
            <a:custGeom>
              <a:avLst/>
              <a:gdLst/>
              <a:ahLst/>
              <a:cxnLst/>
              <a:rect l="l" t="t" r="r" b="b"/>
              <a:pathLst>
                <a:path w="1" h="15124" fill="none" extrusionOk="0">
                  <a:moveTo>
                    <a:pt x="0" y="0"/>
                  </a:moveTo>
                  <a:lnTo>
                    <a:pt x="0" y="15124"/>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67;p58">
              <a:extLst>
                <a:ext uri="{FF2B5EF4-FFF2-40B4-BE49-F238E27FC236}">
                  <a16:creationId xmlns:a16="http://schemas.microsoft.com/office/drawing/2014/main" id="{D8806FA8-8DF2-7341-BB6E-01EAF83CE842}"/>
                </a:ext>
              </a:extLst>
            </p:cNvPr>
            <p:cNvSpPr/>
            <p:nvPr/>
          </p:nvSpPr>
          <p:spPr>
            <a:xfrm>
              <a:off x="1317050" y="2872950"/>
              <a:ext cx="25" cy="403300"/>
            </a:xfrm>
            <a:custGeom>
              <a:avLst/>
              <a:gdLst/>
              <a:ahLst/>
              <a:cxnLst/>
              <a:rect l="l" t="t" r="r" b="b"/>
              <a:pathLst>
                <a:path w="1" h="16132" fill="none" extrusionOk="0">
                  <a:moveTo>
                    <a:pt x="0" y="0"/>
                  </a:moveTo>
                  <a:lnTo>
                    <a:pt x="0" y="16132"/>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68;p58">
              <a:extLst>
                <a:ext uri="{FF2B5EF4-FFF2-40B4-BE49-F238E27FC236}">
                  <a16:creationId xmlns:a16="http://schemas.microsoft.com/office/drawing/2014/main" id="{FAE9CDB7-7145-70E7-C3DB-4C013007E9FD}"/>
                </a:ext>
              </a:extLst>
            </p:cNvPr>
            <p:cNvSpPr/>
            <p:nvPr/>
          </p:nvSpPr>
          <p:spPr>
            <a:xfrm>
              <a:off x="1405775" y="2898150"/>
              <a:ext cx="25" cy="378100"/>
            </a:xfrm>
            <a:custGeom>
              <a:avLst/>
              <a:gdLst/>
              <a:ahLst/>
              <a:cxnLst/>
              <a:rect l="l" t="t" r="r" b="b"/>
              <a:pathLst>
                <a:path w="1" h="15124" fill="none" extrusionOk="0">
                  <a:moveTo>
                    <a:pt x="0" y="0"/>
                  </a:moveTo>
                  <a:lnTo>
                    <a:pt x="0" y="15124"/>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69;p58">
              <a:extLst>
                <a:ext uri="{FF2B5EF4-FFF2-40B4-BE49-F238E27FC236}">
                  <a16:creationId xmlns:a16="http://schemas.microsoft.com/office/drawing/2014/main" id="{6DBEFB97-0E6D-8FA3-51B0-285361BFFC5E}"/>
                </a:ext>
              </a:extLst>
            </p:cNvPr>
            <p:cNvSpPr/>
            <p:nvPr/>
          </p:nvSpPr>
          <p:spPr>
            <a:xfrm>
              <a:off x="1518700" y="2948550"/>
              <a:ext cx="25" cy="327700"/>
            </a:xfrm>
            <a:custGeom>
              <a:avLst/>
              <a:gdLst/>
              <a:ahLst/>
              <a:cxnLst/>
              <a:rect l="l" t="t" r="r" b="b"/>
              <a:pathLst>
                <a:path w="1" h="13108" fill="none" extrusionOk="0">
                  <a:moveTo>
                    <a:pt x="0" y="1"/>
                  </a:moveTo>
                  <a:lnTo>
                    <a:pt x="0" y="13108"/>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70;p58">
              <a:extLst>
                <a:ext uri="{FF2B5EF4-FFF2-40B4-BE49-F238E27FC236}">
                  <a16:creationId xmlns:a16="http://schemas.microsoft.com/office/drawing/2014/main" id="{26796135-4922-953A-E220-CCDEA5E2BE0B}"/>
                </a:ext>
              </a:extLst>
            </p:cNvPr>
            <p:cNvSpPr/>
            <p:nvPr/>
          </p:nvSpPr>
          <p:spPr>
            <a:xfrm>
              <a:off x="1090200" y="3641200"/>
              <a:ext cx="25" cy="794525"/>
            </a:xfrm>
            <a:custGeom>
              <a:avLst/>
              <a:gdLst/>
              <a:ahLst/>
              <a:cxnLst/>
              <a:rect l="l" t="t" r="r" b="b"/>
              <a:pathLst>
                <a:path w="1" h="31781" fill="none" extrusionOk="0">
                  <a:moveTo>
                    <a:pt x="0" y="1"/>
                  </a:moveTo>
                  <a:lnTo>
                    <a:pt x="0" y="31780"/>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71;p58">
              <a:extLst>
                <a:ext uri="{FF2B5EF4-FFF2-40B4-BE49-F238E27FC236}">
                  <a16:creationId xmlns:a16="http://schemas.microsoft.com/office/drawing/2014/main" id="{9B58E21E-5C85-ECD6-3EDD-6BE8836399FE}"/>
                </a:ext>
              </a:extLst>
            </p:cNvPr>
            <p:cNvSpPr/>
            <p:nvPr/>
          </p:nvSpPr>
          <p:spPr>
            <a:xfrm>
              <a:off x="1204125" y="3641200"/>
              <a:ext cx="25" cy="705800"/>
            </a:xfrm>
            <a:custGeom>
              <a:avLst/>
              <a:gdLst/>
              <a:ahLst/>
              <a:cxnLst/>
              <a:rect l="l" t="t" r="r" b="b"/>
              <a:pathLst>
                <a:path w="1" h="28232" fill="none" extrusionOk="0">
                  <a:moveTo>
                    <a:pt x="0" y="1"/>
                  </a:moveTo>
                  <a:lnTo>
                    <a:pt x="0" y="28231"/>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72;p58">
              <a:extLst>
                <a:ext uri="{FF2B5EF4-FFF2-40B4-BE49-F238E27FC236}">
                  <a16:creationId xmlns:a16="http://schemas.microsoft.com/office/drawing/2014/main" id="{2B3293D3-8C45-4A7C-DC84-DD731829992F}"/>
                </a:ext>
              </a:extLst>
            </p:cNvPr>
            <p:cNvSpPr/>
            <p:nvPr/>
          </p:nvSpPr>
          <p:spPr>
            <a:xfrm>
              <a:off x="1317050" y="3641200"/>
              <a:ext cx="25" cy="655375"/>
            </a:xfrm>
            <a:custGeom>
              <a:avLst/>
              <a:gdLst/>
              <a:ahLst/>
              <a:cxnLst/>
              <a:rect l="l" t="t" r="r" b="b"/>
              <a:pathLst>
                <a:path w="1" h="26215" fill="none" extrusionOk="0">
                  <a:moveTo>
                    <a:pt x="0" y="1"/>
                  </a:moveTo>
                  <a:lnTo>
                    <a:pt x="0" y="26215"/>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73;p58">
              <a:extLst>
                <a:ext uri="{FF2B5EF4-FFF2-40B4-BE49-F238E27FC236}">
                  <a16:creationId xmlns:a16="http://schemas.microsoft.com/office/drawing/2014/main" id="{9CE31512-4A0D-321F-80C0-C47E29895642}"/>
                </a:ext>
              </a:extLst>
            </p:cNvPr>
            <p:cNvSpPr/>
            <p:nvPr/>
          </p:nvSpPr>
          <p:spPr>
            <a:xfrm>
              <a:off x="1405775" y="3641200"/>
              <a:ext cx="25" cy="718900"/>
            </a:xfrm>
            <a:custGeom>
              <a:avLst/>
              <a:gdLst/>
              <a:ahLst/>
              <a:cxnLst/>
              <a:rect l="l" t="t" r="r" b="b"/>
              <a:pathLst>
                <a:path w="1" h="28756" fill="none" extrusionOk="0">
                  <a:moveTo>
                    <a:pt x="0" y="1"/>
                  </a:moveTo>
                  <a:lnTo>
                    <a:pt x="0" y="28756"/>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74;p58">
              <a:extLst>
                <a:ext uri="{FF2B5EF4-FFF2-40B4-BE49-F238E27FC236}">
                  <a16:creationId xmlns:a16="http://schemas.microsoft.com/office/drawing/2014/main" id="{9FDFE085-13C7-DF43-D7F9-6A0D32593543}"/>
                </a:ext>
              </a:extLst>
            </p:cNvPr>
            <p:cNvSpPr/>
            <p:nvPr/>
          </p:nvSpPr>
          <p:spPr>
            <a:xfrm>
              <a:off x="1518700" y="3641200"/>
              <a:ext cx="25" cy="794525"/>
            </a:xfrm>
            <a:custGeom>
              <a:avLst/>
              <a:gdLst/>
              <a:ahLst/>
              <a:cxnLst/>
              <a:rect l="l" t="t" r="r" b="b"/>
              <a:pathLst>
                <a:path w="1" h="31781" fill="none" extrusionOk="0">
                  <a:moveTo>
                    <a:pt x="0" y="1"/>
                  </a:moveTo>
                  <a:lnTo>
                    <a:pt x="0" y="31780"/>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75;p58">
              <a:extLst>
                <a:ext uri="{FF2B5EF4-FFF2-40B4-BE49-F238E27FC236}">
                  <a16:creationId xmlns:a16="http://schemas.microsoft.com/office/drawing/2014/main" id="{9E3864A9-2776-CF24-E480-EB7723195FE1}"/>
                </a:ext>
              </a:extLst>
            </p:cNvPr>
            <p:cNvSpPr/>
            <p:nvPr/>
          </p:nvSpPr>
          <p:spPr>
            <a:xfrm>
              <a:off x="1008525" y="3648275"/>
              <a:ext cx="617050" cy="25"/>
            </a:xfrm>
            <a:custGeom>
              <a:avLst/>
              <a:gdLst/>
              <a:ahLst/>
              <a:cxnLst/>
              <a:rect l="l" t="t" r="r" b="b"/>
              <a:pathLst>
                <a:path w="24682" h="1" fill="none" extrusionOk="0">
                  <a:moveTo>
                    <a:pt x="0" y="0"/>
                  </a:moveTo>
                  <a:lnTo>
                    <a:pt x="24682" y="0"/>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76;p58">
              <a:extLst>
                <a:ext uri="{FF2B5EF4-FFF2-40B4-BE49-F238E27FC236}">
                  <a16:creationId xmlns:a16="http://schemas.microsoft.com/office/drawing/2014/main" id="{6613FD9D-EF0F-A0D7-0585-66AA88F7B12D}"/>
                </a:ext>
              </a:extLst>
            </p:cNvPr>
            <p:cNvSpPr/>
            <p:nvPr/>
          </p:nvSpPr>
          <p:spPr>
            <a:xfrm>
              <a:off x="1008525" y="3282275"/>
              <a:ext cx="617050" cy="25"/>
            </a:xfrm>
            <a:custGeom>
              <a:avLst/>
              <a:gdLst/>
              <a:ahLst/>
              <a:cxnLst/>
              <a:rect l="l" t="t" r="r" b="b"/>
              <a:pathLst>
                <a:path w="24682" h="1" fill="none" extrusionOk="0">
                  <a:moveTo>
                    <a:pt x="0" y="1"/>
                  </a:moveTo>
                  <a:lnTo>
                    <a:pt x="24682" y="1"/>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77;p58">
              <a:extLst>
                <a:ext uri="{FF2B5EF4-FFF2-40B4-BE49-F238E27FC236}">
                  <a16:creationId xmlns:a16="http://schemas.microsoft.com/office/drawing/2014/main" id="{D5294413-78A1-6399-83EA-683E031CC269}"/>
                </a:ext>
              </a:extLst>
            </p:cNvPr>
            <p:cNvSpPr/>
            <p:nvPr/>
          </p:nvSpPr>
          <p:spPr>
            <a:xfrm>
              <a:off x="1008525" y="3408300"/>
              <a:ext cx="617050" cy="25"/>
            </a:xfrm>
            <a:custGeom>
              <a:avLst/>
              <a:gdLst/>
              <a:ahLst/>
              <a:cxnLst/>
              <a:rect l="l" t="t" r="r" b="b"/>
              <a:pathLst>
                <a:path w="24682" h="1" fill="none" extrusionOk="0">
                  <a:moveTo>
                    <a:pt x="0" y="1"/>
                  </a:moveTo>
                  <a:lnTo>
                    <a:pt x="24682" y="1"/>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78;p58">
              <a:extLst>
                <a:ext uri="{FF2B5EF4-FFF2-40B4-BE49-F238E27FC236}">
                  <a16:creationId xmlns:a16="http://schemas.microsoft.com/office/drawing/2014/main" id="{19CD18A6-7884-6485-FB5D-8B9034F018C2}"/>
                </a:ext>
              </a:extLst>
            </p:cNvPr>
            <p:cNvSpPr/>
            <p:nvPr/>
          </p:nvSpPr>
          <p:spPr>
            <a:xfrm>
              <a:off x="1008525" y="3509125"/>
              <a:ext cx="617050" cy="25"/>
            </a:xfrm>
            <a:custGeom>
              <a:avLst/>
              <a:gdLst/>
              <a:ahLst/>
              <a:cxnLst/>
              <a:rect l="l" t="t" r="r" b="b"/>
              <a:pathLst>
                <a:path w="24682" h="1" fill="none" extrusionOk="0">
                  <a:moveTo>
                    <a:pt x="0" y="1"/>
                  </a:moveTo>
                  <a:lnTo>
                    <a:pt x="24682" y="1"/>
                  </a:lnTo>
                </a:path>
              </a:pathLst>
            </a:custGeom>
            <a:noFill/>
            <a:ln w="38325"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79;p58">
              <a:extLst>
                <a:ext uri="{FF2B5EF4-FFF2-40B4-BE49-F238E27FC236}">
                  <a16:creationId xmlns:a16="http://schemas.microsoft.com/office/drawing/2014/main" id="{9B16B711-D7EF-B504-FD37-D8B60F1791E4}"/>
                </a:ext>
              </a:extLst>
            </p:cNvPr>
            <p:cNvSpPr/>
            <p:nvPr/>
          </p:nvSpPr>
          <p:spPr>
            <a:xfrm>
              <a:off x="889550" y="2857825"/>
              <a:ext cx="830800" cy="1595025"/>
            </a:xfrm>
            <a:custGeom>
              <a:avLst/>
              <a:gdLst/>
              <a:ahLst/>
              <a:cxnLst/>
              <a:rect l="l" t="t" r="r" b="b"/>
              <a:pathLst>
                <a:path w="33232" h="63801" extrusionOk="0">
                  <a:moveTo>
                    <a:pt x="16616" y="1976"/>
                  </a:moveTo>
                  <a:lnTo>
                    <a:pt x="16576" y="2017"/>
                  </a:lnTo>
                  <a:cubicBezTo>
                    <a:pt x="18310" y="2017"/>
                    <a:pt x="20044" y="2420"/>
                    <a:pt x="21617" y="3186"/>
                  </a:cubicBezTo>
                  <a:cubicBezTo>
                    <a:pt x="26053" y="5324"/>
                    <a:pt x="27182" y="15003"/>
                    <a:pt x="27384" y="22746"/>
                  </a:cubicBezTo>
                  <a:cubicBezTo>
                    <a:pt x="27626" y="33070"/>
                    <a:pt x="26416" y="45532"/>
                    <a:pt x="25408" y="55574"/>
                  </a:cubicBezTo>
                  <a:cubicBezTo>
                    <a:pt x="25247" y="57348"/>
                    <a:pt x="25085" y="59042"/>
                    <a:pt x="24924" y="60655"/>
                  </a:cubicBezTo>
                  <a:cubicBezTo>
                    <a:pt x="23109" y="58921"/>
                    <a:pt x="20125" y="56138"/>
                    <a:pt x="15971" y="56138"/>
                  </a:cubicBezTo>
                  <a:cubicBezTo>
                    <a:pt x="13511" y="56138"/>
                    <a:pt x="11333" y="57993"/>
                    <a:pt x="9397" y="59647"/>
                  </a:cubicBezTo>
                  <a:cubicBezTo>
                    <a:pt x="9075" y="59929"/>
                    <a:pt x="8671" y="60252"/>
                    <a:pt x="8268" y="60575"/>
                  </a:cubicBezTo>
                  <a:cubicBezTo>
                    <a:pt x="8107" y="58800"/>
                    <a:pt x="7905" y="56905"/>
                    <a:pt x="7744" y="54928"/>
                  </a:cubicBezTo>
                  <a:cubicBezTo>
                    <a:pt x="6776" y="44967"/>
                    <a:pt x="5566" y="32586"/>
                    <a:pt x="5848" y="22383"/>
                  </a:cubicBezTo>
                  <a:cubicBezTo>
                    <a:pt x="6050" y="14761"/>
                    <a:pt x="7179" y="5243"/>
                    <a:pt x="11575" y="3186"/>
                  </a:cubicBezTo>
                  <a:cubicBezTo>
                    <a:pt x="13148" y="2420"/>
                    <a:pt x="14882" y="1976"/>
                    <a:pt x="16616" y="1976"/>
                  </a:cubicBezTo>
                  <a:close/>
                  <a:moveTo>
                    <a:pt x="16616" y="0"/>
                  </a:moveTo>
                  <a:cubicBezTo>
                    <a:pt x="14559" y="41"/>
                    <a:pt x="12583" y="484"/>
                    <a:pt x="10728" y="1371"/>
                  </a:cubicBezTo>
                  <a:cubicBezTo>
                    <a:pt x="1" y="6534"/>
                    <a:pt x="4518" y="40975"/>
                    <a:pt x="6373" y="61260"/>
                  </a:cubicBezTo>
                  <a:cubicBezTo>
                    <a:pt x="6494" y="62672"/>
                    <a:pt x="6897" y="63196"/>
                    <a:pt x="7462" y="63196"/>
                  </a:cubicBezTo>
                  <a:cubicBezTo>
                    <a:pt x="9317" y="63196"/>
                    <a:pt x="12946" y="58114"/>
                    <a:pt x="15971" y="58114"/>
                  </a:cubicBezTo>
                  <a:cubicBezTo>
                    <a:pt x="21335" y="58114"/>
                    <a:pt x="24359" y="63801"/>
                    <a:pt x="25852" y="63801"/>
                  </a:cubicBezTo>
                  <a:cubicBezTo>
                    <a:pt x="26336" y="63801"/>
                    <a:pt x="26699" y="63115"/>
                    <a:pt x="26860" y="61260"/>
                  </a:cubicBezTo>
                  <a:cubicBezTo>
                    <a:pt x="28755" y="40975"/>
                    <a:pt x="33232" y="6534"/>
                    <a:pt x="22464" y="1412"/>
                  </a:cubicBezTo>
                  <a:cubicBezTo>
                    <a:pt x="20649" y="525"/>
                    <a:pt x="18633" y="41"/>
                    <a:pt x="16616" y="41"/>
                  </a:cubicBezTo>
                  <a:lnTo>
                    <a:pt x="166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Subtitle 2">
            <a:extLst>
              <a:ext uri="{FF2B5EF4-FFF2-40B4-BE49-F238E27FC236}">
                <a16:creationId xmlns:a16="http://schemas.microsoft.com/office/drawing/2014/main" id="{383CBA56-1461-1838-02D3-FC71D80C06EC}"/>
              </a:ext>
            </a:extLst>
          </p:cNvPr>
          <p:cNvSpPr txBox="1">
            <a:spLocks/>
          </p:cNvSpPr>
          <p:nvPr/>
        </p:nvSpPr>
        <p:spPr>
          <a:xfrm>
            <a:off x="-14810" y="4676079"/>
            <a:ext cx="530117" cy="408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14</a:t>
            </a:r>
            <a:endParaRPr lang="en-CA" dirty="0">
              <a:solidFill>
                <a:schemeClr val="bg2">
                  <a:lumMod val="10000"/>
                  <a:lumOff val="9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94" name="Google Shape;1094;p47"/>
          <p:cNvSpPr txBox="1">
            <a:spLocks noGrp="1"/>
          </p:cNvSpPr>
          <p:nvPr>
            <p:ph type="title" idx="6"/>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 &amp; TEST DATA</a:t>
            </a:r>
            <a:endParaRPr dirty="0"/>
          </a:p>
        </p:txBody>
      </p:sp>
      <p:pic>
        <p:nvPicPr>
          <p:cNvPr id="15" name="Picture 14" descr="Graphical user interface">
            <a:extLst>
              <a:ext uri="{FF2B5EF4-FFF2-40B4-BE49-F238E27FC236}">
                <a16:creationId xmlns:a16="http://schemas.microsoft.com/office/drawing/2014/main" id="{4806BD60-DAAF-AAC9-ABA0-7AA4DDF65505}"/>
              </a:ext>
            </a:extLst>
          </p:cNvPr>
          <p:cNvPicPr>
            <a:picLocks noChangeAspect="1"/>
          </p:cNvPicPr>
          <p:nvPr/>
        </p:nvPicPr>
        <p:blipFill>
          <a:blip r:embed="rId3"/>
          <a:stretch>
            <a:fillRect/>
          </a:stretch>
        </p:blipFill>
        <p:spPr>
          <a:xfrm>
            <a:off x="884664" y="1243613"/>
            <a:ext cx="4239390" cy="17021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7" name="Picture 16" descr="Graphical user interface, application&#10;&#10;Description automatically generated">
            <a:extLst>
              <a:ext uri="{FF2B5EF4-FFF2-40B4-BE49-F238E27FC236}">
                <a16:creationId xmlns:a16="http://schemas.microsoft.com/office/drawing/2014/main" id="{711DE2BE-4DF1-86E1-F246-E35AC1454750}"/>
              </a:ext>
            </a:extLst>
          </p:cNvPr>
          <p:cNvPicPr>
            <a:picLocks noChangeAspect="1"/>
          </p:cNvPicPr>
          <p:nvPr/>
        </p:nvPicPr>
        <p:blipFill>
          <a:blip r:embed="rId4"/>
          <a:stretch>
            <a:fillRect/>
          </a:stretch>
        </p:blipFill>
        <p:spPr>
          <a:xfrm>
            <a:off x="884664" y="3230471"/>
            <a:ext cx="4237464" cy="17777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8" name="Google Shape;1176;p49">
            <a:extLst>
              <a:ext uri="{FF2B5EF4-FFF2-40B4-BE49-F238E27FC236}">
                <a16:creationId xmlns:a16="http://schemas.microsoft.com/office/drawing/2014/main" id="{EA757EC2-5CB3-3BDD-AEB8-C8493C0D2645}"/>
              </a:ext>
            </a:extLst>
          </p:cNvPr>
          <p:cNvSpPr/>
          <p:nvPr/>
        </p:nvSpPr>
        <p:spPr>
          <a:xfrm rot="5400000">
            <a:off x="5140670" y="1654054"/>
            <a:ext cx="3367255" cy="2721395"/>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5;p49">
            <a:extLst>
              <a:ext uri="{FF2B5EF4-FFF2-40B4-BE49-F238E27FC236}">
                <a16:creationId xmlns:a16="http://schemas.microsoft.com/office/drawing/2014/main" id="{FB7A2546-A093-2AAA-2318-A3F2A8662915}"/>
              </a:ext>
            </a:extLst>
          </p:cNvPr>
          <p:cNvSpPr txBox="1">
            <a:spLocks/>
          </p:cNvSpPr>
          <p:nvPr/>
        </p:nvSpPr>
        <p:spPr>
          <a:xfrm>
            <a:off x="5583044" y="1620644"/>
            <a:ext cx="2483005" cy="8772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Be Vietnam"/>
              <a:buNone/>
              <a:defRPr sz="1400" b="0" i="0" u="none" strike="noStrike" cap="none">
                <a:solidFill>
                  <a:schemeClr val="lt1"/>
                </a:solidFill>
                <a:latin typeface="Be Vietnam"/>
                <a:ea typeface="Be Vietnam"/>
                <a:cs typeface="Be Vietnam"/>
                <a:sym typeface="Be Vietnam"/>
              </a:defRPr>
            </a:lvl1pPr>
            <a:lvl2pPr marL="914400" marR="0" lvl="1"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2pPr>
            <a:lvl3pPr marL="1371600" marR="0" lvl="2"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3pPr>
            <a:lvl4pPr marL="1828800" marR="0" lvl="3"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4pPr>
            <a:lvl5pPr marL="2286000" marR="0" lvl="4"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5pPr>
            <a:lvl6pPr marL="2743200" marR="0" lvl="5"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6pPr>
            <a:lvl7pPr marL="3200400" marR="0" lvl="6"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7pPr>
            <a:lvl8pPr marL="3657600" marR="0" lvl="7"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8pPr>
            <a:lvl9pPr marL="4114800" marR="0" lvl="8"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9pPr>
          </a:lstStyle>
          <a:p>
            <a:pPr marL="0" indent="0" algn="just">
              <a:buClr>
                <a:schemeClr val="dk1"/>
              </a:buClr>
              <a:buSzPts val="1100"/>
              <a:buFont typeface="Arial"/>
              <a:buNone/>
            </a:pPr>
            <a:r>
              <a:rPr lang="en-US" dirty="0"/>
              <a:t>We split the final dataset for training (80%) and testing (20%).     </a:t>
            </a:r>
          </a:p>
        </p:txBody>
      </p:sp>
      <p:grpSp>
        <p:nvGrpSpPr>
          <p:cNvPr id="22" name="Google Shape;3462;p78">
            <a:extLst>
              <a:ext uri="{FF2B5EF4-FFF2-40B4-BE49-F238E27FC236}">
                <a16:creationId xmlns:a16="http://schemas.microsoft.com/office/drawing/2014/main" id="{047BC7A1-6C58-FA76-A27A-5AD00F12E5AC}"/>
              </a:ext>
            </a:extLst>
          </p:cNvPr>
          <p:cNvGrpSpPr/>
          <p:nvPr/>
        </p:nvGrpSpPr>
        <p:grpSpPr>
          <a:xfrm>
            <a:off x="5880410" y="2645627"/>
            <a:ext cx="1754458" cy="1680117"/>
            <a:chOff x="5681300" y="2527788"/>
            <a:chExt cx="805800" cy="805800"/>
          </a:xfrm>
        </p:grpSpPr>
        <p:sp>
          <p:nvSpPr>
            <p:cNvPr id="23" name="Google Shape;3463;p78">
              <a:extLst>
                <a:ext uri="{FF2B5EF4-FFF2-40B4-BE49-F238E27FC236}">
                  <a16:creationId xmlns:a16="http://schemas.microsoft.com/office/drawing/2014/main" id="{523CF389-27EE-2075-93CB-2F28E0F0144E}"/>
                </a:ext>
              </a:extLst>
            </p:cNvPr>
            <p:cNvSpPr/>
            <p:nvPr/>
          </p:nvSpPr>
          <p:spPr>
            <a:xfrm>
              <a:off x="5681300" y="2527788"/>
              <a:ext cx="805800" cy="8058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64;p78">
              <a:extLst>
                <a:ext uri="{FF2B5EF4-FFF2-40B4-BE49-F238E27FC236}">
                  <a16:creationId xmlns:a16="http://schemas.microsoft.com/office/drawing/2014/main" id="{3D019F3B-3BCA-B6C0-1E61-04768C57DD2E}"/>
                </a:ext>
              </a:extLst>
            </p:cNvPr>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Subtitle 2">
            <a:extLst>
              <a:ext uri="{FF2B5EF4-FFF2-40B4-BE49-F238E27FC236}">
                <a16:creationId xmlns:a16="http://schemas.microsoft.com/office/drawing/2014/main" id="{445DC298-4D0A-ECE4-1DE3-11020052E569}"/>
              </a:ext>
            </a:extLst>
          </p:cNvPr>
          <p:cNvSpPr txBox="1">
            <a:spLocks/>
          </p:cNvSpPr>
          <p:nvPr/>
        </p:nvSpPr>
        <p:spPr>
          <a:xfrm>
            <a:off x="184258" y="4728114"/>
            <a:ext cx="530117" cy="408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15</a:t>
            </a:r>
            <a:endParaRPr lang="en-CA" dirty="0">
              <a:solidFill>
                <a:schemeClr val="bg2">
                  <a:lumMod val="10000"/>
                  <a:lumOff val="90000"/>
                </a:schemeClr>
              </a:solidFil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33"/>
        <p:cNvGrpSpPr/>
        <p:nvPr/>
      </p:nvGrpSpPr>
      <p:grpSpPr>
        <a:xfrm>
          <a:off x="0" y="0"/>
          <a:ext cx="0" cy="0"/>
          <a:chOff x="0" y="0"/>
          <a:chExt cx="0" cy="0"/>
        </a:xfrm>
      </p:grpSpPr>
      <p:sp>
        <p:nvSpPr>
          <p:cNvPr id="1135" name="Google Shape;1135;p48"/>
          <p:cNvSpPr txBox="1">
            <a:spLocks noGrp="1"/>
          </p:cNvSpPr>
          <p:nvPr>
            <p:ph type="title"/>
          </p:nvPr>
        </p:nvSpPr>
        <p:spPr>
          <a:xfrm>
            <a:off x="1038022" y="669508"/>
            <a:ext cx="6594474" cy="70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AND EVALUTION</a:t>
            </a:r>
            <a:endParaRPr dirty="0"/>
          </a:p>
        </p:txBody>
      </p:sp>
      <p:sp>
        <p:nvSpPr>
          <p:cNvPr id="1136" name="Google Shape;1136;p48"/>
          <p:cNvSpPr/>
          <p:nvPr/>
        </p:nvSpPr>
        <p:spPr>
          <a:xfrm>
            <a:off x="4000479" y="2037697"/>
            <a:ext cx="2012300" cy="1743015"/>
          </a:xfrm>
          <a:prstGeom prst="rect">
            <a:avLst/>
          </a:prstGeom>
        </p:spPr>
        <p:txBody>
          <a:bodyPr>
            <a:prstTxWarp prst="textPlain">
              <a:avLst/>
            </a:prstTxWarp>
          </a:bodyPr>
          <a:lstStyle/>
          <a:p>
            <a:pPr lvl="0" algn="ctr"/>
            <a:r>
              <a:rPr lang="en-US" dirty="0">
                <a:ln w="19050" cap="flat" cmpd="sng">
                  <a:solidFill>
                    <a:schemeClr val="dk1"/>
                  </a:solidFill>
                  <a:prstDash val="solid"/>
                  <a:round/>
                  <a:headEnd type="none" w="sm" len="sm"/>
                  <a:tailEnd type="none" w="sm" len="sm"/>
                </a:ln>
                <a:solidFill>
                  <a:schemeClr val="lt1"/>
                </a:solidFill>
                <a:latin typeface="Haettenschweiler" panose="020B0706040902060204" pitchFamily="34" charset="0"/>
              </a:rPr>
              <a:t>93 %</a:t>
            </a:r>
            <a:endParaRPr b="0" i="0" dirty="0">
              <a:ln w="19050" cap="flat" cmpd="sng">
                <a:solidFill>
                  <a:schemeClr val="dk1"/>
                </a:solidFill>
                <a:prstDash val="solid"/>
                <a:round/>
                <a:headEnd type="none" w="sm" len="sm"/>
                <a:tailEnd type="none" w="sm" len="sm"/>
              </a:ln>
              <a:solidFill>
                <a:schemeClr val="lt1"/>
              </a:solidFill>
              <a:latin typeface="Haettenschweiler" panose="020B0706040902060204" pitchFamily="34" charset="0"/>
            </a:endParaRPr>
          </a:p>
        </p:txBody>
      </p:sp>
      <p:sp>
        <p:nvSpPr>
          <p:cNvPr id="1137" name="Google Shape;1137;p48"/>
          <p:cNvSpPr txBox="1">
            <a:spLocks noGrp="1"/>
          </p:cNvSpPr>
          <p:nvPr>
            <p:ph type="subTitle" idx="1"/>
          </p:nvPr>
        </p:nvSpPr>
        <p:spPr>
          <a:xfrm>
            <a:off x="911460" y="2114757"/>
            <a:ext cx="2927063" cy="1674420"/>
          </a:xfrm>
          <a:prstGeom prst="rect">
            <a:avLst/>
          </a:prstGeom>
        </p:spPr>
        <p:txBody>
          <a:bodyPr spcFirstLastPara="1" wrap="square" lIns="91425" tIns="91425" rIns="91425" bIns="91425" anchor="ctr" anchorCtr="0">
            <a:noAutofit/>
          </a:bodyPr>
          <a:lstStyle/>
          <a:p>
            <a:pPr marL="114300" indent="0" algn="just"/>
            <a:r>
              <a:rPr lang="en-US" b="1" dirty="0"/>
              <a:t>Random Forest Regression Model</a:t>
            </a:r>
          </a:p>
          <a:p>
            <a:pPr marL="114300" indent="0" algn="just"/>
            <a:r>
              <a:rPr lang="en-US" dirty="0"/>
              <a:t>Random Forest Regression is a supervised learning algorithm that uses an ensemble learning method for regression.</a:t>
            </a:r>
          </a:p>
          <a:p>
            <a:pPr marL="114300" indent="0" algn="just"/>
            <a:endParaRPr lang="en-US" dirty="0"/>
          </a:p>
          <a:p>
            <a:pPr marL="114300" indent="0" algn="just"/>
            <a:r>
              <a:rPr lang="en-US" dirty="0"/>
              <a:t>We got </a:t>
            </a:r>
            <a:r>
              <a:rPr lang="en-US" b="1" dirty="0"/>
              <a:t>93% </a:t>
            </a:r>
            <a:r>
              <a:rPr lang="en-US" dirty="0"/>
              <a:t>accuracy of the Model, and an MAE score is </a:t>
            </a:r>
            <a:r>
              <a:rPr lang="en-US" b="1" dirty="0"/>
              <a:t>4.88</a:t>
            </a:r>
          </a:p>
        </p:txBody>
      </p:sp>
      <p:sp>
        <p:nvSpPr>
          <p:cNvPr id="1138" name="Google Shape;1138;p48"/>
          <p:cNvSpPr txBox="1"/>
          <p:nvPr/>
        </p:nvSpPr>
        <p:spPr>
          <a:xfrm>
            <a:off x="1337850" y="381005"/>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Be Vietnam"/>
              <a:ea typeface="Be Vietnam"/>
              <a:cs typeface="Be Vietnam"/>
              <a:sym typeface="Be Vietnam"/>
            </a:endParaRPr>
          </a:p>
        </p:txBody>
      </p:sp>
      <p:grpSp>
        <p:nvGrpSpPr>
          <p:cNvPr id="1140" name="Google Shape;1140;p48"/>
          <p:cNvGrpSpPr/>
          <p:nvPr/>
        </p:nvGrpSpPr>
        <p:grpSpPr>
          <a:xfrm>
            <a:off x="6242597" y="1493699"/>
            <a:ext cx="1563553" cy="2492124"/>
            <a:chOff x="6002172" y="1591650"/>
            <a:chExt cx="1563553" cy="2492124"/>
          </a:xfrm>
        </p:grpSpPr>
        <p:grpSp>
          <p:nvGrpSpPr>
            <p:cNvPr id="1141" name="Google Shape;1141;p48"/>
            <p:cNvGrpSpPr/>
            <p:nvPr/>
          </p:nvGrpSpPr>
          <p:grpSpPr>
            <a:xfrm>
              <a:off x="6002940" y="1591650"/>
              <a:ext cx="1562786" cy="2486252"/>
              <a:chOff x="6002172" y="1597522"/>
              <a:chExt cx="1562786" cy="2486252"/>
            </a:xfrm>
          </p:grpSpPr>
          <p:sp>
            <p:nvSpPr>
              <p:cNvPr id="1142" name="Google Shape;1142;p48"/>
              <p:cNvSpPr/>
              <p:nvPr/>
            </p:nvSpPr>
            <p:spPr>
              <a:xfrm rot="465560">
                <a:off x="6709055" y="1648040"/>
                <a:ext cx="804095" cy="822011"/>
              </a:xfrm>
              <a:custGeom>
                <a:avLst/>
                <a:gdLst/>
                <a:ahLst/>
                <a:cxnLst/>
                <a:rect l="l" t="t" r="r" b="b"/>
                <a:pathLst>
                  <a:path w="23473" h="23996" extrusionOk="0">
                    <a:moveTo>
                      <a:pt x="3630" y="0"/>
                    </a:moveTo>
                    <a:cubicBezTo>
                      <a:pt x="2420" y="0"/>
                      <a:pt x="1210" y="161"/>
                      <a:pt x="1" y="444"/>
                    </a:cubicBezTo>
                    <a:lnTo>
                      <a:pt x="17019" y="23996"/>
                    </a:lnTo>
                    <a:cubicBezTo>
                      <a:pt x="23472" y="13551"/>
                      <a:pt x="15930" y="0"/>
                      <a:pt x="3630"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rot="465560">
                <a:off x="6395592" y="1750692"/>
                <a:ext cx="661760" cy="889735"/>
              </a:xfrm>
              <a:custGeom>
                <a:avLst/>
                <a:gdLst/>
                <a:ahLst/>
                <a:cxnLst/>
                <a:rect l="l" t="t" r="r" b="b"/>
                <a:pathLst>
                  <a:path w="19318" h="25973" extrusionOk="0">
                    <a:moveTo>
                      <a:pt x="1129" y="1"/>
                    </a:moveTo>
                    <a:cubicBezTo>
                      <a:pt x="726" y="404"/>
                      <a:pt x="323" y="807"/>
                      <a:pt x="0" y="1251"/>
                    </a:cubicBezTo>
                    <a:lnTo>
                      <a:pt x="17785" y="25973"/>
                    </a:lnTo>
                    <a:cubicBezTo>
                      <a:pt x="18309" y="25771"/>
                      <a:pt x="18834" y="25529"/>
                      <a:pt x="19318" y="25247"/>
                    </a:cubicBezTo>
                    <a:lnTo>
                      <a:pt x="1129"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rot="465560">
                <a:off x="6588534" y="1657870"/>
                <a:ext cx="653505" cy="882850"/>
              </a:xfrm>
              <a:custGeom>
                <a:avLst/>
                <a:gdLst/>
                <a:ahLst/>
                <a:cxnLst/>
                <a:rect l="l" t="t" r="r" b="b"/>
                <a:pathLst>
                  <a:path w="19077" h="25772" extrusionOk="0">
                    <a:moveTo>
                      <a:pt x="1291" y="1"/>
                    </a:moveTo>
                    <a:cubicBezTo>
                      <a:pt x="847" y="162"/>
                      <a:pt x="444" y="364"/>
                      <a:pt x="1" y="606"/>
                    </a:cubicBezTo>
                    <a:lnTo>
                      <a:pt x="18149" y="25771"/>
                    </a:lnTo>
                    <a:cubicBezTo>
                      <a:pt x="18471" y="25408"/>
                      <a:pt x="18794" y="25085"/>
                      <a:pt x="19076" y="24722"/>
                    </a:cubicBezTo>
                    <a:lnTo>
                      <a:pt x="1291"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rot="465560">
                <a:off x="6116215" y="1825753"/>
                <a:ext cx="812008" cy="823518"/>
              </a:xfrm>
              <a:custGeom>
                <a:avLst/>
                <a:gdLst/>
                <a:ahLst/>
                <a:cxnLst/>
                <a:rect l="l" t="t" r="r" b="b"/>
                <a:pathLst>
                  <a:path w="23704" h="24040" extrusionOk="0">
                    <a:moveTo>
                      <a:pt x="6685" y="0"/>
                    </a:moveTo>
                    <a:lnTo>
                      <a:pt x="6685" y="0"/>
                    </a:lnTo>
                    <a:cubicBezTo>
                      <a:pt x="0" y="10812"/>
                      <a:pt x="8171" y="24040"/>
                      <a:pt x="19929" y="24040"/>
                    </a:cubicBezTo>
                    <a:cubicBezTo>
                      <a:pt x="21153" y="24040"/>
                      <a:pt x="22415" y="23897"/>
                      <a:pt x="23704" y="23593"/>
                    </a:cubicBezTo>
                    <a:lnTo>
                      <a:pt x="6685"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48"/>
              <p:cNvSpPr/>
              <p:nvPr/>
            </p:nvSpPr>
            <p:spPr>
              <a:xfrm rot="465560">
                <a:off x="6059857" y="2121930"/>
                <a:ext cx="1395390" cy="949135"/>
              </a:xfrm>
              <a:custGeom>
                <a:avLst/>
                <a:gdLst/>
                <a:ahLst/>
                <a:cxnLst/>
                <a:rect l="l" t="t" r="r" b="b"/>
                <a:pathLst>
                  <a:path w="40734" h="27707" fill="none" extrusionOk="0">
                    <a:moveTo>
                      <a:pt x="6373" y="0"/>
                    </a:moveTo>
                    <a:lnTo>
                      <a:pt x="1" y="0"/>
                    </a:lnTo>
                    <a:cubicBezTo>
                      <a:pt x="1" y="0"/>
                      <a:pt x="6696" y="27222"/>
                      <a:pt x="7704" y="27706"/>
                    </a:cubicBezTo>
                    <a:lnTo>
                      <a:pt x="32909" y="27706"/>
                    </a:lnTo>
                    <a:cubicBezTo>
                      <a:pt x="33918" y="27222"/>
                      <a:pt x="40733" y="0"/>
                      <a:pt x="40733" y="0"/>
                    </a:cubicBezTo>
                    <a:lnTo>
                      <a:pt x="33111" y="0"/>
                    </a:lnTo>
                  </a:path>
                </a:pathLst>
              </a:custGeom>
              <a:solidFill>
                <a:schemeClr val="lt1"/>
              </a:solidFill>
              <a:ln w="228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rot="465560">
                <a:off x="6693969" y="2635451"/>
                <a:ext cx="34" cy="794400"/>
              </a:xfrm>
              <a:custGeom>
                <a:avLst/>
                <a:gdLst/>
                <a:ahLst/>
                <a:cxnLst/>
                <a:rect l="l" t="t" r="r" b="b"/>
                <a:pathLst>
                  <a:path w="1" h="23190" fill="none" extrusionOk="0">
                    <a:moveTo>
                      <a:pt x="0" y="1"/>
                    </a:moveTo>
                    <a:lnTo>
                      <a:pt x="0" y="23190"/>
                    </a:lnTo>
                  </a:path>
                </a:pathLst>
              </a:custGeom>
              <a:solidFill>
                <a:schemeClr val="lt1"/>
              </a:solidFill>
              <a:ln w="228600" cap="rnd"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rot="465560">
                <a:off x="6332046" y="3390078"/>
                <a:ext cx="587150" cy="154769"/>
              </a:xfrm>
              <a:custGeom>
                <a:avLst/>
                <a:gdLst/>
                <a:ahLst/>
                <a:cxnLst/>
                <a:rect l="l" t="t" r="r" b="b"/>
                <a:pathLst>
                  <a:path w="17140" h="4518" extrusionOk="0">
                    <a:moveTo>
                      <a:pt x="2097" y="1"/>
                    </a:moveTo>
                    <a:cubicBezTo>
                      <a:pt x="968" y="1"/>
                      <a:pt x="0" y="928"/>
                      <a:pt x="0" y="2098"/>
                    </a:cubicBezTo>
                    <a:lnTo>
                      <a:pt x="0" y="2420"/>
                    </a:lnTo>
                    <a:cubicBezTo>
                      <a:pt x="0" y="3590"/>
                      <a:pt x="968" y="4518"/>
                      <a:pt x="2097" y="4518"/>
                    </a:cubicBezTo>
                    <a:lnTo>
                      <a:pt x="15043" y="4518"/>
                    </a:lnTo>
                    <a:cubicBezTo>
                      <a:pt x="16212" y="4518"/>
                      <a:pt x="17140" y="3590"/>
                      <a:pt x="17140" y="2420"/>
                    </a:cubicBezTo>
                    <a:lnTo>
                      <a:pt x="17140" y="2098"/>
                    </a:lnTo>
                    <a:cubicBezTo>
                      <a:pt x="17140" y="928"/>
                      <a:pt x="16212" y="1"/>
                      <a:pt x="15043"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rot="465560">
                <a:off x="6431685" y="3303980"/>
                <a:ext cx="415870" cy="121609"/>
              </a:xfrm>
              <a:custGeom>
                <a:avLst/>
                <a:gdLst/>
                <a:ahLst/>
                <a:cxnLst/>
                <a:rect l="l" t="t" r="r" b="b"/>
                <a:pathLst>
                  <a:path w="12140" h="3550" extrusionOk="0">
                    <a:moveTo>
                      <a:pt x="1452" y="1"/>
                    </a:moveTo>
                    <a:cubicBezTo>
                      <a:pt x="646" y="1"/>
                      <a:pt x="0" y="646"/>
                      <a:pt x="41" y="1412"/>
                    </a:cubicBezTo>
                    <a:lnTo>
                      <a:pt x="41" y="2017"/>
                    </a:lnTo>
                    <a:cubicBezTo>
                      <a:pt x="0" y="2784"/>
                      <a:pt x="646" y="3469"/>
                      <a:pt x="1452" y="3550"/>
                    </a:cubicBezTo>
                    <a:lnTo>
                      <a:pt x="10405" y="3550"/>
                    </a:lnTo>
                    <a:cubicBezTo>
                      <a:pt x="11212" y="3550"/>
                      <a:pt x="12140" y="2784"/>
                      <a:pt x="12140" y="2017"/>
                    </a:cubicBezTo>
                    <a:lnTo>
                      <a:pt x="12140" y="1412"/>
                    </a:lnTo>
                    <a:cubicBezTo>
                      <a:pt x="12140" y="606"/>
                      <a:pt x="11212" y="1"/>
                      <a:pt x="10405"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rot="465560">
                <a:off x="6545603" y="3255912"/>
                <a:ext cx="243184" cy="69129"/>
              </a:xfrm>
              <a:custGeom>
                <a:avLst/>
                <a:gdLst/>
                <a:ahLst/>
                <a:cxnLst/>
                <a:rect l="l" t="t" r="r" b="b"/>
                <a:pathLst>
                  <a:path w="7099" h="2018" extrusionOk="0">
                    <a:moveTo>
                      <a:pt x="766" y="1"/>
                    </a:moveTo>
                    <a:cubicBezTo>
                      <a:pt x="323" y="1"/>
                      <a:pt x="0" y="404"/>
                      <a:pt x="40" y="848"/>
                    </a:cubicBezTo>
                    <a:lnTo>
                      <a:pt x="40" y="1130"/>
                    </a:lnTo>
                    <a:cubicBezTo>
                      <a:pt x="0" y="1574"/>
                      <a:pt x="323" y="1977"/>
                      <a:pt x="766" y="2017"/>
                    </a:cubicBezTo>
                    <a:lnTo>
                      <a:pt x="6009" y="2017"/>
                    </a:lnTo>
                    <a:cubicBezTo>
                      <a:pt x="6493" y="2017"/>
                      <a:pt x="7098" y="1574"/>
                      <a:pt x="7098" y="1130"/>
                    </a:cubicBezTo>
                    <a:lnTo>
                      <a:pt x="7098" y="848"/>
                    </a:lnTo>
                    <a:cubicBezTo>
                      <a:pt x="7098" y="364"/>
                      <a:pt x="6493" y="1"/>
                      <a:pt x="6009"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rot="465560">
                <a:off x="6061924" y="3510702"/>
                <a:ext cx="1121820" cy="87079"/>
              </a:xfrm>
              <a:custGeom>
                <a:avLst/>
                <a:gdLst/>
                <a:ahLst/>
                <a:cxnLst/>
                <a:rect l="l" t="t" r="r" b="b"/>
                <a:pathLst>
                  <a:path w="32748" h="2542" extrusionOk="0">
                    <a:moveTo>
                      <a:pt x="1" y="0"/>
                    </a:moveTo>
                    <a:lnTo>
                      <a:pt x="1" y="2541"/>
                    </a:lnTo>
                    <a:lnTo>
                      <a:pt x="32748" y="2541"/>
                    </a:lnTo>
                    <a:lnTo>
                      <a:pt x="32748"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rot="465560">
                <a:off x="6004740" y="3939266"/>
                <a:ext cx="1121820" cy="69095"/>
              </a:xfrm>
              <a:custGeom>
                <a:avLst/>
                <a:gdLst/>
                <a:ahLst/>
                <a:cxnLst/>
                <a:rect l="l" t="t" r="r" b="b"/>
                <a:pathLst>
                  <a:path w="32748" h="2017" extrusionOk="0">
                    <a:moveTo>
                      <a:pt x="1" y="0"/>
                    </a:moveTo>
                    <a:lnTo>
                      <a:pt x="1" y="2017"/>
                    </a:lnTo>
                    <a:lnTo>
                      <a:pt x="32748" y="2017"/>
                    </a:lnTo>
                    <a:lnTo>
                      <a:pt x="32748"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rot="465560">
                <a:off x="6137574" y="3612407"/>
                <a:ext cx="914605" cy="294329"/>
              </a:xfrm>
              <a:custGeom>
                <a:avLst/>
                <a:gdLst/>
                <a:ahLst/>
                <a:cxnLst/>
                <a:rect l="l" t="t" r="r" b="b"/>
                <a:pathLst>
                  <a:path w="26699" h="8592" extrusionOk="0">
                    <a:moveTo>
                      <a:pt x="0" y="1"/>
                    </a:moveTo>
                    <a:lnTo>
                      <a:pt x="0" y="8591"/>
                    </a:lnTo>
                    <a:lnTo>
                      <a:pt x="26698" y="8591"/>
                    </a:lnTo>
                    <a:lnTo>
                      <a:pt x="26698"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8"/>
              <p:cNvSpPr/>
              <p:nvPr/>
            </p:nvSpPr>
            <p:spPr>
              <a:xfrm rot="465560">
                <a:off x="6324599" y="3698093"/>
                <a:ext cx="518090" cy="154769"/>
              </a:xfrm>
              <a:custGeom>
                <a:avLst/>
                <a:gdLst/>
                <a:ahLst/>
                <a:cxnLst/>
                <a:rect l="l" t="t" r="r" b="b"/>
                <a:pathLst>
                  <a:path w="15124" h="4518" extrusionOk="0">
                    <a:moveTo>
                      <a:pt x="0" y="1"/>
                    </a:moveTo>
                    <a:lnTo>
                      <a:pt x="0" y="4518"/>
                    </a:lnTo>
                    <a:lnTo>
                      <a:pt x="15124" y="4518"/>
                    </a:lnTo>
                    <a:lnTo>
                      <a:pt x="15124"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48"/>
            <p:cNvGrpSpPr/>
            <p:nvPr/>
          </p:nvGrpSpPr>
          <p:grpSpPr>
            <a:xfrm>
              <a:off x="6002172" y="1597522"/>
              <a:ext cx="1562786" cy="2486252"/>
              <a:chOff x="6002172" y="1597522"/>
              <a:chExt cx="1562786" cy="2486252"/>
            </a:xfrm>
          </p:grpSpPr>
          <p:sp>
            <p:nvSpPr>
              <p:cNvPr id="1156" name="Google Shape;1156;p48"/>
              <p:cNvSpPr/>
              <p:nvPr/>
            </p:nvSpPr>
            <p:spPr>
              <a:xfrm rot="465560">
                <a:off x="6709055" y="1648040"/>
                <a:ext cx="804095" cy="822011"/>
              </a:xfrm>
              <a:custGeom>
                <a:avLst/>
                <a:gdLst/>
                <a:ahLst/>
                <a:cxnLst/>
                <a:rect l="l" t="t" r="r" b="b"/>
                <a:pathLst>
                  <a:path w="23473" h="23996" extrusionOk="0">
                    <a:moveTo>
                      <a:pt x="3630" y="0"/>
                    </a:moveTo>
                    <a:cubicBezTo>
                      <a:pt x="2420" y="0"/>
                      <a:pt x="1210" y="161"/>
                      <a:pt x="1" y="444"/>
                    </a:cubicBezTo>
                    <a:lnTo>
                      <a:pt x="17019" y="23996"/>
                    </a:lnTo>
                    <a:cubicBezTo>
                      <a:pt x="23472" y="13551"/>
                      <a:pt x="15930" y="0"/>
                      <a:pt x="3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p:nvPr/>
            </p:nvSpPr>
            <p:spPr>
              <a:xfrm rot="465560">
                <a:off x="6395592" y="1750692"/>
                <a:ext cx="661760" cy="889735"/>
              </a:xfrm>
              <a:custGeom>
                <a:avLst/>
                <a:gdLst/>
                <a:ahLst/>
                <a:cxnLst/>
                <a:rect l="l" t="t" r="r" b="b"/>
                <a:pathLst>
                  <a:path w="19318" h="25973" extrusionOk="0">
                    <a:moveTo>
                      <a:pt x="1129" y="1"/>
                    </a:moveTo>
                    <a:cubicBezTo>
                      <a:pt x="726" y="404"/>
                      <a:pt x="323" y="807"/>
                      <a:pt x="0" y="1251"/>
                    </a:cubicBezTo>
                    <a:lnTo>
                      <a:pt x="17785" y="25973"/>
                    </a:lnTo>
                    <a:cubicBezTo>
                      <a:pt x="18309" y="25771"/>
                      <a:pt x="18834" y="25529"/>
                      <a:pt x="19318" y="25247"/>
                    </a:cubicBezTo>
                    <a:lnTo>
                      <a:pt x="1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8"/>
              <p:cNvSpPr/>
              <p:nvPr/>
            </p:nvSpPr>
            <p:spPr>
              <a:xfrm rot="465560">
                <a:off x="6588534" y="1657870"/>
                <a:ext cx="653505" cy="882850"/>
              </a:xfrm>
              <a:custGeom>
                <a:avLst/>
                <a:gdLst/>
                <a:ahLst/>
                <a:cxnLst/>
                <a:rect l="l" t="t" r="r" b="b"/>
                <a:pathLst>
                  <a:path w="19077" h="25772" extrusionOk="0">
                    <a:moveTo>
                      <a:pt x="1291" y="1"/>
                    </a:moveTo>
                    <a:cubicBezTo>
                      <a:pt x="847" y="162"/>
                      <a:pt x="444" y="364"/>
                      <a:pt x="1" y="606"/>
                    </a:cubicBezTo>
                    <a:lnTo>
                      <a:pt x="18149" y="25771"/>
                    </a:lnTo>
                    <a:cubicBezTo>
                      <a:pt x="18471" y="25408"/>
                      <a:pt x="18794" y="25085"/>
                      <a:pt x="19076" y="24722"/>
                    </a:cubicBezTo>
                    <a:lnTo>
                      <a:pt x="1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rot="465560">
                <a:off x="6116215" y="1825753"/>
                <a:ext cx="812008" cy="823518"/>
              </a:xfrm>
              <a:custGeom>
                <a:avLst/>
                <a:gdLst/>
                <a:ahLst/>
                <a:cxnLst/>
                <a:rect l="l" t="t" r="r" b="b"/>
                <a:pathLst>
                  <a:path w="23704" h="24040" extrusionOk="0">
                    <a:moveTo>
                      <a:pt x="6685" y="0"/>
                    </a:moveTo>
                    <a:lnTo>
                      <a:pt x="6685" y="0"/>
                    </a:lnTo>
                    <a:cubicBezTo>
                      <a:pt x="0" y="10812"/>
                      <a:pt x="8171" y="24040"/>
                      <a:pt x="19929" y="24040"/>
                    </a:cubicBezTo>
                    <a:cubicBezTo>
                      <a:pt x="21153" y="24040"/>
                      <a:pt x="22415" y="23897"/>
                      <a:pt x="23704" y="23593"/>
                    </a:cubicBezTo>
                    <a:lnTo>
                      <a:pt x="6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rot="465560">
                <a:off x="6059857" y="2121930"/>
                <a:ext cx="1395390" cy="949135"/>
              </a:xfrm>
              <a:custGeom>
                <a:avLst/>
                <a:gdLst/>
                <a:ahLst/>
                <a:cxnLst/>
                <a:rect l="l" t="t" r="r" b="b"/>
                <a:pathLst>
                  <a:path w="40734" h="27707" fill="none" extrusionOk="0">
                    <a:moveTo>
                      <a:pt x="6373" y="0"/>
                    </a:moveTo>
                    <a:lnTo>
                      <a:pt x="1" y="0"/>
                    </a:lnTo>
                    <a:cubicBezTo>
                      <a:pt x="1" y="0"/>
                      <a:pt x="6696" y="27222"/>
                      <a:pt x="7704" y="27706"/>
                    </a:cubicBezTo>
                    <a:lnTo>
                      <a:pt x="32909" y="27706"/>
                    </a:lnTo>
                    <a:cubicBezTo>
                      <a:pt x="33918" y="27222"/>
                      <a:pt x="40733" y="0"/>
                      <a:pt x="40733" y="0"/>
                    </a:cubicBezTo>
                    <a:lnTo>
                      <a:pt x="33111" y="0"/>
                    </a:lnTo>
                  </a:path>
                </a:pathLst>
              </a:custGeom>
              <a:solidFill>
                <a:schemeClr val="dk1"/>
              </a:solidFill>
              <a:ln w="756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rot="465560">
                <a:off x="6693969" y="2635451"/>
                <a:ext cx="34" cy="794400"/>
              </a:xfrm>
              <a:custGeom>
                <a:avLst/>
                <a:gdLst/>
                <a:ahLst/>
                <a:cxnLst/>
                <a:rect l="l" t="t" r="r" b="b"/>
                <a:pathLst>
                  <a:path w="1" h="23190" fill="none" extrusionOk="0">
                    <a:moveTo>
                      <a:pt x="0" y="1"/>
                    </a:moveTo>
                    <a:lnTo>
                      <a:pt x="0" y="23190"/>
                    </a:lnTo>
                  </a:path>
                </a:pathLst>
              </a:custGeom>
              <a:solidFill>
                <a:schemeClr val="dk1"/>
              </a:solidFill>
              <a:ln w="113925" cap="rnd"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rot="465560">
                <a:off x="6332046" y="3390078"/>
                <a:ext cx="587150" cy="154769"/>
              </a:xfrm>
              <a:custGeom>
                <a:avLst/>
                <a:gdLst/>
                <a:ahLst/>
                <a:cxnLst/>
                <a:rect l="l" t="t" r="r" b="b"/>
                <a:pathLst>
                  <a:path w="17140" h="4518" extrusionOk="0">
                    <a:moveTo>
                      <a:pt x="2097" y="1"/>
                    </a:moveTo>
                    <a:cubicBezTo>
                      <a:pt x="968" y="1"/>
                      <a:pt x="0" y="928"/>
                      <a:pt x="0" y="2098"/>
                    </a:cubicBezTo>
                    <a:lnTo>
                      <a:pt x="0" y="2420"/>
                    </a:lnTo>
                    <a:cubicBezTo>
                      <a:pt x="0" y="3590"/>
                      <a:pt x="968" y="4518"/>
                      <a:pt x="2097" y="4518"/>
                    </a:cubicBezTo>
                    <a:lnTo>
                      <a:pt x="15043" y="4518"/>
                    </a:lnTo>
                    <a:cubicBezTo>
                      <a:pt x="16212" y="4518"/>
                      <a:pt x="17140" y="3590"/>
                      <a:pt x="17140" y="2420"/>
                    </a:cubicBezTo>
                    <a:lnTo>
                      <a:pt x="17140" y="2098"/>
                    </a:lnTo>
                    <a:cubicBezTo>
                      <a:pt x="17140" y="928"/>
                      <a:pt x="16212" y="1"/>
                      <a:pt x="150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rot="465560">
                <a:off x="6431685" y="3303980"/>
                <a:ext cx="415870" cy="121609"/>
              </a:xfrm>
              <a:custGeom>
                <a:avLst/>
                <a:gdLst/>
                <a:ahLst/>
                <a:cxnLst/>
                <a:rect l="l" t="t" r="r" b="b"/>
                <a:pathLst>
                  <a:path w="12140" h="3550" extrusionOk="0">
                    <a:moveTo>
                      <a:pt x="1452" y="1"/>
                    </a:moveTo>
                    <a:cubicBezTo>
                      <a:pt x="646" y="1"/>
                      <a:pt x="0" y="646"/>
                      <a:pt x="41" y="1412"/>
                    </a:cubicBezTo>
                    <a:lnTo>
                      <a:pt x="41" y="2017"/>
                    </a:lnTo>
                    <a:cubicBezTo>
                      <a:pt x="0" y="2784"/>
                      <a:pt x="646" y="3469"/>
                      <a:pt x="1452" y="3550"/>
                    </a:cubicBezTo>
                    <a:lnTo>
                      <a:pt x="10405" y="3550"/>
                    </a:lnTo>
                    <a:cubicBezTo>
                      <a:pt x="11212" y="3550"/>
                      <a:pt x="12140" y="2784"/>
                      <a:pt x="12140" y="2017"/>
                    </a:cubicBezTo>
                    <a:lnTo>
                      <a:pt x="12140" y="1412"/>
                    </a:lnTo>
                    <a:cubicBezTo>
                      <a:pt x="12140" y="606"/>
                      <a:pt x="11212" y="1"/>
                      <a:pt x="10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rot="465560">
                <a:off x="6545603" y="3255912"/>
                <a:ext cx="243184" cy="69129"/>
              </a:xfrm>
              <a:custGeom>
                <a:avLst/>
                <a:gdLst/>
                <a:ahLst/>
                <a:cxnLst/>
                <a:rect l="l" t="t" r="r" b="b"/>
                <a:pathLst>
                  <a:path w="7099" h="2018" extrusionOk="0">
                    <a:moveTo>
                      <a:pt x="766" y="1"/>
                    </a:moveTo>
                    <a:cubicBezTo>
                      <a:pt x="323" y="1"/>
                      <a:pt x="0" y="404"/>
                      <a:pt x="40" y="848"/>
                    </a:cubicBezTo>
                    <a:lnTo>
                      <a:pt x="40" y="1130"/>
                    </a:lnTo>
                    <a:cubicBezTo>
                      <a:pt x="0" y="1574"/>
                      <a:pt x="323" y="1977"/>
                      <a:pt x="766" y="2017"/>
                    </a:cubicBezTo>
                    <a:lnTo>
                      <a:pt x="6009" y="2017"/>
                    </a:lnTo>
                    <a:cubicBezTo>
                      <a:pt x="6493" y="2017"/>
                      <a:pt x="7098" y="1574"/>
                      <a:pt x="7098" y="1130"/>
                    </a:cubicBezTo>
                    <a:lnTo>
                      <a:pt x="7098" y="848"/>
                    </a:lnTo>
                    <a:cubicBezTo>
                      <a:pt x="7098" y="364"/>
                      <a:pt x="6493" y="1"/>
                      <a:pt x="6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rot="465560">
                <a:off x="6061924" y="3510702"/>
                <a:ext cx="1121820" cy="87079"/>
              </a:xfrm>
              <a:custGeom>
                <a:avLst/>
                <a:gdLst/>
                <a:ahLst/>
                <a:cxnLst/>
                <a:rect l="l" t="t" r="r" b="b"/>
                <a:pathLst>
                  <a:path w="32748" h="2542" extrusionOk="0">
                    <a:moveTo>
                      <a:pt x="1" y="0"/>
                    </a:moveTo>
                    <a:lnTo>
                      <a:pt x="1" y="2541"/>
                    </a:lnTo>
                    <a:lnTo>
                      <a:pt x="32748" y="2541"/>
                    </a:lnTo>
                    <a:lnTo>
                      <a:pt x="32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rot="465560">
                <a:off x="6004740" y="3939266"/>
                <a:ext cx="1121820" cy="69095"/>
              </a:xfrm>
              <a:custGeom>
                <a:avLst/>
                <a:gdLst/>
                <a:ahLst/>
                <a:cxnLst/>
                <a:rect l="l" t="t" r="r" b="b"/>
                <a:pathLst>
                  <a:path w="32748" h="2017" extrusionOk="0">
                    <a:moveTo>
                      <a:pt x="1" y="0"/>
                    </a:moveTo>
                    <a:lnTo>
                      <a:pt x="1" y="2017"/>
                    </a:lnTo>
                    <a:lnTo>
                      <a:pt x="32748" y="2017"/>
                    </a:lnTo>
                    <a:lnTo>
                      <a:pt x="32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rot="465560">
                <a:off x="6137574" y="3612407"/>
                <a:ext cx="914605" cy="294329"/>
              </a:xfrm>
              <a:custGeom>
                <a:avLst/>
                <a:gdLst/>
                <a:ahLst/>
                <a:cxnLst/>
                <a:rect l="l" t="t" r="r" b="b"/>
                <a:pathLst>
                  <a:path w="26699" h="8592" extrusionOk="0">
                    <a:moveTo>
                      <a:pt x="0" y="1"/>
                    </a:moveTo>
                    <a:lnTo>
                      <a:pt x="0" y="8591"/>
                    </a:lnTo>
                    <a:lnTo>
                      <a:pt x="26698" y="8591"/>
                    </a:lnTo>
                    <a:lnTo>
                      <a:pt x="26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rot="465560">
                <a:off x="6324599" y="3698093"/>
                <a:ext cx="518090" cy="154769"/>
              </a:xfrm>
              <a:custGeom>
                <a:avLst/>
                <a:gdLst/>
                <a:ahLst/>
                <a:cxnLst/>
                <a:rect l="l" t="t" r="r" b="b"/>
                <a:pathLst>
                  <a:path w="15124" h="4518" extrusionOk="0">
                    <a:moveTo>
                      <a:pt x="0" y="1"/>
                    </a:moveTo>
                    <a:lnTo>
                      <a:pt x="0" y="4518"/>
                    </a:lnTo>
                    <a:lnTo>
                      <a:pt x="15124" y="4518"/>
                    </a:lnTo>
                    <a:lnTo>
                      <a:pt x="15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Subtitle 2">
            <a:extLst>
              <a:ext uri="{FF2B5EF4-FFF2-40B4-BE49-F238E27FC236}">
                <a16:creationId xmlns:a16="http://schemas.microsoft.com/office/drawing/2014/main" id="{96FBD8F3-97B8-E664-7B18-5E0E332D3C01}"/>
              </a:ext>
            </a:extLst>
          </p:cNvPr>
          <p:cNvSpPr txBox="1">
            <a:spLocks/>
          </p:cNvSpPr>
          <p:nvPr/>
        </p:nvSpPr>
        <p:spPr>
          <a:xfrm>
            <a:off x="-14810" y="4676079"/>
            <a:ext cx="530117" cy="408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16</a:t>
            </a:r>
            <a:endParaRPr lang="en-CA" dirty="0">
              <a:solidFill>
                <a:schemeClr val="bg2">
                  <a:lumMod val="10000"/>
                  <a:lumOff val="9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140"/>
                                        </p:tgtEl>
                                        <p:attrNameLst>
                                          <p:attrName>r</p:attrName>
                                        </p:attrNameLst>
                                      </p:cBhvr>
                                    </p:animRot>
                                    <p:animRot by="-240000">
                                      <p:cBhvr>
                                        <p:cTn id="7" dur="200" fill="hold">
                                          <p:stCondLst>
                                            <p:cond delay="200"/>
                                          </p:stCondLst>
                                        </p:cTn>
                                        <p:tgtEl>
                                          <p:spTgt spid="1140"/>
                                        </p:tgtEl>
                                        <p:attrNameLst>
                                          <p:attrName>r</p:attrName>
                                        </p:attrNameLst>
                                      </p:cBhvr>
                                    </p:animRot>
                                    <p:animRot by="240000">
                                      <p:cBhvr>
                                        <p:cTn id="8" dur="200" fill="hold">
                                          <p:stCondLst>
                                            <p:cond delay="400"/>
                                          </p:stCondLst>
                                        </p:cTn>
                                        <p:tgtEl>
                                          <p:spTgt spid="1140"/>
                                        </p:tgtEl>
                                        <p:attrNameLst>
                                          <p:attrName>r</p:attrName>
                                        </p:attrNameLst>
                                      </p:cBhvr>
                                    </p:animRot>
                                    <p:animRot by="-240000">
                                      <p:cBhvr>
                                        <p:cTn id="9" dur="200" fill="hold">
                                          <p:stCondLst>
                                            <p:cond delay="600"/>
                                          </p:stCondLst>
                                        </p:cTn>
                                        <p:tgtEl>
                                          <p:spTgt spid="1140"/>
                                        </p:tgtEl>
                                        <p:attrNameLst>
                                          <p:attrName>r</p:attrName>
                                        </p:attrNameLst>
                                      </p:cBhvr>
                                    </p:animRot>
                                    <p:animRot by="120000">
                                      <p:cBhvr>
                                        <p:cTn id="10" dur="200" fill="hold">
                                          <p:stCondLst>
                                            <p:cond delay="800"/>
                                          </p:stCondLst>
                                        </p:cTn>
                                        <p:tgtEl>
                                          <p:spTgt spid="1140"/>
                                        </p:tgtEl>
                                        <p:attrNameLst>
                                          <p:attrName>r</p:attrName>
                                        </p:attrNameLst>
                                      </p:cBhvr>
                                    </p:animRot>
                                  </p:childTnLst>
                                </p:cTn>
                              </p:par>
                              <p:par>
                                <p:cTn id="11" presetID="26" presetClass="emph" presetSubtype="0" fill="hold" nodeType="withEffect">
                                  <p:stCondLst>
                                    <p:cond delay="0"/>
                                  </p:stCondLst>
                                  <p:childTnLst>
                                    <p:animEffect transition="out" filter="fade">
                                      <p:cBhvr>
                                        <p:cTn id="12" dur="500" tmFilter="0, 0; .2, .5; .8, .5; 1, 0"/>
                                        <p:tgtEl>
                                          <p:spTgt spid="1136">
                                            <p:txEl>
                                              <p:pRg st="0" end="0"/>
                                            </p:txEl>
                                          </p:spTgt>
                                        </p:tgtEl>
                                      </p:cBhvr>
                                    </p:animEffect>
                                    <p:animScale>
                                      <p:cBhvr>
                                        <p:cTn id="13" dur="250" autoRev="1" fill="hold"/>
                                        <p:tgtEl>
                                          <p:spTgt spid="1136">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60"/>
        <p:cNvGrpSpPr/>
        <p:nvPr/>
      </p:nvGrpSpPr>
      <p:grpSpPr>
        <a:xfrm>
          <a:off x="0" y="0"/>
          <a:ext cx="0" cy="0"/>
          <a:chOff x="0" y="0"/>
          <a:chExt cx="0" cy="0"/>
        </a:xfrm>
      </p:grpSpPr>
      <p:sp>
        <p:nvSpPr>
          <p:cNvPr id="1661" name="Google Shape;1661;p61"/>
          <p:cNvSpPr txBox="1">
            <a:spLocks noGrp="1"/>
          </p:cNvSpPr>
          <p:nvPr>
            <p:ph type="title"/>
          </p:nvPr>
        </p:nvSpPr>
        <p:spPr>
          <a:xfrm>
            <a:off x="713850" y="1264675"/>
            <a:ext cx="3858300" cy="233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WHOA!</a:t>
            </a:r>
            <a:endParaRPr/>
          </a:p>
        </p:txBody>
      </p:sp>
      <p:sp>
        <p:nvSpPr>
          <p:cNvPr id="1663" name="Google Shape;1663;p61"/>
          <p:cNvSpPr/>
          <p:nvPr/>
        </p:nvSpPr>
        <p:spPr>
          <a:xfrm>
            <a:off x="1193132" y="2220692"/>
            <a:ext cx="4975375" cy="1026244"/>
          </a:xfrm>
          <a:prstGeom prst="rect">
            <a:avLst/>
          </a:prstGeom>
        </p:spPr>
        <p:txBody>
          <a:bodyPr>
            <a:prstTxWarp prst="textPlain">
              <a:avLst/>
            </a:prstTxWarp>
          </a:bodyPr>
          <a:lstStyle/>
          <a:p>
            <a:pPr lvl="0" algn="ctr"/>
            <a:r>
              <a:rPr lang="en-US" sz="3600" dirty="0">
                <a:solidFill>
                  <a:schemeClr val="dk1"/>
                </a:solidFill>
                <a:latin typeface="Inter Black"/>
                <a:ea typeface="Inter Black"/>
                <a:sym typeface="Inter Black"/>
              </a:rPr>
              <a:t>THANK YOU</a:t>
            </a:r>
            <a:endParaRPr sz="3600" dirty="0">
              <a:solidFill>
                <a:schemeClr val="dk1"/>
              </a:solidFill>
              <a:latin typeface="Inter Black"/>
              <a:ea typeface="Inter Black"/>
              <a:sym typeface="Inter Black"/>
            </a:endParaRPr>
          </a:p>
        </p:txBody>
      </p:sp>
      <p:grpSp>
        <p:nvGrpSpPr>
          <p:cNvPr id="1666" name="Google Shape;1666;p61"/>
          <p:cNvGrpSpPr/>
          <p:nvPr/>
        </p:nvGrpSpPr>
        <p:grpSpPr>
          <a:xfrm rot="364000">
            <a:off x="6612880" y="927462"/>
            <a:ext cx="919131" cy="3239359"/>
            <a:chOff x="6496200" y="787778"/>
            <a:chExt cx="1186067" cy="3576752"/>
          </a:xfrm>
        </p:grpSpPr>
        <p:grpSp>
          <p:nvGrpSpPr>
            <p:cNvPr id="1667" name="Google Shape;1667;p61"/>
            <p:cNvGrpSpPr/>
            <p:nvPr/>
          </p:nvGrpSpPr>
          <p:grpSpPr>
            <a:xfrm>
              <a:off x="6498246" y="787799"/>
              <a:ext cx="1184021" cy="3576732"/>
              <a:chOff x="6502071" y="793650"/>
              <a:chExt cx="1184021" cy="3576732"/>
            </a:xfrm>
          </p:grpSpPr>
          <p:sp>
            <p:nvSpPr>
              <p:cNvPr id="1668" name="Google Shape;1668;p61"/>
              <p:cNvSpPr/>
              <p:nvPr/>
            </p:nvSpPr>
            <p:spPr>
              <a:xfrm rot="651247">
                <a:off x="6799411" y="828168"/>
                <a:ext cx="630650" cy="2779186"/>
              </a:xfrm>
              <a:custGeom>
                <a:avLst/>
                <a:gdLst/>
                <a:ahLst/>
                <a:cxnLst/>
                <a:rect l="l" t="t" r="r" b="b"/>
                <a:pathLst>
                  <a:path w="25972" h="114455" extrusionOk="0">
                    <a:moveTo>
                      <a:pt x="13994" y="0"/>
                    </a:moveTo>
                    <a:cubicBezTo>
                      <a:pt x="7421" y="0"/>
                      <a:pt x="1694" y="8066"/>
                      <a:pt x="1694" y="14640"/>
                    </a:cubicBezTo>
                    <a:lnTo>
                      <a:pt x="0" y="105501"/>
                    </a:lnTo>
                    <a:cubicBezTo>
                      <a:pt x="0" y="112075"/>
                      <a:pt x="7421" y="114454"/>
                      <a:pt x="13994" y="114454"/>
                    </a:cubicBezTo>
                    <a:lnTo>
                      <a:pt x="14518" y="114454"/>
                    </a:lnTo>
                    <a:cubicBezTo>
                      <a:pt x="21092" y="114454"/>
                      <a:pt x="24318" y="112075"/>
                      <a:pt x="24318" y="105501"/>
                    </a:cubicBezTo>
                    <a:lnTo>
                      <a:pt x="25972" y="14640"/>
                    </a:lnTo>
                    <a:cubicBezTo>
                      <a:pt x="25972" y="8066"/>
                      <a:pt x="21092" y="0"/>
                      <a:pt x="14518"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1"/>
              <p:cNvSpPr/>
              <p:nvPr/>
            </p:nvSpPr>
            <p:spPr>
              <a:xfrm rot="651247">
                <a:off x="6636953" y="3082546"/>
                <a:ext cx="510236" cy="452323"/>
              </a:xfrm>
              <a:custGeom>
                <a:avLst/>
                <a:gdLst/>
                <a:ahLst/>
                <a:cxnLst/>
                <a:rect l="l" t="t" r="r" b="b"/>
                <a:pathLst>
                  <a:path w="21013" h="18628" extrusionOk="0">
                    <a:moveTo>
                      <a:pt x="12059" y="0"/>
                    </a:moveTo>
                    <a:lnTo>
                      <a:pt x="10688" y="162"/>
                    </a:lnTo>
                    <a:cubicBezTo>
                      <a:pt x="7704" y="605"/>
                      <a:pt x="1" y="12502"/>
                      <a:pt x="928" y="14640"/>
                    </a:cubicBezTo>
                    <a:cubicBezTo>
                      <a:pt x="2130" y="17307"/>
                      <a:pt x="6816" y="18628"/>
                      <a:pt x="11338" y="18628"/>
                    </a:cubicBezTo>
                    <a:cubicBezTo>
                      <a:pt x="15773" y="18628"/>
                      <a:pt x="20051" y="17357"/>
                      <a:pt x="20730" y="14841"/>
                    </a:cubicBezTo>
                    <a:cubicBezTo>
                      <a:pt x="21012" y="13793"/>
                      <a:pt x="15044" y="444"/>
                      <a:pt x="12059"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1"/>
              <p:cNvSpPr/>
              <p:nvPr/>
            </p:nvSpPr>
            <p:spPr>
              <a:xfrm rot="651247">
                <a:off x="7027130" y="1472808"/>
                <a:ext cx="98949" cy="1996750"/>
              </a:xfrm>
              <a:custGeom>
                <a:avLst/>
                <a:gdLst/>
                <a:ahLst/>
                <a:cxnLst/>
                <a:rect l="l" t="t" r="r" b="b"/>
                <a:pathLst>
                  <a:path w="4075" h="82232" extrusionOk="0">
                    <a:moveTo>
                      <a:pt x="2214" y="0"/>
                    </a:moveTo>
                    <a:cubicBezTo>
                      <a:pt x="1686" y="0"/>
                      <a:pt x="1108" y="645"/>
                      <a:pt x="767" y="1775"/>
                    </a:cubicBezTo>
                    <a:cubicBezTo>
                      <a:pt x="565" y="2582"/>
                      <a:pt x="122" y="54526"/>
                      <a:pt x="1" y="82232"/>
                    </a:cubicBezTo>
                    <a:lnTo>
                      <a:pt x="4074" y="82232"/>
                    </a:lnTo>
                    <a:cubicBezTo>
                      <a:pt x="3913" y="54526"/>
                      <a:pt x="3429" y="2380"/>
                      <a:pt x="3308" y="1654"/>
                    </a:cubicBezTo>
                    <a:cubicBezTo>
                      <a:pt x="3118" y="513"/>
                      <a:pt x="2686" y="0"/>
                      <a:pt x="2214"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1"/>
              <p:cNvSpPr/>
              <p:nvPr/>
            </p:nvSpPr>
            <p:spPr>
              <a:xfrm rot="651247">
                <a:off x="6790455" y="3617492"/>
                <a:ext cx="99896" cy="61700"/>
              </a:xfrm>
              <a:custGeom>
                <a:avLst/>
                <a:gdLst/>
                <a:ahLst/>
                <a:cxnLst/>
                <a:rect l="l" t="t" r="r" b="b"/>
                <a:pathLst>
                  <a:path w="4114" h="2541" extrusionOk="0">
                    <a:moveTo>
                      <a:pt x="0" y="0"/>
                    </a:moveTo>
                    <a:lnTo>
                      <a:pt x="0" y="2541"/>
                    </a:lnTo>
                    <a:lnTo>
                      <a:pt x="4114" y="2541"/>
                    </a:lnTo>
                    <a:cubicBezTo>
                      <a:pt x="4114" y="2017"/>
                      <a:pt x="4114" y="1008"/>
                      <a:pt x="4073"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1"/>
              <p:cNvSpPr/>
              <p:nvPr/>
            </p:nvSpPr>
            <p:spPr>
              <a:xfrm rot="651247">
                <a:off x="6525668" y="4046399"/>
                <a:ext cx="401526" cy="288760"/>
              </a:xfrm>
              <a:custGeom>
                <a:avLst/>
                <a:gdLst/>
                <a:ahLst/>
                <a:cxnLst/>
                <a:rect l="l" t="t" r="r" b="b"/>
                <a:pathLst>
                  <a:path w="16536" h="11892" extrusionOk="0">
                    <a:moveTo>
                      <a:pt x="5606" y="0"/>
                    </a:moveTo>
                    <a:cubicBezTo>
                      <a:pt x="3710" y="6050"/>
                      <a:pt x="0" y="8590"/>
                      <a:pt x="3751" y="10930"/>
                    </a:cubicBezTo>
                    <a:cubicBezTo>
                      <a:pt x="4865" y="11609"/>
                      <a:pt x="6863" y="11891"/>
                      <a:pt x="8777" y="11891"/>
                    </a:cubicBezTo>
                    <a:cubicBezTo>
                      <a:pt x="10950" y="11891"/>
                      <a:pt x="13015" y="11528"/>
                      <a:pt x="13551" y="10970"/>
                    </a:cubicBezTo>
                    <a:cubicBezTo>
                      <a:pt x="16535" y="7744"/>
                      <a:pt x="13349" y="6050"/>
                      <a:pt x="11655"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1"/>
              <p:cNvSpPr/>
              <p:nvPr/>
            </p:nvSpPr>
            <p:spPr>
              <a:xfrm rot="651247">
                <a:off x="6749071" y="3822236"/>
                <a:ext cx="101887" cy="73477"/>
              </a:xfrm>
              <a:custGeom>
                <a:avLst/>
                <a:gdLst/>
                <a:ahLst/>
                <a:cxnLst/>
                <a:rect l="l" t="t" r="r" b="b"/>
                <a:pathLst>
                  <a:path w="4196" h="3026" extrusionOk="0">
                    <a:moveTo>
                      <a:pt x="1" y="0"/>
                    </a:moveTo>
                    <a:lnTo>
                      <a:pt x="1" y="2017"/>
                    </a:lnTo>
                    <a:lnTo>
                      <a:pt x="1" y="3025"/>
                    </a:lnTo>
                    <a:lnTo>
                      <a:pt x="4195" y="3025"/>
                    </a:lnTo>
                    <a:cubicBezTo>
                      <a:pt x="4195" y="2501"/>
                      <a:pt x="4195" y="2380"/>
                      <a:pt x="4195" y="2017"/>
                    </a:cubicBezTo>
                    <a:lnTo>
                      <a:pt x="4195"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1"/>
              <p:cNvSpPr/>
              <p:nvPr/>
            </p:nvSpPr>
            <p:spPr>
              <a:xfrm rot="651247">
                <a:off x="6712343" y="3942267"/>
                <a:ext cx="127334" cy="73477"/>
              </a:xfrm>
              <a:custGeom>
                <a:avLst/>
                <a:gdLst/>
                <a:ahLst/>
                <a:cxnLst/>
                <a:rect l="l" t="t" r="r" b="b"/>
                <a:pathLst>
                  <a:path w="5244" h="3026" extrusionOk="0">
                    <a:moveTo>
                      <a:pt x="404" y="1"/>
                    </a:moveTo>
                    <a:cubicBezTo>
                      <a:pt x="323" y="1009"/>
                      <a:pt x="202" y="2017"/>
                      <a:pt x="0" y="3025"/>
                    </a:cubicBezTo>
                    <a:lnTo>
                      <a:pt x="5243" y="3025"/>
                    </a:lnTo>
                    <a:cubicBezTo>
                      <a:pt x="5082" y="2017"/>
                      <a:pt x="4961" y="1009"/>
                      <a:pt x="4880"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1"/>
              <p:cNvSpPr/>
              <p:nvPr/>
            </p:nvSpPr>
            <p:spPr>
              <a:xfrm rot="651247">
                <a:off x="6767607" y="3737820"/>
                <a:ext cx="101887" cy="48977"/>
              </a:xfrm>
              <a:custGeom>
                <a:avLst/>
                <a:gdLst/>
                <a:ahLst/>
                <a:cxnLst/>
                <a:rect l="l" t="t" r="r" b="b"/>
                <a:pathLst>
                  <a:path w="4196" h="2017" extrusionOk="0">
                    <a:moveTo>
                      <a:pt x="1" y="0"/>
                    </a:moveTo>
                    <a:lnTo>
                      <a:pt x="1" y="2017"/>
                    </a:lnTo>
                    <a:lnTo>
                      <a:pt x="4195" y="2017"/>
                    </a:lnTo>
                    <a:lnTo>
                      <a:pt x="4155"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6" name="Google Shape;1676;p61"/>
            <p:cNvGrpSpPr/>
            <p:nvPr/>
          </p:nvGrpSpPr>
          <p:grpSpPr>
            <a:xfrm>
              <a:off x="6496200" y="787778"/>
              <a:ext cx="1184021" cy="3576732"/>
              <a:chOff x="6502071" y="793650"/>
              <a:chExt cx="1184021" cy="3576732"/>
            </a:xfrm>
          </p:grpSpPr>
          <p:sp>
            <p:nvSpPr>
              <p:cNvPr id="1677" name="Google Shape;1677;p61"/>
              <p:cNvSpPr/>
              <p:nvPr/>
            </p:nvSpPr>
            <p:spPr>
              <a:xfrm rot="651247">
                <a:off x="6799411" y="828168"/>
                <a:ext cx="630650" cy="2779186"/>
              </a:xfrm>
              <a:custGeom>
                <a:avLst/>
                <a:gdLst/>
                <a:ahLst/>
                <a:cxnLst/>
                <a:rect l="l" t="t" r="r" b="b"/>
                <a:pathLst>
                  <a:path w="25972" h="114455" extrusionOk="0">
                    <a:moveTo>
                      <a:pt x="13994" y="0"/>
                    </a:moveTo>
                    <a:cubicBezTo>
                      <a:pt x="7421" y="0"/>
                      <a:pt x="1694" y="8066"/>
                      <a:pt x="1694" y="14640"/>
                    </a:cubicBezTo>
                    <a:lnTo>
                      <a:pt x="0" y="105501"/>
                    </a:lnTo>
                    <a:cubicBezTo>
                      <a:pt x="0" y="112075"/>
                      <a:pt x="7421" y="114454"/>
                      <a:pt x="13994" y="114454"/>
                    </a:cubicBezTo>
                    <a:lnTo>
                      <a:pt x="14518" y="114454"/>
                    </a:lnTo>
                    <a:cubicBezTo>
                      <a:pt x="21092" y="114454"/>
                      <a:pt x="24318" y="112075"/>
                      <a:pt x="24318" y="105501"/>
                    </a:cubicBezTo>
                    <a:lnTo>
                      <a:pt x="25972" y="14640"/>
                    </a:lnTo>
                    <a:cubicBezTo>
                      <a:pt x="25972" y="8066"/>
                      <a:pt x="21092" y="0"/>
                      <a:pt x="14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1"/>
              <p:cNvSpPr/>
              <p:nvPr/>
            </p:nvSpPr>
            <p:spPr>
              <a:xfrm rot="651247">
                <a:off x="6636953" y="3082546"/>
                <a:ext cx="510236" cy="452323"/>
              </a:xfrm>
              <a:custGeom>
                <a:avLst/>
                <a:gdLst/>
                <a:ahLst/>
                <a:cxnLst/>
                <a:rect l="l" t="t" r="r" b="b"/>
                <a:pathLst>
                  <a:path w="21013" h="18628" extrusionOk="0">
                    <a:moveTo>
                      <a:pt x="12059" y="0"/>
                    </a:moveTo>
                    <a:lnTo>
                      <a:pt x="10688" y="162"/>
                    </a:lnTo>
                    <a:cubicBezTo>
                      <a:pt x="7704" y="605"/>
                      <a:pt x="1" y="12502"/>
                      <a:pt x="928" y="14640"/>
                    </a:cubicBezTo>
                    <a:cubicBezTo>
                      <a:pt x="2130" y="17307"/>
                      <a:pt x="6816" y="18628"/>
                      <a:pt x="11338" y="18628"/>
                    </a:cubicBezTo>
                    <a:cubicBezTo>
                      <a:pt x="15773" y="18628"/>
                      <a:pt x="20051" y="17357"/>
                      <a:pt x="20730" y="14841"/>
                    </a:cubicBezTo>
                    <a:cubicBezTo>
                      <a:pt x="21012" y="13793"/>
                      <a:pt x="15044" y="444"/>
                      <a:pt x="12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1"/>
              <p:cNvSpPr/>
              <p:nvPr/>
            </p:nvSpPr>
            <p:spPr>
              <a:xfrm rot="651247">
                <a:off x="7027130" y="1472808"/>
                <a:ext cx="98949" cy="1996750"/>
              </a:xfrm>
              <a:custGeom>
                <a:avLst/>
                <a:gdLst/>
                <a:ahLst/>
                <a:cxnLst/>
                <a:rect l="l" t="t" r="r" b="b"/>
                <a:pathLst>
                  <a:path w="4075" h="82232" extrusionOk="0">
                    <a:moveTo>
                      <a:pt x="2214" y="0"/>
                    </a:moveTo>
                    <a:cubicBezTo>
                      <a:pt x="1686" y="0"/>
                      <a:pt x="1108" y="645"/>
                      <a:pt x="767" y="1775"/>
                    </a:cubicBezTo>
                    <a:cubicBezTo>
                      <a:pt x="565" y="2582"/>
                      <a:pt x="122" y="54526"/>
                      <a:pt x="1" y="82232"/>
                    </a:cubicBezTo>
                    <a:lnTo>
                      <a:pt x="4074" y="82232"/>
                    </a:lnTo>
                    <a:cubicBezTo>
                      <a:pt x="3913" y="54526"/>
                      <a:pt x="3429" y="2380"/>
                      <a:pt x="3308" y="1654"/>
                    </a:cubicBezTo>
                    <a:cubicBezTo>
                      <a:pt x="3118" y="513"/>
                      <a:pt x="2686" y="0"/>
                      <a:pt x="2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1"/>
              <p:cNvSpPr/>
              <p:nvPr/>
            </p:nvSpPr>
            <p:spPr>
              <a:xfrm rot="651247">
                <a:off x="6790455" y="3617492"/>
                <a:ext cx="99896" cy="61700"/>
              </a:xfrm>
              <a:custGeom>
                <a:avLst/>
                <a:gdLst/>
                <a:ahLst/>
                <a:cxnLst/>
                <a:rect l="l" t="t" r="r" b="b"/>
                <a:pathLst>
                  <a:path w="4114" h="2541" extrusionOk="0">
                    <a:moveTo>
                      <a:pt x="0" y="0"/>
                    </a:moveTo>
                    <a:lnTo>
                      <a:pt x="0" y="2541"/>
                    </a:lnTo>
                    <a:lnTo>
                      <a:pt x="4114" y="2541"/>
                    </a:lnTo>
                    <a:cubicBezTo>
                      <a:pt x="4114" y="2017"/>
                      <a:pt x="4114" y="1008"/>
                      <a:pt x="4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1"/>
              <p:cNvSpPr/>
              <p:nvPr/>
            </p:nvSpPr>
            <p:spPr>
              <a:xfrm rot="651247">
                <a:off x="6525668" y="4046399"/>
                <a:ext cx="401526" cy="288760"/>
              </a:xfrm>
              <a:custGeom>
                <a:avLst/>
                <a:gdLst/>
                <a:ahLst/>
                <a:cxnLst/>
                <a:rect l="l" t="t" r="r" b="b"/>
                <a:pathLst>
                  <a:path w="16536" h="11892" extrusionOk="0">
                    <a:moveTo>
                      <a:pt x="5606" y="0"/>
                    </a:moveTo>
                    <a:cubicBezTo>
                      <a:pt x="3710" y="6050"/>
                      <a:pt x="0" y="8590"/>
                      <a:pt x="3751" y="10930"/>
                    </a:cubicBezTo>
                    <a:cubicBezTo>
                      <a:pt x="4865" y="11609"/>
                      <a:pt x="6863" y="11891"/>
                      <a:pt x="8777" y="11891"/>
                    </a:cubicBezTo>
                    <a:cubicBezTo>
                      <a:pt x="10950" y="11891"/>
                      <a:pt x="13015" y="11528"/>
                      <a:pt x="13551" y="10970"/>
                    </a:cubicBezTo>
                    <a:cubicBezTo>
                      <a:pt x="16535" y="7744"/>
                      <a:pt x="13349" y="6050"/>
                      <a:pt x="1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1"/>
              <p:cNvSpPr/>
              <p:nvPr/>
            </p:nvSpPr>
            <p:spPr>
              <a:xfrm rot="651247">
                <a:off x="6749071" y="3822236"/>
                <a:ext cx="101887" cy="73477"/>
              </a:xfrm>
              <a:custGeom>
                <a:avLst/>
                <a:gdLst/>
                <a:ahLst/>
                <a:cxnLst/>
                <a:rect l="l" t="t" r="r" b="b"/>
                <a:pathLst>
                  <a:path w="4196" h="3026" extrusionOk="0">
                    <a:moveTo>
                      <a:pt x="1" y="0"/>
                    </a:moveTo>
                    <a:lnTo>
                      <a:pt x="1" y="2017"/>
                    </a:lnTo>
                    <a:lnTo>
                      <a:pt x="1" y="3025"/>
                    </a:lnTo>
                    <a:lnTo>
                      <a:pt x="4195" y="3025"/>
                    </a:lnTo>
                    <a:cubicBezTo>
                      <a:pt x="4195" y="2501"/>
                      <a:pt x="4195" y="2380"/>
                      <a:pt x="4195" y="2017"/>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1"/>
              <p:cNvSpPr/>
              <p:nvPr/>
            </p:nvSpPr>
            <p:spPr>
              <a:xfrm rot="651247">
                <a:off x="6712343" y="3942267"/>
                <a:ext cx="127334" cy="73477"/>
              </a:xfrm>
              <a:custGeom>
                <a:avLst/>
                <a:gdLst/>
                <a:ahLst/>
                <a:cxnLst/>
                <a:rect l="l" t="t" r="r" b="b"/>
                <a:pathLst>
                  <a:path w="5244" h="3026" extrusionOk="0">
                    <a:moveTo>
                      <a:pt x="404" y="1"/>
                    </a:moveTo>
                    <a:cubicBezTo>
                      <a:pt x="323" y="1009"/>
                      <a:pt x="202" y="2017"/>
                      <a:pt x="0" y="3025"/>
                    </a:cubicBezTo>
                    <a:lnTo>
                      <a:pt x="5243" y="3025"/>
                    </a:lnTo>
                    <a:cubicBezTo>
                      <a:pt x="5082" y="2017"/>
                      <a:pt x="4961" y="1009"/>
                      <a:pt x="4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1"/>
              <p:cNvSpPr/>
              <p:nvPr/>
            </p:nvSpPr>
            <p:spPr>
              <a:xfrm rot="651247">
                <a:off x="6767607" y="3737820"/>
                <a:ext cx="101887" cy="48977"/>
              </a:xfrm>
              <a:custGeom>
                <a:avLst/>
                <a:gdLst/>
                <a:ahLst/>
                <a:cxnLst/>
                <a:rect l="l" t="t" r="r" b="b"/>
                <a:pathLst>
                  <a:path w="4196" h="2017" extrusionOk="0">
                    <a:moveTo>
                      <a:pt x="1" y="0"/>
                    </a:moveTo>
                    <a:lnTo>
                      <a:pt x="1" y="2017"/>
                    </a:lnTo>
                    <a:lnTo>
                      <a:pt x="4195" y="2017"/>
                    </a:lnTo>
                    <a:lnTo>
                      <a:pt x="4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Subtitle 2">
            <a:extLst>
              <a:ext uri="{FF2B5EF4-FFF2-40B4-BE49-F238E27FC236}">
                <a16:creationId xmlns:a16="http://schemas.microsoft.com/office/drawing/2014/main" id="{DDDEBEC8-EA92-DDC5-E5BE-BC36BF224574}"/>
              </a:ext>
            </a:extLst>
          </p:cNvPr>
          <p:cNvSpPr txBox="1">
            <a:spLocks/>
          </p:cNvSpPr>
          <p:nvPr/>
        </p:nvSpPr>
        <p:spPr>
          <a:xfrm>
            <a:off x="-14810" y="4676079"/>
            <a:ext cx="530117" cy="408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17</a:t>
            </a:r>
            <a:endParaRPr lang="en-CA" dirty="0">
              <a:solidFill>
                <a:schemeClr val="bg2">
                  <a:lumMod val="10000"/>
                  <a:lumOff val="90000"/>
                </a:schemeClr>
              </a:solidFill>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3"/>
        <p:cNvGrpSpPr/>
        <p:nvPr/>
      </p:nvGrpSpPr>
      <p:grpSpPr>
        <a:xfrm>
          <a:off x="0" y="0"/>
          <a:ext cx="0" cy="0"/>
          <a:chOff x="0" y="0"/>
          <a:chExt cx="0" cy="0"/>
        </a:xfrm>
      </p:grpSpPr>
      <p:sp>
        <p:nvSpPr>
          <p:cNvPr id="2364" name="Google Shape;2364;p70"/>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REFERENCESS</a:t>
            </a:r>
            <a:endParaRPr dirty="0"/>
          </a:p>
        </p:txBody>
      </p:sp>
      <p:sp>
        <p:nvSpPr>
          <p:cNvPr id="2365" name="Google Shape;2365;p70"/>
          <p:cNvSpPr txBox="1"/>
          <p:nvPr/>
        </p:nvSpPr>
        <p:spPr>
          <a:xfrm>
            <a:off x="714425" y="1117550"/>
            <a:ext cx="7715100" cy="2703601"/>
          </a:xfrm>
          <a:prstGeom prst="rect">
            <a:avLst/>
          </a:prstGeom>
          <a:noFill/>
          <a:ln>
            <a:noFill/>
          </a:ln>
        </p:spPr>
        <p:txBody>
          <a:bodyPr spcFirstLastPara="1" wrap="square" lIns="91425" tIns="91425" rIns="91425" bIns="91425" anchor="t" anchorCtr="0">
            <a:noAutofit/>
          </a:bodyPr>
          <a:lstStyle/>
          <a:p>
            <a:r>
              <a:rPr lang="en-CA" dirty="0">
                <a:solidFill>
                  <a:schemeClr val="lt1"/>
                </a:solidFill>
                <a:latin typeface="Be Vietnam"/>
                <a:hlinkClick r:id="rId3">
                  <a:extLst>
                    <a:ext uri="{A12FA001-AC4F-418D-AE19-62706E023703}">
                      <ahyp:hlinkClr xmlns:ahyp="http://schemas.microsoft.com/office/drawing/2018/hyperlinkcolor" val="tx"/>
                    </a:ext>
                  </a:extLst>
                </a:hlinkClick>
              </a:rPr>
              <a:t>https://www.iplt20.com/</a:t>
            </a:r>
            <a:endParaRPr lang="en-CA" dirty="0">
              <a:solidFill>
                <a:schemeClr val="lt1"/>
              </a:solidFill>
              <a:latin typeface="Be Vietnam"/>
            </a:endParaRPr>
          </a:p>
          <a:p>
            <a:r>
              <a:rPr lang="en-CA" dirty="0">
                <a:solidFill>
                  <a:schemeClr val="lt1"/>
                </a:solidFill>
                <a:latin typeface="Be Vietnam"/>
                <a:hlinkClick r:id="rId4">
                  <a:extLst>
                    <a:ext uri="{A12FA001-AC4F-418D-AE19-62706E023703}">
                      <ahyp:hlinkClr xmlns:ahyp="http://schemas.microsoft.com/office/drawing/2018/hyperlinkcolor" val="tx"/>
                    </a:ext>
                  </a:extLst>
                </a:hlinkClick>
              </a:rPr>
              <a:t>https://cricsheet.org/</a:t>
            </a:r>
            <a:endParaRPr lang="en-CA" dirty="0">
              <a:solidFill>
                <a:schemeClr val="lt1"/>
              </a:solidFill>
              <a:latin typeface="Be Vietnam"/>
            </a:endParaRPr>
          </a:p>
          <a:p>
            <a:r>
              <a:rPr lang="en-CA" dirty="0">
                <a:solidFill>
                  <a:schemeClr val="lt1"/>
                </a:solidFill>
                <a:latin typeface="Be Vietnam"/>
                <a:hlinkClick r:id="rId5">
                  <a:extLst>
                    <a:ext uri="{A12FA001-AC4F-418D-AE19-62706E023703}">
                      <ahyp:hlinkClr xmlns:ahyp="http://schemas.microsoft.com/office/drawing/2018/hyperlinkcolor" val="tx"/>
                    </a:ext>
                  </a:extLst>
                </a:hlinkClick>
              </a:rPr>
              <a:t>https://pandas.pydata.org/</a:t>
            </a:r>
            <a:endParaRPr lang="en-CA" dirty="0">
              <a:solidFill>
                <a:schemeClr val="lt1"/>
              </a:solidFill>
              <a:latin typeface="Be Vietnam"/>
            </a:endParaRPr>
          </a:p>
          <a:p>
            <a:r>
              <a:rPr lang="en-CA" dirty="0">
                <a:solidFill>
                  <a:schemeClr val="lt1"/>
                </a:solidFill>
                <a:latin typeface="Be Vietnam"/>
                <a:hlinkClick r:id="rId6">
                  <a:extLst>
                    <a:ext uri="{A12FA001-AC4F-418D-AE19-62706E023703}">
                      <ahyp:hlinkClr xmlns:ahyp="http://schemas.microsoft.com/office/drawing/2018/hyperlinkcolor" val="tx"/>
                    </a:ext>
                  </a:extLst>
                </a:hlinkClick>
              </a:rPr>
              <a:t>https://numpy.org/</a:t>
            </a:r>
            <a:endParaRPr lang="en-CA" dirty="0">
              <a:solidFill>
                <a:schemeClr val="lt1"/>
              </a:solidFill>
              <a:latin typeface="Be Vietnam"/>
            </a:endParaRPr>
          </a:p>
          <a:p>
            <a:r>
              <a:rPr lang="en-CA" dirty="0">
                <a:solidFill>
                  <a:schemeClr val="lt1"/>
                </a:solidFill>
                <a:latin typeface="Be Vietnam"/>
                <a:hlinkClick r:id="rId7">
                  <a:extLst>
                    <a:ext uri="{A12FA001-AC4F-418D-AE19-62706E023703}">
                      <ahyp:hlinkClr xmlns:ahyp="http://schemas.microsoft.com/office/drawing/2018/hyperlinkcolor" val="tx"/>
                    </a:ext>
                  </a:extLst>
                </a:hlinkClick>
              </a:rPr>
              <a:t>https://www.tutorialspoint.com/python/python_nested_loops.htm</a:t>
            </a:r>
            <a:endParaRPr lang="en-CA" dirty="0">
              <a:solidFill>
                <a:schemeClr val="lt1"/>
              </a:solidFill>
              <a:latin typeface="Be Vietnam"/>
            </a:endParaRPr>
          </a:p>
          <a:p>
            <a:r>
              <a:rPr lang="en-CA" dirty="0">
                <a:solidFill>
                  <a:schemeClr val="lt1"/>
                </a:solidFill>
                <a:latin typeface="Be Vietnam"/>
                <a:hlinkClick r:id="rId8">
                  <a:extLst>
                    <a:ext uri="{A12FA001-AC4F-418D-AE19-62706E023703}">
                      <ahyp:hlinkClr xmlns:ahyp="http://schemas.microsoft.com/office/drawing/2018/hyperlinkcolor" val="tx"/>
                    </a:ext>
                  </a:extLst>
                </a:hlinkClick>
              </a:rPr>
              <a:t>https://datatofish.com/json-string-to-csv-python/</a:t>
            </a:r>
            <a:endParaRPr lang="en-CA" dirty="0">
              <a:solidFill>
                <a:schemeClr val="lt1"/>
              </a:solidFill>
              <a:latin typeface="Be Vietnam"/>
            </a:endParaRPr>
          </a:p>
          <a:p>
            <a:r>
              <a:rPr lang="en-CA" dirty="0">
                <a:solidFill>
                  <a:schemeClr val="lt1"/>
                </a:solidFill>
                <a:latin typeface="Be Vietnam"/>
                <a:hlinkClick r:id="rId9">
                  <a:extLst>
                    <a:ext uri="{A12FA001-AC4F-418D-AE19-62706E023703}">
                      <ahyp:hlinkClr xmlns:ahyp="http://schemas.microsoft.com/office/drawing/2018/hyperlinkcolor" val="tx"/>
                    </a:ext>
                  </a:extLst>
                </a:hlinkClick>
              </a:rPr>
              <a:t>https://zetcode.com/python/yaml/#:~:text=YAML%20</a:t>
            </a:r>
            <a:endParaRPr lang="en-CA" dirty="0">
              <a:solidFill>
                <a:schemeClr val="lt1"/>
              </a:solidFill>
              <a:latin typeface="Be Vietnam"/>
            </a:endParaRPr>
          </a:p>
          <a:p>
            <a:r>
              <a:rPr lang="en-CA" dirty="0">
                <a:solidFill>
                  <a:schemeClr val="lt1"/>
                </a:solidFill>
                <a:latin typeface="Be Vietnam"/>
                <a:hlinkClick r:id="rId10">
                  <a:extLst>
                    <a:ext uri="{A12FA001-AC4F-418D-AE19-62706E023703}">
                      <ahyp:hlinkClr xmlns:ahyp="http://schemas.microsoft.com/office/drawing/2018/hyperlinkcolor" val="tx"/>
                    </a:ext>
                  </a:extLst>
                </a:hlinkClick>
              </a:rPr>
              <a:t>https://seaborn.pydata.org/tutorial/introduction</a:t>
            </a:r>
            <a:endParaRPr lang="en-CA" dirty="0">
              <a:solidFill>
                <a:schemeClr val="lt1"/>
              </a:solidFill>
              <a:latin typeface="Be Vietnam"/>
            </a:endParaRPr>
          </a:p>
          <a:p>
            <a:r>
              <a:rPr lang="en-CA" dirty="0">
                <a:solidFill>
                  <a:schemeClr val="lt1"/>
                </a:solidFill>
                <a:latin typeface="Be Vietnam"/>
                <a:hlinkClick r:id="rId11">
                  <a:extLst>
                    <a:ext uri="{A12FA001-AC4F-418D-AE19-62706E023703}">
                      <ahyp:hlinkClr xmlns:ahyp="http://schemas.microsoft.com/office/drawing/2018/hyperlinkcolor" val="tx"/>
                    </a:ext>
                  </a:extLst>
                </a:hlinkClick>
              </a:rPr>
              <a:t>https://drmattcrooks.+medium.com/how-to-set-up-rcparams-inmatplotlib-355a0b9494ec</a:t>
            </a:r>
            <a:endParaRPr lang="en-CA" dirty="0">
              <a:solidFill>
                <a:schemeClr val="lt1"/>
              </a:solidFill>
              <a:latin typeface="Be Vietnam"/>
            </a:endParaRPr>
          </a:p>
          <a:p>
            <a:r>
              <a:rPr lang="en-CA" dirty="0">
                <a:solidFill>
                  <a:schemeClr val="lt1"/>
                </a:solidFill>
                <a:latin typeface="Be Vietnam"/>
                <a:hlinkClick r:id="rId12">
                  <a:extLst>
                    <a:ext uri="{A12FA001-AC4F-418D-AE19-62706E023703}">
                      <ahyp:hlinkClr xmlns:ahyp="http://schemas.microsoft.com/office/drawing/2018/hyperlinkcolor" val="tx"/>
                    </a:ext>
                  </a:extLst>
                </a:hlinkClick>
              </a:rPr>
              <a:t>https://drmattcrooks.medium.com/how-to-set-up-rcparams-in-matplotlib355a0b9494ec</a:t>
            </a:r>
            <a:endParaRPr lang="en-CA" dirty="0">
              <a:solidFill>
                <a:schemeClr val="lt1"/>
              </a:solidFill>
              <a:latin typeface="Be Vietnam"/>
            </a:endParaRPr>
          </a:p>
          <a:p>
            <a:r>
              <a:rPr lang="en-CA" dirty="0">
                <a:solidFill>
                  <a:schemeClr val="lt1"/>
                </a:solidFill>
                <a:latin typeface="Be Vietnam"/>
                <a:hlinkClick r:id="rId13">
                  <a:extLst>
                    <a:ext uri="{A12FA001-AC4F-418D-AE19-62706E023703}">
                      <ahyp:hlinkClr xmlns:ahyp="http://schemas.microsoft.com/office/drawing/2018/hyperlinkcolor" val="tx"/>
                    </a:ext>
                  </a:extLst>
                </a:hlinkClick>
              </a:rPr>
              <a:t>https://www.programiz.com/python-programming/datetime</a:t>
            </a:r>
            <a:endParaRPr lang="en-CA" dirty="0">
              <a:solidFill>
                <a:schemeClr val="lt1"/>
              </a:solidFill>
              <a:latin typeface="Be Vietnam"/>
            </a:endParaRPr>
          </a:p>
          <a:p>
            <a:pPr marL="0" marR="50800" lvl="0" indent="0" algn="l" rtl="0">
              <a:lnSpc>
                <a:spcPct val="166000"/>
              </a:lnSpc>
              <a:spcBef>
                <a:spcPts val="0"/>
              </a:spcBef>
              <a:spcAft>
                <a:spcPts val="0"/>
              </a:spcAft>
              <a:buNone/>
            </a:pPr>
            <a:endParaRPr dirty="0"/>
          </a:p>
        </p:txBody>
      </p:sp>
      <p:sp>
        <p:nvSpPr>
          <p:cNvPr id="2" name="Subtitle 2">
            <a:extLst>
              <a:ext uri="{FF2B5EF4-FFF2-40B4-BE49-F238E27FC236}">
                <a16:creationId xmlns:a16="http://schemas.microsoft.com/office/drawing/2014/main" id="{E168C52D-8329-2DF7-194F-CB2D1EE71DC6}"/>
              </a:ext>
            </a:extLst>
          </p:cNvPr>
          <p:cNvSpPr txBox="1">
            <a:spLocks/>
          </p:cNvSpPr>
          <p:nvPr/>
        </p:nvSpPr>
        <p:spPr>
          <a:xfrm>
            <a:off x="449316" y="4734623"/>
            <a:ext cx="530117" cy="408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19</a:t>
            </a:r>
            <a:endParaRPr lang="en-CA" dirty="0">
              <a:solidFill>
                <a:schemeClr val="bg2">
                  <a:lumMod val="10000"/>
                  <a:lumOff val="90000"/>
                </a:schemeClr>
              </a:solidFill>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690918-3595-331D-C6EC-4588C4768B66}"/>
              </a:ext>
            </a:extLst>
          </p:cNvPr>
          <p:cNvSpPr>
            <a:spLocks noGrp="1"/>
          </p:cNvSpPr>
          <p:nvPr>
            <p:ph type="body" idx="1"/>
          </p:nvPr>
        </p:nvSpPr>
        <p:spPr/>
        <p:txBody>
          <a:bodyPr/>
          <a:lstStyle/>
          <a:p>
            <a:r>
              <a:rPr lang="en-US" sz="1400" dirty="0"/>
              <a:t>Machine Learning Model: Our team will be working on the implementation of </a:t>
            </a:r>
            <a:r>
              <a:rPr lang="en-US" sz="1400" dirty="0" err="1"/>
              <a:t>XGBoost</a:t>
            </a:r>
            <a:r>
              <a:rPr lang="en-US" sz="1400" dirty="0"/>
              <a:t>, a highly efficient and scalable machine learning model. The objective is to improve the predictive accuracy of our system and optimize its performance.</a:t>
            </a:r>
          </a:p>
          <a:p>
            <a:pPr marL="139700" indent="0">
              <a:buNone/>
            </a:pPr>
            <a:endParaRPr lang="en-US" sz="1400" dirty="0"/>
          </a:p>
          <a:p>
            <a:r>
              <a:rPr lang="en-US" sz="1400" dirty="0"/>
              <a:t>Web Portal Development: In addition to the ML model, we will also be focusing on the development of a web portal. </a:t>
            </a:r>
            <a:endParaRPr lang="en-CA" sz="1400" dirty="0"/>
          </a:p>
        </p:txBody>
      </p:sp>
      <p:sp>
        <p:nvSpPr>
          <p:cNvPr id="3" name="Title 2">
            <a:extLst>
              <a:ext uri="{FF2B5EF4-FFF2-40B4-BE49-F238E27FC236}">
                <a16:creationId xmlns:a16="http://schemas.microsoft.com/office/drawing/2014/main" id="{02DA2002-A96B-57EE-70D1-E5D518622C60}"/>
              </a:ext>
            </a:extLst>
          </p:cNvPr>
          <p:cNvSpPr>
            <a:spLocks noGrp="1"/>
          </p:cNvSpPr>
          <p:nvPr>
            <p:ph type="title"/>
          </p:nvPr>
        </p:nvSpPr>
        <p:spPr/>
        <p:txBody>
          <a:bodyPr/>
          <a:lstStyle/>
          <a:p>
            <a:pPr algn="ctr"/>
            <a:r>
              <a:rPr lang="en-CA" dirty="0" err="1"/>
              <a:t>Nextweek</a:t>
            </a:r>
            <a:r>
              <a:rPr lang="en-CA" dirty="0"/>
              <a:t> work planning </a:t>
            </a:r>
          </a:p>
        </p:txBody>
      </p:sp>
    </p:spTree>
    <p:extLst>
      <p:ext uri="{BB962C8B-B14F-4D97-AF65-F5344CB8AC3E}">
        <p14:creationId xmlns:p14="http://schemas.microsoft.com/office/powerpoint/2010/main" val="188678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0"/>
          <p:cNvSpPr txBox="1">
            <a:spLocks noGrp="1"/>
          </p:cNvSpPr>
          <p:nvPr>
            <p:ph type="title"/>
          </p:nvPr>
        </p:nvSpPr>
        <p:spPr>
          <a:xfrm>
            <a:off x="594732" y="348375"/>
            <a:ext cx="7834743"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CONTENTS OF THIS PRESENTATION</a:t>
            </a:r>
            <a:endParaRPr sz="3200" dirty="0"/>
          </a:p>
        </p:txBody>
      </p:sp>
      <p:sp>
        <p:nvSpPr>
          <p:cNvPr id="849" name="Google Shape;849;p40"/>
          <p:cNvSpPr txBox="1">
            <a:spLocks noGrp="1"/>
          </p:cNvSpPr>
          <p:nvPr>
            <p:ph type="body" idx="1"/>
          </p:nvPr>
        </p:nvSpPr>
        <p:spPr>
          <a:xfrm>
            <a:off x="714375" y="1182030"/>
            <a:ext cx="3909664" cy="33602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None/>
            </a:pPr>
            <a:r>
              <a:rPr lang="en-CA" sz="2400" dirty="0"/>
              <a:t>INTRODUCTION</a:t>
            </a:r>
          </a:p>
          <a:p>
            <a:pPr marL="0" lvl="0" indent="0" algn="l" rtl="0">
              <a:spcBef>
                <a:spcPts val="0"/>
              </a:spcBef>
              <a:spcAft>
                <a:spcPts val="0"/>
              </a:spcAft>
              <a:buClr>
                <a:schemeClr val="dk1"/>
              </a:buClr>
              <a:buSzPts val="1100"/>
              <a:buNone/>
            </a:pPr>
            <a:r>
              <a:rPr lang="en-CA" sz="2400" dirty="0"/>
              <a:t>PROBLEM STATEMENT</a:t>
            </a:r>
          </a:p>
          <a:p>
            <a:pPr marL="0" lvl="0" indent="0" algn="l" rtl="0">
              <a:spcBef>
                <a:spcPts val="0"/>
              </a:spcBef>
              <a:spcAft>
                <a:spcPts val="0"/>
              </a:spcAft>
              <a:buClr>
                <a:schemeClr val="dk1"/>
              </a:buClr>
              <a:buSzPts val="1100"/>
              <a:buNone/>
            </a:pPr>
            <a:r>
              <a:rPr lang="en-CA" sz="2400" dirty="0"/>
              <a:t>DATA</a:t>
            </a:r>
          </a:p>
          <a:p>
            <a:pPr marL="0" lvl="0" indent="0" algn="l" rtl="0">
              <a:spcBef>
                <a:spcPts val="0"/>
              </a:spcBef>
              <a:spcAft>
                <a:spcPts val="0"/>
              </a:spcAft>
              <a:buClr>
                <a:schemeClr val="dk1"/>
              </a:buClr>
              <a:buSzPts val="1100"/>
              <a:buNone/>
            </a:pPr>
            <a:r>
              <a:rPr lang="en-CA" sz="2400" dirty="0"/>
              <a:t>EDA</a:t>
            </a:r>
          </a:p>
          <a:p>
            <a:pPr marL="0" lvl="0" indent="0" algn="l" rtl="0">
              <a:spcBef>
                <a:spcPts val="0"/>
              </a:spcBef>
              <a:spcAft>
                <a:spcPts val="0"/>
              </a:spcAft>
              <a:buClr>
                <a:schemeClr val="dk1"/>
              </a:buClr>
              <a:buSzPts val="1100"/>
              <a:buNone/>
            </a:pPr>
            <a:r>
              <a:rPr lang="en-CA" sz="2400" dirty="0"/>
              <a:t>HYPOTHESIS</a:t>
            </a:r>
          </a:p>
          <a:p>
            <a:pPr marL="0" lvl="0" indent="0" algn="l" rtl="0">
              <a:spcBef>
                <a:spcPts val="0"/>
              </a:spcBef>
              <a:spcAft>
                <a:spcPts val="0"/>
              </a:spcAft>
              <a:buClr>
                <a:schemeClr val="dk1"/>
              </a:buClr>
              <a:buSzPts val="1100"/>
              <a:buNone/>
            </a:pPr>
            <a:r>
              <a:rPr lang="en-CA" sz="2400" dirty="0"/>
              <a:t>DATA SLIPT</a:t>
            </a:r>
          </a:p>
          <a:p>
            <a:pPr marL="0" lvl="0" indent="0" algn="l" rtl="0">
              <a:spcBef>
                <a:spcPts val="0"/>
              </a:spcBef>
              <a:spcAft>
                <a:spcPts val="0"/>
              </a:spcAft>
              <a:buClr>
                <a:schemeClr val="dk1"/>
              </a:buClr>
              <a:buSzPts val="1100"/>
              <a:buNone/>
            </a:pPr>
            <a:r>
              <a:rPr lang="en-CA" sz="2400" dirty="0"/>
              <a:t>MODEL</a:t>
            </a:r>
          </a:p>
          <a:p>
            <a:pPr marL="0" lvl="0" indent="0" algn="l" rtl="0">
              <a:spcBef>
                <a:spcPts val="0"/>
              </a:spcBef>
              <a:spcAft>
                <a:spcPts val="0"/>
              </a:spcAft>
              <a:buClr>
                <a:schemeClr val="dk1"/>
              </a:buClr>
              <a:buSzPts val="1100"/>
              <a:buNone/>
            </a:pPr>
            <a:r>
              <a:rPr lang="en-CA" sz="2400" dirty="0"/>
              <a:t>MODEL EVALUATION</a:t>
            </a:r>
            <a:endParaRPr sz="2400" dirty="0"/>
          </a:p>
        </p:txBody>
      </p:sp>
      <p:pic>
        <p:nvPicPr>
          <p:cNvPr id="2" name="Google Shape;3179;p77">
            <a:extLst>
              <a:ext uri="{FF2B5EF4-FFF2-40B4-BE49-F238E27FC236}">
                <a16:creationId xmlns:a16="http://schemas.microsoft.com/office/drawing/2014/main" id="{FB1A5C56-4EEF-962A-D9E0-E2F79A14F41C}"/>
              </a:ext>
            </a:extLst>
          </p:cNvPr>
          <p:cNvPicPr preferRelativeResize="0"/>
          <p:nvPr/>
        </p:nvPicPr>
        <p:blipFill rotWithShape="1">
          <a:blip r:embed="rId3">
            <a:alphaModFix/>
          </a:blip>
          <a:srcRect l="4194" t="11228" r="4213" b="8854"/>
          <a:stretch/>
        </p:blipFill>
        <p:spPr>
          <a:xfrm>
            <a:off x="4788288" y="1182029"/>
            <a:ext cx="3909664" cy="3412273"/>
          </a:xfrm>
          <a:prstGeom prst="rect">
            <a:avLst/>
          </a:prstGeom>
          <a:noFill/>
          <a:ln>
            <a:noFill/>
          </a:ln>
        </p:spPr>
      </p:pic>
      <p:sp>
        <p:nvSpPr>
          <p:cNvPr id="3" name="Subtitle 2">
            <a:extLst>
              <a:ext uri="{FF2B5EF4-FFF2-40B4-BE49-F238E27FC236}">
                <a16:creationId xmlns:a16="http://schemas.microsoft.com/office/drawing/2014/main" id="{BB0D50D5-00CC-7583-051B-CFC60D64A187}"/>
              </a:ext>
            </a:extLst>
          </p:cNvPr>
          <p:cNvSpPr txBox="1">
            <a:spLocks/>
          </p:cNvSpPr>
          <p:nvPr/>
        </p:nvSpPr>
        <p:spPr>
          <a:xfrm>
            <a:off x="0" y="4674985"/>
            <a:ext cx="248541" cy="2642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Be Vietnam"/>
              <a:buChar char="●"/>
              <a:defRPr sz="1200" b="0" i="0" u="none" strike="noStrike" cap="none">
                <a:solidFill>
                  <a:schemeClr val="lt1"/>
                </a:solidFill>
                <a:latin typeface="Be Vietnam"/>
                <a:ea typeface="Be Vietnam"/>
                <a:cs typeface="Be Vietnam"/>
                <a:sym typeface="Be Vietnam"/>
              </a:defRPr>
            </a:lvl1pPr>
            <a:lvl2pPr marL="914400" marR="0" lvl="1"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2pPr>
            <a:lvl3pPr marL="1371600" marR="0" lvl="2"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3pPr>
            <a:lvl4pPr marL="1828800" marR="0" lvl="3"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4pPr>
            <a:lvl5pPr marL="2286000" marR="0" lvl="4"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5pPr>
            <a:lvl6pPr marL="2743200" marR="0" lvl="5"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6pPr>
            <a:lvl7pPr marL="3200400" marR="0" lvl="6"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7pPr>
            <a:lvl8pPr marL="3657600" marR="0" lvl="7"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8pPr>
            <a:lvl9pPr marL="4114800" marR="0" lvl="8" indent="-317500" algn="l" rtl="0">
              <a:lnSpc>
                <a:spcPct val="115000"/>
              </a:lnSpc>
              <a:spcBef>
                <a:spcPts val="0"/>
              </a:spcBef>
              <a:spcAft>
                <a:spcPts val="0"/>
              </a:spcAft>
              <a:buClr>
                <a:srgbClr val="595959"/>
              </a:buClr>
              <a:buSzPts val="1400"/>
              <a:buFont typeface="Anaheim"/>
              <a:buChar char="■"/>
              <a:defRPr sz="1400" b="0" i="0" u="none" strike="noStrike" cap="none">
                <a:solidFill>
                  <a:schemeClr val="lt1"/>
                </a:solidFill>
                <a:latin typeface="Be Vietnam"/>
                <a:ea typeface="Be Vietnam"/>
                <a:cs typeface="Be Vietnam"/>
                <a:sym typeface="Be Vietnam"/>
              </a:defRPr>
            </a:lvl9pPr>
          </a:lstStyle>
          <a:p>
            <a:pPr marL="139700" indent="0">
              <a:buNone/>
            </a:pPr>
            <a:r>
              <a:rPr lang="en-US" dirty="0"/>
              <a:t>2</a:t>
            </a:r>
            <a:endParaRPr lang="en-CA"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3"/>
        <p:cNvGrpSpPr/>
        <p:nvPr/>
      </p:nvGrpSpPr>
      <p:grpSpPr>
        <a:xfrm>
          <a:off x="0" y="0"/>
          <a:ext cx="0" cy="0"/>
          <a:chOff x="0" y="0"/>
          <a:chExt cx="0" cy="0"/>
        </a:xfrm>
      </p:grpSpPr>
      <p:sp>
        <p:nvSpPr>
          <p:cNvPr id="904" name="Google Shape;904;p44"/>
          <p:cNvSpPr/>
          <p:nvPr/>
        </p:nvSpPr>
        <p:spPr>
          <a:xfrm>
            <a:off x="2052403" y="1361628"/>
            <a:ext cx="5033400" cy="2374571"/>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500">
              <a:solidFill>
                <a:schemeClr val="dk1"/>
              </a:solidFill>
              <a:latin typeface="Inter Black"/>
              <a:ea typeface="Inter Black"/>
              <a:cs typeface="Inter Black"/>
              <a:sym typeface="Inter Black"/>
            </a:endParaRPr>
          </a:p>
        </p:txBody>
      </p:sp>
      <p:sp>
        <p:nvSpPr>
          <p:cNvPr id="905" name="Google Shape;905;p44"/>
          <p:cNvSpPr txBox="1">
            <a:spLocks noGrp="1"/>
          </p:cNvSpPr>
          <p:nvPr>
            <p:ph type="title"/>
          </p:nvPr>
        </p:nvSpPr>
        <p:spPr>
          <a:xfrm>
            <a:off x="2202150" y="1634647"/>
            <a:ext cx="4739700" cy="45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906" name="Google Shape;906;p44"/>
          <p:cNvSpPr txBox="1">
            <a:spLocks noGrp="1"/>
          </p:cNvSpPr>
          <p:nvPr>
            <p:ph type="subTitle" idx="1"/>
          </p:nvPr>
        </p:nvSpPr>
        <p:spPr>
          <a:xfrm>
            <a:off x="2286368" y="2399923"/>
            <a:ext cx="4383000" cy="1235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endParaRPr lang="en-CA" sz="1200" dirty="0"/>
          </a:p>
          <a:p>
            <a:pPr marL="0" lvl="0" indent="0" algn="just" rtl="0">
              <a:spcBef>
                <a:spcPts val="0"/>
              </a:spcBef>
              <a:spcAft>
                <a:spcPts val="0"/>
              </a:spcAft>
              <a:buClr>
                <a:schemeClr val="dk1"/>
              </a:buClr>
              <a:buSzPts val="1100"/>
              <a:buFont typeface="Arial"/>
              <a:buNone/>
            </a:pPr>
            <a:r>
              <a:rPr lang="en-CA" sz="1200" dirty="0"/>
              <a:t>With the progression in innovation and in addition to sports, predicting the results of the match has turned out to be so basic. Cricket is one of the </a:t>
            </a:r>
            <a:r>
              <a:rPr lang="en-US" sz="1200" dirty="0"/>
              <a:t>world's most-watched watched team games</a:t>
            </a:r>
          </a:p>
          <a:p>
            <a:pPr marL="0" indent="0" algn="just">
              <a:buSzPts val="1100"/>
            </a:pPr>
            <a:r>
              <a:rPr lang="en-CA" sz="1200" dirty="0"/>
              <a:t>We are predicting the result of a T-20 (IPL) cricket match using machine learning concepts such as supervised learning to predict the score of the matches. </a:t>
            </a:r>
          </a:p>
          <a:p>
            <a:pPr marL="0" lvl="0" indent="0" algn="just" rtl="0">
              <a:spcBef>
                <a:spcPts val="0"/>
              </a:spcBef>
              <a:spcAft>
                <a:spcPts val="0"/>
              </a:spcAft>
              <a:buClr>
                <a:schemeClr val="dk1"/>
              </a:buClr>
              <a:buSzPts val="1100"/>
              <a:buFont typeface="Arial"/>
              <a:buNone/>
            </a:pPr>
            <a:endParaRPr dirty="0"/>
          </a:p>
        </p:txBody>
      </p:sp>
      <p:cxnSp>
        <p:nvCxnSpPr>
          <p:cNvPr id="907" name="Google Shape;907;p44"/>
          <p:cNvCxnSpPr/>
          <p:nvPr/>
        </p:nvCxnSpPr>
        <p:spPr>
          <a:xfrm>
            <a:off x="2051100" y="2362325"/>
            <a:ext cx="5041800" cy="0"/>
          </a:xfrm>
          <a:prstGeom prst="straightConnector1">
            <a:avLst/>
          </a:prstGeom>
          <a:noFill/>
          <a:ln w="19050" cap="flat" cmpd="sng">
            <a:solidFill>
              <a:schemeClr val="dk1"/>
            </a:solidFill>
            <a:prstDash val="solid"/>
            <a:round/>
            <a:headEnd type="none" w="med" len="med"/>
            <a:tailEnd type="none" w="med" len="med"/>
          </a:ln>
        </p:spPr>
      </p:cxnSp>
      <p:sp>
        <p:nvSpPr>
          <p:cNvPr id="908" name="Google Shape;908;p44"/>
          <p:cNvSpPr/>
          <p:nvPr/>
        </p:nvSpPr>
        <p:spPr>
          <a:xfrm>
            <a:off x="2354525" y="1650112"/>
            <a:ext cx="4434954" cy="425387"/>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1"/>
                </a:solidFill>
                <a:latin typeface="Inter;900"/>
              </a:rPr>
              <a:t>INTRODUCTION</a:t>
            </a:r>
          </a:p>
        </p:txBody>
      </p:sp>
      <p:sp>
        <p:nvSpPr>
          <p:cNvPr id="909" name="Google Shape;909;p44"/>
          <p:cNvSpPr txBox="1"/>
          <p:nvPr/>
        </p:nvSpPr>
        <p:spPr>
          <a:xfrm>
            <a:off x="1337850" y="381005"/>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dirty="0">
                <a:latin typeface="Be Vietnam"/>
                <a:ea typeface="Be Vietnam"/>
                <a:cs typeface="Be Vietnam"/>
                <a:sym typeface="Be Vietnam"/>
              </a:rPr>
              <a:t>IPL SCORE PREDICTION</a:t>
            </a:r>
          </a:p>
        </p:txBody>
      </p:sp>
      <p:sp>
        <p:nvSpPr>
          <p:cNvPr id="910" name="Google Shape;910;p44"/>
          <p:cNvSpPr txBox="1"/>
          <p:nvPr/>
        </p:nvSpPr>
        <p:spPr>
          <a:xfrm>
            <a:off x="1337850" y="4500000"/>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Be Vietnam"/>
              <a:ea typeface="Be Vietnam"/>
              <a:cs typeface="Be Vietnam"/>
              <a:sym typeface="Be Vietnam"/>
            </a:endParaRPr>
          </a:p>
        </p:txBody>
      </p:sp>
      <p:grpSp>
        <p:nvGrpSpPr>
          <p:cNvPr id="911" name="Google Shape;911;p44"/>
          <p:cNvGrpSpPr/>
          <p:nvPr/>
        </p:nvGrpSpPr>
        <p:grpSpPr>
          <a:xfrm rot="-983333">
            <a:off x="6161283" y="3262727"/>
            <a:ext cx="1843684" cy="889864"/>
            <a:chOff x="6110802" y="3884104"/>
            <a:chExt cx="1861866" cy="898727"/>
          </a:xfrm>
        </p:grpSpPr>
        <p:grpSp>
          <p:nvGrpSpPr>
            <p:cNvPr id="912" name="Google Shape;912;p44"/>
            <p:cNvGrpSpPr/>
            <p:nvPr/>
          </p:nvGrpSpPr>
          <p:grpSpPr>
            <a:xfrm>
              <a:off x="6110802" y="3884104"/>
              <a:ext cx="1861866" cy="898727"/>
              <a:chOff x="3157425" y="1481175"/>
              <a:chExt cx="1234250" cy="595775"/>
            </a:xfrm>
          </p:grpSpPr>
          <p:sp>
            <p:nvSpPr>
              <p:cNvPr id="913" name="Google Shape;913;p44"/>
              <p:cNvSpPr/>
              <p:nvPr/>
            </p:nvSpPr>
            <p:spPr>
              <a:xfrm>
                <a:off x="3242475" y="1933500"/>
                <a:ext cx="39225" cy="57550"/>
              </a:xfrm>
              <a:custGeom>
                <a:avLst/>
                <a:gdLst/>
                <a:ahLst/>
                <a:cxnLst/>
                <a:rect l="l" t="t" r="r" b="b"/>
                <a:pathLst>
                  <a:path w="1569" h="2302" extrusionOk="0">
                    <a:moveTo>
                      <a:pt x="1" y="0"/>
                    </a:moveTo>
                    <a:lnTo>
                      <a:pt x="1" y="2302"/>
                    </a:lnTo>
                    <a:lnTo>
                      <a:pt x="1569" y="667"/>
                    </a:lnTo>
                    <a:lnTo>
                      <a:pt x="1"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4226525" y="2021900"/>
                <a:ext cx="42550" cy="53375"/>
              </a:xfrm>
              <a:custGeom>
                <a:avLst/>
                <a:gdLst/>
                <a:ahLst/>
                <a:cxnLst/>
                <a:rect l="l" t="t" r="r" b="b"/>
                <a:pathLst>
                  <a:path w="1702" h="2135" extrusionOk="0">
                    <a:moveTo>
                      <a:pt x="1702" y="0"/>
                    </a:moveTo>
                    <a:lnTo>
                      <a:pt x="0" y="100"/>
                    </a:lnTo>
                    <a:lnTo>
                      <a:pt x="934" y="2135"/>
                    </a:lnTo>
                    <a:lnTo>
                      <a:pt x="1702"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44"/>
              <p:cNvGrpSpPr/>
              <p:nvPr/>
            </p:nvGrpSpPr>
            <p:grpSpPr>
              <a:xfrm>
                <a:off x="3175775" y="1481175"/>
                <a:ext cx="1215900" cy="595775"/>
                <a:chOff x="3175775" y="1481175"/>
                <a:chExt cx="1215900" cy="595775"/>
              </a:xfrm>
            </p:grpSpPr>
            <p:sp>
              <p:nvSpPr>
                <p:cNvPr id="916" name="Google Shape;916;p44"/>
                <p:cNvSpPr/>
                <p:nvPr/>
              </p:nvSpPr>
              <p:spPr>
                <a:xfrm>
                  <a:off x="3406775" y="1993525"/>
                  <a:ext cx="41725" cy="56750"/>
                </a:xfrm>
                <a:custGeom>
                  <a:avLst/>
                  <a:gdLst/>
                  <a:ahLst/>
                  <a:cxnLst/>
                  <a:rect l="l" t="t" r="r" b="b"/>
                  <a:pathLst>
                    <a:path w="1669" h="2270" extrusionOk="0">
                      <a:moveTo>
                        <a:pt x="0" y="1"/>
                      </a:moveTo>
                      <a:lnTo>
                        <a:pt x="334" y="2269"/>
                      </a:lnTo>
                      <a:lnTo>
                        <a:pt x="1668" y="435"/>
                      </a:lnTo>
                      <a:lnTo>
                        <a:pt x="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632775" y="2023550"/>
                  <a:ext cx="43375" cy="53400"/>
                </a:xfrm>
                <a:custGeom>
                  <a:avLst/>
                  <a:gdLst/>
                  <a:ahLst/>
                  <a:cxnLst/>
                  <a:rect l="l" t="t" r="r" b="b"/>
                  <a:pathLst>
                    <a:path w="1735" h="2136" extrusionOk="0">
                      <a:moveTo>
                        <a:pt x="0" y="1"/>
                      </a:moveTo>
                      <a:lnTo>
                        <a:pt x="801" y="2136"/>
                      </a:lnTo>
                      <a:lnTo>
                        <a:pt x="1735" y="68"/>
                      </a:lnTo>
                      <a:lnTo>
                        <a:pt x="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4049725" y="2023550"/>
                  <a:ext cx="43400" cy="53400"/>
                </a:xfrm>
                <a:custGeom>
                  <a:avLst/>
                  <a:gdLst/>
                  <a:ahLst/>
                  <a:cxnLst/>
                  <a:rect l="l" t="t" r="r" b="b"/>
                  <a:pathLst>
                    <a:path w="1736" h="2136" extrusionOk="0">
                      <a:moveTo>
                        <a:pt x="1" y="1"/>
                      </a:moveTo>
                      <a:lnTo>
                        <a:pt x="801" y="2136"/>
                      </a:lnTo>
                      <a:lnTo>
                        <a:pt x="1735" y="68"/>
                      </a:lnTo>
                      <a:lnTo>
                        <a:pt x="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3503500" y="1941825"/>
                  <a:ext cx="7525" cy="2525"/>
                </a:xfrm>
                <a:custGeom>
                  <a:avLst/>
                  <a:gdLst/>
                  <a:ahLst/>
                  <a:cxnLst/>
                  <a:rect l="l" t="t" r="r" b="b"/>
                  <a:pathLst>
                    <a:path w="301" h="101" extrusionOk="0">
                      <a:moveTo>
                        <a:pt x="1" y="1"/>
                      </a:moveTo>
                      <a:lnTo>
                        <a:pt x="34" y="101"/>
                      </a:lnTo>
                      <a:lnTo>
                        <a:pt x="30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611075" y="1629950"/>
                  <a:ext cx="65925" cy="49225"/>
                </a:xfrm>
                <a:custGeom>
                  <a:avLst/>
                  <a:gdLst/>
                  <a:ahLst/>
                  <a:cxnLst/>
                  <a:rect l="l" t="t" r="r" b="b"/>
                  <a:pathLst>
                    <a:path w="2637" h="1969" extrusionOk="0">
                      <a:moveTo>
                        <a:pt x="1635" y="0"/>
                      </a:moveTo>
                      <a:lnTo>
                        <a:pt x="1" y="1001"/>
                      </a:lnTo>
                      <a:lnTo>
                        <a:pt x="935" y="1968"/>
                      </a:lnTo>
                      <a:cubicBezTo>
                        <a:pt x="1502" y="1701"/>
                        <a:pt x="2069" y="1368"/>
                        <a:pt x="2636" y="1068"/>
                      </a:cubicBezTo>
                      <a:lnTo>
                        <a:pt x="1635"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3563550" y="1659975"/>
                  <a:ext cx="63400" cy="44200"/>
                </a:xfrm>
                <a:custGeom>
                  <a:avLst/>
                  <a:gdLst/>
                  <a:ahLst/>
                  <a:cxnLst/>
                  <a:rect l="l" t="t" r="r" b="b"/>
                  <a:pathLst>
                    <a:path w="2536" h="1768" extrusionOk="0">
                      <a:moveTo>
                        <a:pt x="1635" y="0"/>
                      </a:moveTo>
                      <a:lnTo>
                        <a:pt x="367" y="767"/>
                      </a:lnTo>
                      <a:cubicBezTo>
                        <a:pt x="234" y="834"/>
                        <a:pt x="134" y="901"/>
                        <a:pt x="0" y="967"/>
                      </a:cubicBezTo>
                      <a:lnTo>
                        <a:pt x="768" y="1768"/>
                      </a:lnTo>
                      <a:cubicBezTo>
                        <a:pt x="1335" y="1534"/>
                        <a:pt x="1935" y="1234"/>
                        <a:pt x="2536" y="934"/>
                      </a:cubicBezTo>
                      <a:lnTo>
                        <a:pt x="1635"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3752850" y="1481175"/>
                  <a:ext cx="210175" cy="114600"/>
                </a:xfrm>
                <a:custGeom>
                  <a:avLst/>
                  <a:gdLst/>
                  <a:ahLst/>
                  <a:cxnLst/>
                  <a:rect l="l" t="t" r="r" b="b"/>
                  <a:pathLst>
                    <a:path w="8407" h="4584" extrusionOk="0">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3175775" y="1755875"/>
                  <a:ext cx="327750" cy="185975"/>
                </a:xfrm>
                <a:custGeom>
                  <a:avLst/>
                  <a:gdLst/>
                  <a:ahLst/>
                  <a:cxnLst/>
                  <a:rect l="l" t="t" r="r" b="b"/>
                  <a:pathLst>
                    <a:path w="13110" h="7439" extrusionOk="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482650" y="1689150"/>
                  <a:ext cx="91775" cy="40775"/>
                </a:xfrm>
                <a:custGeom>
                  <a:avLst/>
                  <a:gdLst/>
                  <a:ahLst/>
                  <a:cxnLst/>
                  <a:rect l="l" t="t" r="r" b="b"/>
                  <a:pathLst>
                    <a:path w="3671" h="1631" extrusionOk="0">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3658625" y="1600750"/>
                  <a:ext cx="66725" cy="51725"/>
                </a:xfrm>
                <a:custGeom>
                  <a:avLst/>
                  <a:gdLst/>
                  <a:ahLst/>
                  <a:cxnLst/>
                  <a:rect l="l" t="t" r="r" b="b"/>
                  <a:pathLst>
                    <a:path w="2669" h="2069" extrusionOk="0">
                      <a:moveTo>
                        <a:pt x="1601" y="1"/>
                      </a:moveTo>
                      <a:lnTo>
                        <a:pt x="0" y="1001"/>
                      </a:lnTo>
                      <a:lnTo>
                        <a:pt x="1034" y="2069"/>
                      </a:lnTo>
                      <a:cubicBezTo>
                        <a:pt x="1601" y="1735"/>
                        <a:pt x="2135" y="1435"/>
                        <a:pt x="2669" y="1135"/>
                      </a:cubicBezTo>
                      <a:lnTo>
                        <a:pt x="160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3706150" y="1570725"/>
                  <a:ext cx="67575" cy="53400"/>
                </a:xfrm>
                <a:custGeom>
                  <a:avLst/>
                  <a:gdLst/>
                  <a:ahLst/>
                  <a:cxnLst/>
                  <a:rect l="l" t="t" r="r" b="b"/>
                  <a:pathLst>
                    <a:path w="2703" h="2136" extrusionOk="0">
                      <a:moveTo>
                        <a:pt x="1602" y="1"/>
                      </a:moveTo>
                      <a:cubicBezTo>
                        <a:pt x="1068" y="334"/>
                        <a:pt x="534" y="668"/>
                        <a:pt x="1" y="1002"/>
                      </a:cubicBezTo>
                      <a:lnTo>
                        <a:pt x="1068" y="2136"/>
                      </a:lnTo>
                      <a:cubicBezTo>
                        <a:pt x="1668" y="1802"/>
                        <a:pt x="2202" y="1469"/>
                        <a:pt x="2702" y="1168"/>
                      </a:cubicBezTo>
                      <a:lnTo>
                        <a:pt x="16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3225800" y="1841750"/>
                  <a:ext cx="1165875" cy="183550"/>
                </a:xfrm>
                <a:custGeom>
                  <a:avLst/>
                  <a:gdLst/>
                  <a:ahLst/>
                  <a:cxnLst/>
                  <a:rect l="l" t="t" r="r" b="b"/>
                  <a:pathLst>
                    <a:path w="46635" h="7342" extrusionOk="0">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3224150" y="1555175"/>
                  <a:ext cx="1126650" cy="386900"/>
                </a:xfrm>
                <a:custGeom>
                  <a:avLst/>
                  <a:gdLst/>
                  <a:ahLst/>
                  <a:cxnLst/>
                  <a:rect l="l" t="t" r="r" b="b"/>
                  <a:pathLst>
                    <a:path w="45066" h="15476" extrusionOk="0">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44"/>
              <p:cNvSpPr/>
              <p:nvPr/>
            </p:nvSpPr>
            <p:spPr>
              <a:xfrm>
                <a:off x="3157425" y="1796725"/>
                <a:ext cx="72575" cy="130950"/>
              </a:xfrm>
              <a:custGeom>
                <a:avLst/>
                <a:gdLst/>
                <a:ahLst/>
                <a:cxnLst/>
                <a:rect l="l" t="t" r="r" b="b"/>
                <a:pathLst>
                  <a:path w="2903" h="5238" extrusionOk="0">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4"/>
            <p:cNvGrpSpPr/>
            <p:nvPr/>
          </p:nvGrpSpPr>
          <p:grpSpPr>
            <a:xfrm>
              <a:off x="6110802" y="3884104"/>
              <a:ext cx="1861866" cy="898727"/>
              <a:chOff x="3157425" y="1481175"/>
              <a:chExt cx="1234250" cy="595775"/>
            </a:xfrm>
          </p:grpSpPr>
          <p:sp>
            <p:nvSpPr>
              <p:cNvPr id="931" name="Google Shape;931;p44"/>
              <p:cNvSpPr/>
              <p:nvPr/>
            </p:nvSpPr>
            <p:spPr>
              <a:xfrm>
                <a:off x="3242475" y="1933500"/>
                <a:ext cx="39225" cy="57550"/>
              </a:xfrm>
              <a:custGeom>
                <a:avLst/>
                <a:gdLst/>
                <a:ahLst/>
                <a:cxnLst/>
                <a:rect l="l" t="t" r="r" b="b"/>
                <a:pathLst>
                  <a:path w="1569" h="2302" extrusionOk="0">
                    <a:moveTo>
                      <a:pt x="1" y="0"/>
                    </a:moveTo>
                    <a:lnTo>
                      <a:pt x="1" y="2302"/>
                    </a:lnTo>
                    <a:lnTo>
                      <a:pt x="1569" y="66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4226525" y="2021900"/>
                <a:ext cx="42550" cy="53375"/>
              </a:xfrm>
              <a:custGeom>
                <a:avLst/>
                <a:gdLst/>
                <a:ahLst/>
                <a:cxnLst/>
                <a:rect l="l" t="t" r="r" b="b"/>
                <a:pathLst>
                  <a:path w="1702" h="2135" extrusionOk="0">
                    <a:moveTo>
                      <a:pt x="1702" y="0"/>
                    </a:moveTo>
                    <a:lnTo>
                      <a:pt x="0" y="100"/>
                    </a:lnTo>
                    <a:lnTo>
                      <a:pt x="934" y="2135"/>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44"/>
              <p:cNvGrpSpPr/>
              <p:nvPr/>
            </p:nvGrpSpPr>
            <p:grpSpPr>
              <a:xfrm>
                <a:off x="3175775" y="1481175"/>
                <a:ext cx="1215900" cy="595775"/>
                <a:chOff x="3175775" y="1481175"/>
                <a:chExt cx="1215900" cy="595775"/>
              </a:xfrm>
            </p:grpSpPr>
            <p:sp>
              <p:nvSpPr>
                <p:cNvPr id="934" name="Google Shape;934;p44"/>
                <p:cNvSpPr/>
                <p:nvPr/>
              </p:nvSpPr>
              <p:spPr>
                <a:xfrm>
                  <a:off x="3406775" y="1993525"/>
                  <a:ext cx="41725" cy="56750"/>
                </a:xfrm>
                <a:custGeom>
                  <a:avLst/>
                  <a:gdLst/>
                  <a:ahLst/>
                  <a:cxnLst/>
                  <a:rect l="l" t="t" r="r" b="b"/>
                  <a:pathLst>
                    <a:path w="1669" h="2270" extrusionOk="0">
                      <a:moveTo>
                        <a:pt x="0" y="1"/>
                      </a:moveTo>
                      <a:lnTo>
                        <a:pt x="334" y="2269"/>
                      </a:lnTo>
                      <a:lnTo>
                        <a:pt x="1668" y="4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632775" y="2023550"/>
                  <a:ext cx="43375" cy="53400"/>
                </a:xfrm>
                <a:custGeom>
                  <a:avLst/>
                  <a:gdLst/>
                  <a:ahLst/>
                  <a:cxnLst/>
                  <a:rect l="l" t="t" r="r" b="b"/>
                  <a:pathLst>
                    <a:path w="1735" h="2136" extrusionOk="0">
                      <a:moveTo>
                        <a:pt x="0" y="1"/>
                      </a:moveTo>
                      <a:lnTo>
                        <a:pt x="801" y="2136"/>
                      </a:lnTo>
                      <a:lnTo>
                        <a:pt x="1735" y="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4049725" y="2023550"/>
                  <a:ext cx="43400" cy="53400"/>
                </a:xfrm>
                <a:custGeom>
                  <a:avLst/>
                  <a:gdLst/>
                  <a:ahLst/>
                  <a:cxnLst/>
                  <a:rect l="l" t="t" r="r" b="b"/>
                  <a:pathLst>
                    <a:path w="1736" h="2136" extrusionOk="0">
                      <a:moveTo>
                        <a:pt x="1" y="1"/>
                      </a:moveTo>
                      <a:lnTo>
                        <a:pt x="801" y="2136"/>
                      </a:lnTo>
                      <a:lnTo>
                        <a:pt x="1735" y="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3503500" y="1941825"/>
                  <a:ext cx="7525" cy="2525"/>
                </a:xfrm>
                <a:custGeom>
                  <a:avLst/>
                  <a:gdLst/>
                  <a:ahLst/>
                  <a:cxnLst/>
                  <a:rect l="l" t="t" r="r" b="b"/>
                  <a:pathLst>
                    <a:path w="301" h="101" extrusionOk="0">
                      <a:moveTo>
                        <a:pt x="1" y="1"/>
                      </a:moveTo>
                      <a:lnTo>
                        <a:pt x="34" y="101"/>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3611075" y="1629950"/>
                  <a:ext cx="65925" cy="49225"/>
                </a:xfrm>
                <a:custGeom>
                  <a:avLst/>
                  <a:gdLst/>
                  <a:ahLst/>
                  <a:cxnLst/>
                  <a:rect l="l" t="t" r="r" b="b"/>
                  <a:pathLst>
                    <a:path w="2637" h="1969" extrusionOk="0">
                      <a:moveTo>
                        <a:pt x="1635" y="0"/>
                      </a:moveTo>
                      <a:lnTo>
                        <a:pt x="1" y="1001"/>
                      </a:lnTo>
                      <a:lnTo>
                        <a:pt x="935" y="1968"/>
                      </a:lnTo>
                      <a:cubicBezTo>
                        <a:pt x="1502" y="1701"/>
                        <a:pt x="2069" y="1368"/>
                        <a:pt x="2636" y="1068"/>
                      </a:cubicBezTo>
                      <a:lnTo>
                        <a:pt x="1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563550" y="1659975"/>
                  <a:ext cx="63400" cy="44200"/>
                </a:xfrm>
                <a:custGeom>
                  <a:avLst/>
                  <a:gdLst/>
                  <a:ahLst/>
                  <a:cxnLst/>
                  <a:rect l="l" t="t" r="r" b="b"/>
                  <a:pathLst>
                    <a:path w="2536" h="1768" extrusionOk="0">
                      <a:moveTo>
                        <a:pt x="1635" y="0"/>
                      </a:moveTo>
                      <a:lnTo>
                        <a:pt x="367" y="767"/>
                      </a:lnTo>
                      <a:cubicBezTo>
                        <a:pt x="234" y="834"/>
                        <a:pt x="134" y="901"/>
                        <a:pt x="0" y="967"/>
                      </a:cubicBezTo>
                      <a:lnTo>
                        <a:pt x="768" y="1768"/>
                      </a:lnTo>
                      <a:cubicBezTo>
                        <a:pt x="1335" y="1534"/>
                        <a:pt x="1935" y="1234"/>
                        <a:pt x="2536" y="934"/>
                      </a:cubicBezTo>
                      <a:lnTo>
                        <a:pt x="1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3752850" y="1481175"/>
                  <a:ext cx="210175" cy="114600"/>
                </a:xfrm>
                <a:custGeom>
                  <a:avLst/>
                  <a:gdLst/>
                  <a:ahLst/>
                  <a:cxnLst/>
                  <a:rect l="l" t="t" r="r" b="b"/>
                  <a:pathLst>
                    <a:path w="8407" h="4584" extrusionOk="0">
                      <a:moveTo>
                        <a:pt x="6525" y="0"/>
                      </a:moveTo>
                      <a:cubicBezTo>
                        <a:pt x="5656" y="0"/>
                        <a:pt x="3115" y="1484"/>
                        <a:pt x="1" y="3416"/>
                      </a:cubicBezTo>
                      <a:lnTo>
                        <a:pt x="1135" y="4584"/>
                      </a:lnTo>
                      <a:lnTo>
                        <a:pt x="2402" y="3816"/>
                      </a:lnTo>
                      <a:cubicBezTo>
                        <a:pt x="2969" y="3449"/>
                        <a:pt x="3436" y="3183"/>
                        <a:pt x="3703" y="3016"/>
                      </a:cubicBezTo>
                      <a:cubicBezTo>
                        <a:pt x="4143" y="2759"/>
                        <a:pt x="4599" y="2654"/>
                        <a:pt x="5051" y="2654"/>
                      </a:cubicBezTo>
                      <a:cubicBezTo>
                        <a:pt x="6413" y="2654"/>
                        <a:pt x="7730" y="3607"/>
                        <a:pt x="8407" y="4183"/>
                      </a:cubicBezTo>
                      <a:cubicBezTo>
                        <a:pt x="8106" y="3249"/>
                        <a:pt x="7272" y="848"/>
                        <a:pt x="6805" y="114"/>
                      </a:cubicBezTo>
                      <a:cubicBezTo>
                        <a:pt x="6756" y="37"/>
                        <a:pt x="6661" y="0"/>
                        <a:pt x="6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3175775" y="1755875"/>
                  <a:ext cx="327750" cy="185975"/>
                </a:xfrm>
                <a:custGeom>
                  <a:avLst/>
                  <a:gdLst/>
                  <a:ahLst/>
                  <a:cxnLst/>
                  <a:rect l="l" t="t" r="r" b="b"/>
                  <a:pathLst>
                    <a:path w="13110" h="7439" extrusionOk="0">
                      <a:moveTo>
                        <a:pt x="1768" y="0"/>
                      </a:moveTo>
                      <a:cubicBezTo>
                        <a:pt x="1068" y="334"/>
                        <a:pt x="467" y="834"/>
                        <a:pt x="0" y="1468"/>
                      </a:cubicBezTo>
                      <a:lnTo>
                        <a:pt x="134" y="1368"/>
                      </a:lnTo>
                      <a:cubicBezTo>
                        <a:pt x="1068" y="2302"/>
                        <a:pt x="1702" y="3503"/>
                        <a:pt x="1935" y="4837"/>
                      </a:cubicBezTo>
                      <a:cubicBezTo>
                        <a:pt x="2669" y="5104"/>
                        <a:pt x="8240" y="7239"/>
                        <a:pt x="13110" y="7439"/>
                      </a:cubicBezTo>
                      <a:cubicBezTo>
                        <a:pt x="12109" y="4670"/>
                        <a:pt x="9774" y="2869"/>
                        <a:pt x="6572" y="2335"/>
                      </a:cubicBezTo>
                      <a:cubicBezTo>
                        <a:pt x="3369" y="1835"/>
                        <a:pt x="1735" y="167"/>
                        <a:pt x="1668" y="100"/>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3482650" y="1689150"/>
                  <a:ext cx="91775" cy="40775"/>
                </a:xfrm>
                <a:custGeom>
                  <a:avLst/>
                  <a:gdLst/>
                  <a:ahLst/>
                  <a:cxnLst/>
                  <a:rect l="l" t="t" r="r" b="b"/>
                  <a:pathLst>
                    <a:path w="3671" h="1631" extrusionOk="0">
                      <a:moveTo>
                        <a:pt x="2970" y="1"/>
                      </a:moveTo>
                      <a:cubicBezTo>
                        <a:pt x="2002" y="534"/>
                        <a:pt x="1002" y="1001"/>
                        <a:pt x="1" y="1402"/>
                      </a:cubicBezTo>
                      <a:cubicBezTo>
                        <a:pt x="148" y="1559"/>
                        <a:pt x="391" y="1631"/>
                        <a:pt x="711" y="1631"/>
                      </a:cubicBezTo>
                      <a:cubicBezTo>
                        <a:pt x="1405" y="1631"/>
                        <a:pt x="2459" y="1293"/>
                        <a:pt x="3670" y="768"/>
                      </a:cubicBez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658625" y="1600750"/>
                  <a:ext cx="66725" cy="51725"/>
                </a:xfrm>
                <a:custGeom>
                  <a:avLst/>
                  <a:gdLst/>
                  <a:ahLst/>
                  <a:cxnLst/>
                  <a:rect l="l" t="t" r="r" b="b"/>
                  <a:pathLst>
                    <a:path w="2669" h="2069" extrusionOk="0">
                      <a:moveTo>
                        <a:pt x="1601" y="1"/>
                      </a:moveTo>
                      <a:lnTo>
                        <a:pt x="0" y="1001"/>
                      </a:lnTo>
                      <a:lnTo>
                        <a:pt x="1034" y="2069"/>
                      </a:lnTo>
                      <a:cubicBezTo>
                        <a:pt x="1601" y="1735"/>
                        <a:pt x="2135" y="1435"/>
                        <a:pt x="2669" y="1135"/>
                      </a:cubicBezTo>
                      <a:lnTo>
                        <a:pt x="1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3706150" y="1570725"/>
                  <a:ext cx="67575" cy="53400"/>
                </a:xfrm>
                <a:custGeom>
                  <a:avLst/>
                  <a:gdLst/>
                  <a:ahLst/>
                  <a:cxnLst/>
                  <a:rect l="l" t="t" r="r" b="b"/>
                  <a:pathLst>
                    <a:path w="2703" h="2136" extrusionOk="0">
                      <a:moveTo>
                        <a:pt x="1602" y="1"/>
                      </a:moveTo>
                      <a:cubicBezTo>
                        <a:pt x="1068" y="334"/>
                        <a:pt x="534" y="668"/>
                        <a:pt x="1" y="1002"/>
                      </a:cubicBezTo>
                      <a:lnTo>
                        <a:pt x="1068" y="2136"/>
                      </a:lnTo>
                      <a:cubicBezTo>
                        <a:pt x="1668" y="1802"/>
                        <a:pt x="2202" y="1469"/>
                        <a:pt x="2702" y="1168"/>
                      </a:cubicBezTo>
                      <a:lnTo>
                        <a:pt x="1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3225800" y="1841750"/>
                  <a:ext cx="1165875" cy="183550"/>
                </a:xfrm>
                <a:custGeom>
                  <a:avLst/>
                  <a:gdLst/>
                  <a:ahLst/>
                  <a:cxnLst/>
                  <a:rect l="l" t="t" r="r" b="b"/>
                  <a:pathLst>
                    <a:path w="46635" h="7342" extrusionOk="0">
                      <a:moveTo>
                        <a:pt x="45066" y="1"/>
                      </a:moveTo>
                      <a:cubicBezTo>
                        <a:pt x="43896" y="1273"/>
                        <a:pt x="41078" y="2544"/>
                        <a:pt x="37942" y="2544"/>
                      </a:cubicBezTo>
                      <a:cubicBezTo>
                        <a:pt x="36965" y="2544"/>
                        <a:pt x="35957" y="2421"/>
                        <a:pt x="34959" y="2136"/>
                      </a:cubicBezTo>
                      <a:cubicBezTo>
                        <a:pt x="34154" y="1917"/>
                        <a:pt x="33094" y="1824"/>
                        <a:pt x="31867" y="1824"/>
                      </a:cubicBezTo>
                      <a:cubicBezTo>
                        <a:pt x="27859" y="1824"/>
                        <a:pt x="22067" y="2812"/>
                        <a:pt x="17547" y="3603"/>
                      </a:cubicBezTo>
                      <a:cubicBezTo>
                        <a:pt x="16212" y="3837"/>
                        <a:pt x="14945" y="4071"/>
                        <a:pt x="13877" y="4204"/>
                      </a:cubicBezTo>
                      <a:cubicBezTo>
                        <a:pt x="13210" y="4304"/>
                        <a:pt x="12543" y="4371"/>
                        <a:pt x="11909" y="4371"/>
                      </a:cubicBezTo>
                      <a:cubicBezTo>
                        <a:pt x="7106" y="4371"/>
                        <a:pt x="1335" y="2269"/>
                        <a:pt x="1" y="1769"/>
                      </a:cubicBezTo>
                      <a:lnTo>
                        <a:pt x="1" y="1769"/>
                      </a:lnTo>
                      <a:cubicBezTo>
                        <a:pt x="301" y="3403"/>
                        <a:pt x="668" y="3503"/>
                        <a:pt x="668" y="3503"/>
                      </a:cubicBezTo>
                      <a:lnTo>
                        <a:pt x="668" y="3670"/>
                      </a:lnTo>
                      <a:cubicBezTo>
                        <a:pt x="3737" y="5071"/>
                        <a:pt x="8107" y="6472"/>
                        <a:pt x="10475" y="6839"/>
                      </a:cubicBezTo>
                      <a:cubicBezTo>
                        <a:pt x="13661" y="7298"/>
                        <a:pt x="18356" y="7342"/>
                        <a:pt x="20029" y="7342"/>
                      </a:cubicBezTo>
                      <a:cubicBezTo>
                        <a:pt x="20423" y="7342"/>
                        <a:pt x="20649" y="7340"/>
                        <a:pt x="20649" y="7340"/>
                      </a:cubicBezTo>
                      <a:cubicBezTo>
                        <a:pt x="22595" y="6394"/>
                        <a:pt x="24263" y="6079"/>
                        <a:pt x="25622" y="6079"/>
                      </a:cubicBezTo>
                      <a:cubicBezTo>
                        <a:pt x="28340" y="6079"/>
                        <a:pt x="29822" y="7340"/>
                        <a:pt x="29822" y="7340"/>
                      </a:cubicBezTo>
                      <a:lnTo>
                        <a:pt x="38261" y="7340"/>
                      </a:lnTo>
                      <a:cubicBezTo>
                        <a:pt x="38261" y="7340"/>
                        <a:pt x="43632" y="7340"/>
                        <a:pt x="45133" y="6539"/>
                      </a:cubicBezTo>
                      <a:cubicBezTo>
                        <a:pt x="46634" y="5738"/>
                        <a:pt x="46367" y="4004"/>
                        <a:pt x="45767" y="2436"/>
                      </a:cubicBezTo>
                      <a:cubicBezTo>
                        <a:pt x="45467" y="1635"/>
                        <a:pt x="45233" y="835"/>
                        <a:pt x="45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224150" y="1555175"/>
                  <a:ext cx="1126650" cy="386900"/>
                </a:xfrm>
                <a:custGeom>
                  <a:avLst/>
                  <a:gdLst/>
                  <a:ahLst/>
                  <a:cxnLst/>
                  <a:rect l="l" t="t" r="r" b="b"/>
                  <a:pathLst>
                    <a:path w="45066" h="15476" extrusionOk="0">
                      <a:moveTo>
                        <a:pt x="40733" y="1"/>
                      </a:moveTo>
                      <a:cubicBezTo>
                        <a:pt x="38409" y="1"/>
                        <a:pt x="37875" y="3725"/>
                        <a:pt x="36393" y="4526"/>
                      </a:cubicBezTo>
                      <a:cubicBezTo>
                        <a:pt x="36212" y="4624"/>
                        <a:pt x="35993" y="4668"/>
                        <a:pt x="35746" y="4668"/>
                      </a:cubicBezTo>
                      <a:cubicBezTo>
                        <a:pt x="33986" y="4668"/>
                        <a:pt x="30799" y="2434"/>
                        <a:pt x="29921" y="1790"/>
                      </a:cubicBezTo>
                      <a:lnTo>
                        <a:pt x="29788" y="1890"/>
                      </a:lnTo>
                      <a:cubicBezTo>
                        <a:pt x="29788" y="1863"/>
                        <a:pt x="27978" y="49"/>
                        <a:pt x="26188" y="49"/>
                      </a:cubicBezTo>
                      <a:cubicBezTo>
                        <a:pt x="25790" y="49"/>
                        <a:pt x="25394" y="138"/>
                        <a:pt x="25018" y="356"/>
                      </a:cubicBezTo>
                      <a:cubicBezTo>
                        <a:pt x="24751" y="523"/>
                        <a:pt x="24284" y="790"/>
                        <a:pt x="23717" y="1123"/>
                      </a:cubicBezTo>
                      <a:lnTo>
                        <a:pt x="22516" y="1857"/>
                      </a:lnTo>
                      <a:lnTo>
                        <a:pt x="23584" y="2991"/>
                      </a:lnTo>
                      <a:lnTo>
                        <a:pt x="23317" y="3225"/>
                      </a:lnTo>
                      <a:lnTo>
                        <a:pt x="22216" y="2057"/>
                      </a:lnTo>
                      <a:cubicBezTo>
                        <a:pt x="21649" y="2357"/>
                        <a:pt x="21115" y="2691"/>
                        <a:pt x="20581" y="3025"/>
                      </a:cubicBezTo>
                      <a:lnTo>
                        <a:pt x="21349" y="3858"/>
                      </a:lnTo>
                      <a:lnTo>
                        <a:pt x="21115" y="4092"/>
                      </a:lnTo>
                      <a:lnTo>
                        <a:pt x="20281" y="3225"/>
                      </a:lnTo>
                      <a:cubicBezTo>
                        <a:pt x="19714" y="3525"/>
                        <a:pt x="19180" y="3858"/>
                        <a:pt x="18613" y="4159"/>
                      </a:cubicBezTo>
                      <a:lnTo>
                        <a:pt x="19114" y="4692"/>
                      </a:lnTo>
                      <a:lnTo>
                        <a:pt x="18880" y="4926"/>
                      </a:lnTo>
                      <a:lnTo>
                        <a:pt x="18313" y="4325"/>
                      </a:lnTo>
                      <a:cubicBezTo>
                        <a:pt x="17746" y="4659"/>
                        <a:pt x="17179" y="4959"/>
                        <a:pt x="16612" y="5226"/>
                      </a:cubicBezTo>
                      <a:lnTo>
                        <a:pt x="16912" y="5526"/>
                      </a:lnTo>
                      <a:lnTo>
                        <a:pt x="16679" y="5760"/>
                      </a:lnTo>
                      <a:lnTo>
                        <a:pt x="16312" y="5393"/>
                      </a:lnTo>
                      <a:cubicBezTo>
                        <a:pt x="15711" y="5693"/>
                        <a:pt x="15111" y="5993"/>
                        <a:pt x="14544" y="6227"/>
                      </a:cubicBezTo>
                      <a:lnTo>
                        <a:pt x="14711" y="6360"/>
                      </a:lnTo>
                      <a:lnTo>
                        <a:pt x="14444" y="6594"/>
                      </a:lnTo>
                      <a:lnTo>
                        <a:pt x="14244" y="6360"/>
                      </a:lnTo>
                      <a:cubicBezTo>
                        <a:pt x="12876" y="6961"/>
                        <a:pt x="11742" y="7294"/>
                        <a:pt x="10975" y="7294"/>
                      </a:cubicBezTo>
                      <a:cubicBezTo>
                        <a:pt x="10929" y="7298"/>
                        <a:pt x="10885" y="7300"/>
                        <a:pt x="10841" y="7300"/>
                      </a:cubicBezTo>
                      <a:cubicBezTo>
                        <a:pt x="10527" y="7300"/>
                        <a:pt x="10241" y="7195"/>
                        <a:pt x="10007" y="6961"/>
                      </a:cubicBezTo>
                      <a:lnTo>
                        <a:pt x="10141" y="6861"/>
                      </a:lnTo>
                      <a:lnTo>
                        <a:pt x="10141" y="6861"/>
                      </a:lnTo>
                      <a:cubicBezTo>
                        <a:pt x="8161" y="7638"/>
                        <a:pt x="6048" y="8033"/>
                        <a:pt x="3931" y="8033"/>
                      </a:cubicBezTo>
                      <a:cubicBezTo>
                        <a:pt x="3052" y="8033"/>
                        <a:pt x="2172" y="7965"/>
                        <a:pt x="1301" y="7828"/>
                      </a:cubicBezTo>
                      <a:cubicBezTo>
                        <a:pt x="1164" y="7807"/>
                        <a:pt x="1023" y="7796"/>
                        <a:pt x="882" y="7796"/>
                      </a:cubicBezTo>
                      <a:cubicBezTo>
                        <a:pt x="578" y="7796"/>
                        <a:pt x="274" y="7847"/>
                        <a:pt x="0" y="7961"/>
                      </a:cubicBezTo>
                      <a:cubicBezTo>
                        <a:pt x="1334" y="9096"/>
                        <a:pt x="2936" y="9796"/>
                        <a:pt x="4670" y="10063"/>
                      </a:cubicBezTo>
                      <a:cubicBezTo>
                        <a:pt x="8073" y="10597"/>
                        <a:pt x="10508" y="12531"/>
                        <a:pt x="11508" y="15467"/>
                      </a:cubicBezTo>
                      <a:lnTo>
                        <a:pt x="11475" y="15467"/>
                      </a:lnTo>
                      <a:cubicBezTo>
                        <a:pt x="11617" y="15473"/>
                        <a:pt x="11759" y="15475"/>
                        <a:pt x="11900" y="15475"/>
                      </a:cubicBezTo>
                      <a:cubicBezTo>
                        <a:pt x="12559" y="15475"/>
                        <a:pt x="13218" y="15416"/>
                        <a:pt x="13877" y="15333"/>
                      </a:cubicBezTo>
                      <a:cubicBezTo>
                        <a:pt x="14944" y="15167"/>
                        <a:pt x="16212" y="14966"/>
                        <a:pt x="17546" y="14733"/>
                      </a:cubicBezTo>
                      <a:cubicBezTo>
                        <a:pt x="22079" y="13943"/>
                        <a:pt x="27876" y="12940"/>
                        <a:pt x="31923" y="12940"/>
                      </a:cubicBezTo>
                      <a:cubicBezTo>
                        <a:pt x="33177" y="12940"/>
                        <a:pt x="34263" y="13036"/>
                        <a:pt x="35092" y="13265"/>
                      </a:cubicBezTo>
                      <a:cubicBezTo>
                        <a:pt x="36067" y="13538"/>
                        <a:pt x="37048" y="13656"/>
                        <a:pt x="37996" y="13656"/>
                      </a:cubicBezTo>
                      <a:cubicBezTo>
                        <a:pt x="41102" y="13656"/>
                        <a:pt x="43859" y="12390"/>
                        <a:pt x="44932" y="11164"/>
                      </a:cubicBezTo>
                      <a:lnTo>
                        <a:pt x="45066" y="11264"/>
                      </a:lnTo>
                      <a:cubicBezTo>
                        <a:pt x="44465" y="8829"/>
                        <a:pt x="43831" y="5426"/>
                        <a:pt x="43565" y="3358"/>
                      </a:cubicBezTo>
                      <a:cubicBezTo>
                        <a:pt x="43131" y="256"/>
                        <a:pt x="41697" y="189"/>
                        <a:pt x="41697" y="189"/>
                      </a:cubicBezTo>
                      <a:cubicBezTo>
                        <a:pt x="41344" y="59"/>
                        <a:pt x="41024" y="1"/>
                        <a:pt x="40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44"/>
              <p:cNvSpPr/>
              <p:nvPr/>
            </p:nvSpPr>
            <p:spPr>
              <a:xfrm>
                <a:off x="3157425" y="1796725"/>
                <a:ext cx="72575" cy="130950"/>
              </a:xfrm>
              <a:custGeom>
                <a:avLst/>
                <a:gdLst/>
                <a:ahLst/>
                <a:cxnLst/>
                <a:rect l="l" t="t" r="r" b="b"/>
                <a:pathLst>
                  <a:path w="2903" h="5238" extrusionOk="0">
                    <a:moveTo>
                      <a:pt x="668" y="1"/>
                    </a:moveTo>
                    <a:cubicBezTo>
                      <a:pt x="234" y="935"/>
                      <a:pt x="1" y="1935"/>
                      <a:pt x="1" y="2969"/>
                    </a:cubicBezTo>
                    <a:cubicBezTo>
                      <a:pt x="1" y="3570"/>
                      <a:pt x="1201" y="4404"/>
                      <a:pt x="2903" y="5238"/>
                    </a:cubicBezTo>
                    <a:cubicBezTo>
                      <a:pt x="2636" y="4637"/>
                      <a:pt x="2436" y="4003"/>
                      <a:pt x="2369" y="3336"/>
                    </a:cubicBezTo>
                    <a:cubicBezTo>
                      <a:pt x="2169" y="2069"/>
                      <a:pt x="1568" y="90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8" name="Google Shape;948;p44"/>
          <p:cNvGrpSpPr/>
          <p:nvPr/>
        </p:nvGrpSpPr>
        <p:grpSpPr>
          <a:xfrm>
            <a:off x="-1342211" y="1045010"/>
            <a:ext cx="1180303" cy="975206"/>
            <a:chOff x="508692" y="536283"/>
            <a:chExt cx="1108683" cy="916030"/>
          </a:xfrm>
        </p:grpSpPr>
        <p:grpSp>
          <p:nvGrpSpPr>
            <p:cNvPr id="949" name="Google Shape;949;p44"/>
            <p:cNvGrpSpPr/>
            <p:nvPr/>
          </p:nvGrpSpPr>
          <p:grpSpPr>
            <a:xfrm>
              <a:off x="508692" y="536283"/>
              <a:ext cx="1108683" cy="916030"/>
              <a:chOff x="3371750" y="3533800"/>
              <a:chExt cx="713025" cy="589125"/>
            </a:xfrm>
          </p:grpSpPr>
          <p:sp>
            <p:nvSpPr>
              <p:cNvPr id="950" name="Google Shape;950;p44"/>
              <p:cNvSpPr/>
              <p:nvPr/>
            </p:nvSpPr>
            <p:spPr>
              <a:xfrm>
                <a:off x="3617750" y="3533800"/>
                <a:ext cx="467025" cy="487875"/>
              </a:xfrm>
              <a:custGeom>
                <a:avLst/>
                <a:gdLst/>
                <a:ahLst/>
                <a:cxnLst/>
                <a:rect l="l" t="t" r="r" b="b"/>
                <a:pathLst>
                  <a:path w="18681" h="19515" extrusionOk="0">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371750" y="3559650"/>
                <a:ext cx="541250" cy="563275"/>
              </a:xfrm>
              <a:custGeom>
                <a:avLst/>
                <a:gdLst/>
                <a:ahLst/>
                <a:cxnLst/>
                <a:rect l="l" t="t" r="r" b="b"/>
                <a:pathLst>
                  <a:path w="21650" h="22531" extrusionOk="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4"/>
            <p:cNvGrpSpPr/>
            <p:nvPr/>
          </p:nvGrpSpPr>
          <p:grpSpPr>
            <a:xfrm>
              <a:off x="508692" y="536283"/>
              <a:ext cx="1108683" cy="916030"/>
              <a:chOff x="3371750" y="3533800"/>
              <a:chExt cx="713025" cy="589125"/>
            </a:xfrm>
          </p:grpSpPr>
          <p:sp>
            <p:nvSpPr>
              <p:cNvPr id="953" name="Google Shape;953;p44"/>
              <p:cNvSpPr/>
              <p:nvPr/>
            </p:nvSpPr>
            <p:spPr>
              <a:xfrm>
                <a:off x="3617750" y="3533800"/>
                <a:ext cx="467025" cy="487875"/>
              </a:xfrm>
              <a:custGeom>
                <a:avLst/>
                <a:gdLst/>
                <a:ahLst/>
                <a:cxnLst/>
                <a:rect l="l" t="t" r="r" b="b"/>
                <a:pathLst>
                  <a:path w="18681" h="19515" extrusionOk="0">
                    <a:moveTo>
                      <a:pt x="2636" y="735"/>
                    </a:moveTo>
                    <a:cubicBezTo>
                      <a:pt x="2869" y="868"/>
                      <a:pt x="3103" y="1001"/>
                      <a:pt x="3336" y="1135"/>
                    </a:cubicBezTo>
                    <a:lnTo>
                      <a:pt x="3203" y="1335"/>
                    </a:lnTo>
                    <a:lnTo>
                      <a:pt x="2536" y="901"/>
                    </a:lnTo>
                    <a:lnTo>
                      <a:pt x="2636" y="735"/>
                    </a:lnTo>
                    <a:close/>
                    <a:moveTo>
                      <a:pt x="4004" y="1602"/>
                    </a:moveTo>
                    <a:cubicBezTo>
                      <a:pt x="4237" y="1735"/>
                      <a:pt x="4437" y="1902"/>
                      <a:pt x="4671" y="2069"/>
                    </a:cubicBezTo>
                    <a:lnTo>
                      <a:pt x="4537" y="2236"/>
                    </a:lnTo>
                    <a:cubicBezTo>
                      <a:pt x="4304" y="2069"/>
                      <a:pt x="4104" y="1935"/>
                      <a:pt x="3870" y="1769"/>
                    </a:cubicBezTo>
                    <a:lnTo>
                      <a:pt x="4004" y="1602"/>
                    </a:lnTo>
                    <a:close/>
                    <a:moveTo>
                      <a:pt x="5304" y="2569"/>
                    </a:moveTo>
                    <a:cubicBezTo>
                      <a:pt x="5505" y="2736"/>
                      <a:pt x="5705" y="2903"/>
                      <a:pt x="5905" y="3103"/>
                    </a:cubicBezTo>
                    <a:lnTo>
                      <a:pt x="5771" y="3236"/>
                    </a:lnTo>
                    <a:cubicBezTo>
                      <a:pt x="5571" y="3070"/>
                      <a:pt x="5371" y="2903"/>
                      <a:pt x="5171" y="2736"/>
                    </a:cubicBezTo>
                    <a:lnTo>
                      <a:pt x="5304" y="2569"/>
                    </a:lnTo>
                    <a:close/>
                    <a:moveTo>
                      <a:pt x="6505" y="3637"/>
                    </a:moveTo>
                    <a:cubicBezTo>
                      <a:pt x="6705" y="3837"/>
                      <a:pt x="6906" y="4004"/>
                      <a:pt x="7106" y="4204"/>
                    </a:cubicBezTo>
                    <a:lnTo>
                      <a:pt x="6939" y="4337"/>
                    </a:lnTo>
                    <a:cubicBezTo>
                      <a:pt x="6772" y="4170"/>
                      <a:pt x="6572" y="3970"/>
                      <a:pt x="6372" y="3803"/>
                    </a:cubicBezTo>
                    <a:lnTo>
                      <a:pt x="6505" y="3637"/>
                    </a:lnTo>
                    <a:close/>
                    <a:moveTo>
                      <a:pt x="7639" y="4804"/>
                    </a:moveTo>
                    <a:cubicBezTo>
                      <a:pt x="7840" y="5004"/>
                      <a:pt x="8006" y="5204"/>
                      <a:pt x="8173" y="5405"/>
                    </a:cubicBezTo>
                    <a:lnTo>
                      <a:pt x="8040" y="5538"/>
                    </a:lnTo>
                    <a:cubicBezTo>
                      <a:pt x="7840" y="5338"/>
                      <a:pt x="7673" y="5104"/>
                      <a:pt x="7506" y="4938"/>
                    </a:cubicBezTo>
                    <a:lnTo>
                      <a:pt x="7639" y="4804"/>
                    </a:lnTo>
                    <a:close/>
                    <a:moveTo>
                      <a:pt x="8707" y="6005"/>
                    </a:moveTo>
                    <a:cubicBezTo>
                      <a:pt x="8874" y="6239"/>
                      <a:pt x="9040" y="6439"/>
                      <a:pt x="9174" y="6672"/>
                    </a:cubicBezTo>
                    <a:lnTo>
                      <a:pt x="9007" y="6772"/>
                    </a:lnTo>
                    <a:cubicBezTo>
                      <a:pt x="8874" y="6572"/>
                      <a:pt x="8707" y="6372"/>
                      <a:pt x="8540" y="6138"/>
                    </a:cubicBezTo>
                    <a:lnTo>
                      <a:pt x="8707" y="6005"/>
                    </a:lnTo>
                    <a:close/>
                    <a:moveTo>
                      <a:pt x="9674" y="7339"/>
                    </a:moveTo>
                    <a:cubicBezTo>
                      <a:pt x="9808" y="7573"/>
                      <a:pt x="9974" y="7773"/>
                      <a:pt x="10108" y="8006"/>
                    </a:cubicBezTo>
                    <a:lnTo>
                      <a:pt x="9908" y="8107"/>
                    </a:lnTo>
                    <a:cubicBezTo>
                      <a:pt x="9774" y="7906"/>
                      <a:pt x="9608" y="7673"/>
                      <a:pt x="9507" y="7439"/>
                    </a:cubicBezTo>
                    <a:lnTo>
                      <a:pt x="9674" y="7339"/>
                    </a:lnTo>
                    <a:close/>
                    <a:moveTo>
                      <a:pt x="10508" y="8707"/>
                    </a:moveTo>
                    <a:cubicBezTo>
                      <a:pt x="10642" y="8940"/>
                      <a:pt x="10775" y="9174"/>
                      <a:pt x="10875" y="9407"/>
                    </a:cubicBezTo>
                    <a:lnTo>
                      <a:pt x="10708" y="9508"/>
                    </a:lnTo>
                    <a:cubicBezTo>
                      <a:pt x="10575" y="9274"/>
                      <a:pt x="10441" y="9041"/>
                      <a:pt x="10308" y="8807"/>
                    </a:cubicBezTo>
                    <a:lnTo>
                      <a:pt x="10508" y="8707"/>
                    </a:lnTo>
                    <a:close/>
                    <a:moveTo>
                      <a:pt x="11242" y="10141"/>
                    </a:moveTo>
                    <a:cubicBezTo>
                      <a:pt x="11375" y="10375"/>
                      <a:pt x="11476" y="10642"/>
                      <a:pt x="11609" y="10875"/>
                    </a:cubicBezTo>
                    <a:lnTo>
                      <a:pt x="11409" y="10942"/>
                    </a:lnTo>
                    <a:cubicBezTo>
                      <a:pt x="11309" y="10708"/>
                      <a:pt x="11175" y="10475"/>
                      <a:pt x="11075" y="10241"/>
                    </a:cubicBezTo>
                    <a:lnTo>
                      <a:pt x="11242" y="10141"/>
                    </a:lnTo>
                    <a:close/>
                    <a:moveTo>
                      <a:pt x="11909" y="11609"/>
                    </a:moveTo>
                    <a:cubicBezTo>
                      <a:pt x="12009" y="11876"/>
                      <a:pt x="12109" y="12109"/>
                      <a:pt x="12209" y="12376"/>
                    </a:cubicBezTo>
                    <a:lnTo>
                      <a:pt x="12009" y="12443"/>
                    </a:lnTo>
                    <a:cubicBezTo>
                      <a:pt x="11909" y="12209"/>
                      <a:pt x="11809" y="11943"/>
                      <a:pt x="11709" y="11709"/>
                    </a:cubicBezTo>
                    <a:lnTo>
                      <a:pt x="11909" y="11609"/>
                    </a:lnTo>
                    <a:close/>
                    <a:moveTo>
                      <a:pt x="12476" y="13143"/>
                    </a:moveTo>
                    <a:cubicBezTo>
                      <a:pt x="12543" y="13410"/>
                      <a:pt x="12643" y="13677"/>
                      <a:pt x="12710" y="13911"/>
                    </a:cubicBezTo>
                    <a:lnTo>
                      <a:pt x="12510" y="13977"/>
                    </a:lnTo>
                    <a:cubicBezTo>
                      <a:pt x="12443" y="13711"/>
                      <a:pt x="12343" y="13477"/>
                      <a:pt x="12276" y="13210"/>
                    </a:cubicBezTo>
                    <a:lnTo>
                      <a:pt x="12476" y="13143"/>
                    </a:lnTo>
                    <a:close/>
                    <a:moveTo>
                      <a:pt x="12943" y="14711"/>
                    </a:moveTo>
                    <a:cubicBezTo>
                      <a:pt x="13010" y="14978"/>
                      <a:pt x="13077" y="15212"/>
                      <a:pt x="13110" y="15478"/>
                    </a:cubicBezTo>
                    <a:lnTo>
                      <a:pt x="12910" y="15545"/>
                    </a:lnTo>
                    <a:cubicBezTo>
                      <a:pt x="12843" y="15278"/>
                      <a:pt x="12810" y="15011"/>
                      <a:pt x="12710" y="14778"/>
                    </a:cubicBezTo>
                    <a:lnTo>
                      <a:pt x="12710" y="14745"/>
                    </a:lnTo>
                    <a:lnTo>
                      <a:pt x="12943" y="14711"/>
                    </a:lnTo>
                    <a:close/>
                    <a:moveTo>
                      <a:pt x="13310" y="16279"/>
                    </a:moveTo>
                    <a:cubicBezTo>
                      <a:pt x="13344" y="16546"/>
                      <a:pt x="13410" y="16813"/>
                      <a:pt x="13444" y="17080"/>
                    </a:cubicBezTo>
                    <a:lnTo>
                      <a:pt x="13243" y="17113"/>
                    </a:lnTo>
                    <a:cubicBezTo>
                      <a:pt x="13210" y="16846"/>
                      <a:pt x="13143" y="16579"/>
                      <a:pt x="13077" y="16312"/>
                    </a:cubicBezTo>
                    <a:lnTo>
                      <a:pt x="13310" y="16279"/>
                    </a:lnTo>
                    <a:close/>
                    <a:moveTo>
                      <a:pt x="3703" y="1"/>
                    </a:moveTo>
                    <a:cubicBezTo>
                      <a:pt x="3036" y="1"/>
                      <a:pt x="2369" y="67"/>
                      <a:pt x="1702" y="167"/>
                    </a:cubicBezTo>
                    <a:lnTo>
                      <a:pt x="1935" y="301"/>
                    </a:lnTo>
                    <a:lnTo>
                      <a:pt x="1835" y="501"/>
                    </a:lnTo>
                    <a:lnTo>
                      <a:pt x="1468" y="301"/>
                    </a:lnTo>
                    <a:lnTo>
                      <a:pt x="1535" y="201"/>
                    </a:lnTo>
                    <a:lnTo>
                      <a:pt x="1535" y="201"/>
                    </a:lnTo>
                    <a:cubicBezTo>
                      <a:pt x="1001" y="301"/>
                      <a:pt x="501" y="434"/>
                      <a:pt x="1" y="601"/>
                    </a:cubicBezTo>
                    <a:cubicBezTo>
                      <a:pt x="10375" y="5538"/>
                      <a:pt x="12276" y="15345"/>
                      <a:pt x="12610" y="19515"/>
                    </a:cubicBezTo>
                    <a:cubicBezTo>
                      <a:pt x="12910" y="19148"/>
                      <a:pt x="13243" y="18747"/>
                      <a:pt x="13510" y="18314"/>
                    </a:cubicBezTo>
                    <a:lnTo>
                      <a:pt x="13410" y="18314"/>
                    </a:lnTo>
                    <a:cubicBezTo>
                      <a:pt x="13410" y="18180"/>
                      <a:pt x="13377" y="18047"/>
                      <a:pt x="13344" y="17914"/>
                    </a:cubicBezTo>
                    <a:lnTo>
                      <a:pt x="13577" y="17880"/>
                    </a:lnTo>
                    <a:lnTo>
                      <a:pt x="13610" y="18180"/>
                    </a:lnTo>
                    <a:cubicBezTo>
                      <a:pt x="18681" y="10341"/>
                      <a:pt x="13043"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371750" y="3559650"/>
                <a:ext cx="541250" cy="563275"/>
              </a:xfrm>
              <a:custGeom>
                <a:avLst/>
                <a:gdLst/>
                <a:ahLst/>
                <a:cxnLst/>
                <a:rect l="l" t="t" r="r" b="b"/>
                <a:pathLst>
                  <a:path w="21650" h="22531" extrusionOk="0">
                    <a:moveTo>
                      <a:pt x="8740" y="1001"/>
                    </a:moveTo>
                    <a:cubicBezTo>
                      <a:pt x="8973" y="1135"/>
                      <a:pt x="9240" y="1268"/>
                      <a:pt x="9474" y="1368"/>
                    </a:cubicBezTo>
                    <a:lnTo>
                      <a:pt x="9407" y="1569"/>
                    </a:lnTo>
                    <a:cubicBezTo>
                      <a:pt x="9140" y="1435"/>
                      <a:pt x="8907" y="1335"/>
                      <a:pt x="8640" y="1202"/>
                    </a:cubicBezTo>
                    <a:lnTo>
                      <a:pt x="8740" y="1001"/>
                    </a:lnTo>
                    <a:close/>
                    <a:moveTo>
                      <a:pt x="10241" y="1769"/>
                    </a:moveTo>
                    <a:cubicBezTo>
                      <a:pt x="10474" y="1902"/>
                      <a:pt x="10741" y="2036"/>
                      <a:pt x="10975" y="2169"/>
                    </a:cubicBezTo>
                    <a:lnTo>
                      <a:pt x="10841" y="2369"/>
                    </a:lnTo>
                    <a:cubicBezTo>
                      <a:pt x="10608" y="2202"/>
                      <a:pt x="10374" y="2069"/>
                      <a:pt x="10141" y="1935"/>
                    </a:cubicBezTo>
                    <a:lnTo>
                      <a:pt x="10241" y="1769"/>
                    </a:lnTo>
                    <a:close/>
                    <a:moveTo>
                      <a:pt x="11675" y="2636"/>
                    </a:moveTo>
                    <a:cubicBezTo>
                      <a:pt x="11909" y="2769"/>
                      <a:pt x="12142" y="2936"/>
                      <a:pt x="12376" y="3103"/>
                    </a:cubicBezTo>
                    <a:lnTo>
                      <a:pt x="12242" y="3270"/>
                    </a:lnTo>
                    <a:cubicBezTo>
                      <a:pt x="12009" y="3103"/>
                      <a:pt x="11809" y="2970"/>
                      <a:pt x="11575" y="2803"/>
                    </a:cubicBezTo>
                    <a:lnTo>
                      <a:pt x="11675" y="2636"/>
                    </a:lnTo>
                    <a:close/>
                    <a:moveTo>
                      <a:pt x="13043" y="3603"/>
                    </a:moveTo>
                    <a:cubicBezTo>
                      <a:pt x="13243" y="3770"/>
                      <a:pt x="13477" y="3970"/>
                      <a:pt x="13677" y="4137"/>
                    </a:cubicBezTo>
                    <a:lnTo>
                      <a:pt x="13543" y="4304"/>
                    </a:lnTo>
                    <a:cubicBezTo>
                      <a:pt x="13343" y="4104"/>
                      <a:pt x="13143" y="3937"/>
                      <a:pt x="12910" y="3770"/>
                    </a:cubicBezTo>
                    <a:lnTo>
                      <a:pt x="13043" y="3603"/>
                    </a:lnTo>
                    <a:close/>
                    <a:moveTo>
                      <a:pt x="14311" y="4704"/>
                    </a:moveTo>
                    <a:cubicBezTo>
                      <a:pt x="14511" y="4904"/>
                      <a:pt x="14711" y="5104"/>
                      <a:pt x="14911" y="5271"/>
                    </a:cubicBezTo>
                    <a:lnTo>
                      <a:pt x="14744" y="5438"/>
                    </a:lnTo>
                    <a:cubicBezTo>
                      <a:pt x="14577" y="5238"/>
                      <a:pt x="14377" y="5038"/>
                      <a:pt x="14177" y="4838"/>
                    </a:cubicBezTo>
                    <a:lnTo>
                      <a:pt x="14311" y="4704"/>
                    </a:lnTo>
                    <a:close/>
                    <a:moveTo>
                      <a:pt x="15511" y="5905"/>
                    </a:moveTo>
                    <a:cubicBezTo>
                      <a:pt x="15678" y="6105"/>
                      <a:pt x="15878" y="6305"/>
                      <a:pt x="16045" y="6539"/>
                    </a:cubicBezTo>
                    <a:lnTo>
                      <a:pt x="15878" y="6672"/>
                    </a:lnTo>
                    <a:cubicBezTo>
                      <a:pt x="15712" y="6472"/>
                      <a:pt x="15545" y="6239"/>
                      <a:pt x="15345" y="6038"/>
                    </a:cubicBezTo>
                    <a:lnTo>
                      <a:pt x="15511" y="5905"/>
                    </a:lnTo>
                    <a:close/>
                    <a:moveTo>
                      <a:pt x="16579" y="7206"/>
                    </a:moveTo>
                    <a:cubicBezTo>
                      <a:pt x="16746" y="7439"/>
                      <a:pt x="16912" y="7640"/>
                      <a:pt x="17046" y="7873"/>
                    </a:cubicBezTo>
                    <a:lnTo>
                      <a:pt x="16879" y="8007"/>
                    </a:lnTo>
                    <a:cubicBezTo>
                      <a:pt x="16712" y="7773"/>
                      <a:pt x="16579" y="7540"/>
                      <a:pt x="16412" y="7339"/>
                    </a:cubicBezTo>
                    <a:lnTo>
                      <a:pt x="16579" y="7206"/>
                    </a:lnTo>
                    <a:close/>
                    <a:moveTo>
                      <a:pt x="17479" y="8607"/>
                    </a:moveTo>
                    <a:cubicBezTo>
                      <a:pt x="17613" y="8840"/>
                      <a:pt x="17746" y="9074"/>
                      <a:pt x="17880" y="9307"/>
                    </a:cubicBezTo>
                    <a:lnTo>
                      <a:pt x="17713" y="9408"/>
                    </a:lnTo>
                    <a:cubicBezTo>
                      <a:pt x="17580" y="9174"/>
                      <a:pt x="17446" y="8941"/>
                      <a:pt x="17313" y="8707"/>
                    </a:cubicBezTo>
                    <a:lnTo>
                      <a:pt x="17479" y="8607"/>
                    </a:lnTo>
                    <a:close/>
                    <a:moveTo>
                      <a:pt x="18313" y="10075"/>
                    </a:moveTo>
                    <a:cubicBezTo>
                      <a:pt x="18447" y="10308"/>
                      <a:pt x="18580" y="10575"/>
                      <a:pt x="18680" y="10809"/>
                    </a:cubicBezTo>
                    <a:lnTo>
                      <a:pt x="18480" y="10909"/>
                    </a:lnTo>
                    <a:cubicBezTo>
                      <a:pt x="18380" y="10642"/>
                      <a:pt x="18247" y="10408"/>
                      <a:pt x="18113" y="10141"/>
                    </a:cubicBezTo>
                    <a:lnTo>
                      <a:pt x="18313" y="10075"/>
                    </a:lnTo>
                    <a:close/>
                    <a:moveTo>
                      <a:pt x="19014" y="11576"/>
                    </a:moveTo>
                    <a:cubicBezTo>
                      <a:pt x="19114" y="11843"/>
                      <a:pt x="19214" y="12109"/>
                      <a:pt x="19314" y="12376"/>
                    </a:cubicBezTo>
                    <a:lnTo>
                      <a:pt x="19114" y="12443"/>
                    </a:lnTo>
                    <a:cubicBezTo>
                      <a:pt x="19047" y="12176"/>
                      <a:pt x="18914" y="11909"/>
                      <a:pt x="18814" y="11676"/>
                    </a:cubicBezTo>
                    <a:lnTo>
                      <a:pt x="19014" y="11576"/>
                    </a:lnTo>
                    <a:close/>
                    <a:moveTo>
                      <a:pt x="19581" y="13177"/>
                    </a:moveTo>
                    <a:cubicBezTo>
                      <a:pt x="19681" y="13444"/>
                      <a:pt x="19781" y="13711"/>
                      <a:pt x="19848" y="13977"/>
                    </a:cubicBezTo>
                    <a:lnTo>
                      <a:pt x="19648" y="14011"/>
                    </a:lnTo>
                    <a:cubicBezTo>
                      <a:pt x="19581" y="13744"/>
                      <a:pt x="19481" y="13510"/>
                      <a:pt x="19414" y="13210"/>
                    </a:cubicBezTo>
                    <a:lnTo>
                      <a:pt x="19581" y="13177"/>
                    </a:lnTo>
                    <a:close/>
                    <a:moveTo>
                      <a:pt x="20048" y="14778"/>
                    </a:moveTo>
                    <a:cubicBezTo>
                      <a:pt x="20115" y="15045"/>
                      <a:pt x="20181" y="15312"/>
                      <a:pt x="20248" y="15612"/>
                    </a:cubicBezTo>
                    <a:lnTo>
                      <a:pt x="20048" y="15645"/>
                    </a:lnTo>
                    <a:cubicBezTo>
                      <a:pt x="19981" y="15378"/>
                      <a:pt x="19915" y="15112"/>
                      <a:pt x="19848" y="14845"/>
                    </a:cubicBezTo>
                    <a:lnTo>
                      <a:pt x="20048" y="14778"/>
                    </a:lnTo>
                    <a:close/>
                    <a:moveTo>
                      <a:pt x="20415" y="16413"/>
                    </a:moveTo>
                    <a:cubicBezTo>
                      <a:pt x="20448" y="16713"/>
                      <a:pt x="20482" y="16980"/>
                      <a:pt x="20548" y="17246"/>
                    </a:cubicBezTo>
                    <a:lnTo>
                      <a:pt x="20315" y="17280"/>
                    </a:lnTo>
                    <a:cubicBezTo>
                      <a:pt x="20281" y="17013"/>
                      <a:pt x="20248" y="16746"/>
                      <a:pt x="20215" y="16446"/>
                    </a:cubicBezTo>
                    <a:lnTo>
                      <a:pt x="20415" y="16413"/>
                    </a:lnTo>
                    <a:close/>
                    <a:moveTo>
                      <a:pt x="20615" y="18080"/>
                    </a:moveTo>
                    <a:cubicBezTo>
                      <a:pt x="20648" y="18381"/>
                      <a:pt x="20682" y="18647"/>
                      <a:pt x="20682" y="18914"/>
                    </a:cubicBezTo>
                    <a:lnTo>
                      <a:pt x="20482" y="18914"/>
                    </a:lnTo>
                    <a:cubicBezTo>
                      <a:pt x="20482" y="18681"/>
                      <a:pt x="20448" y="18381"/>
                      <a:pt x="20415" y="18080"/>
                    </a:cubicBezTo>
                    <a:close/>
                    <a:moveTo>
                      <a:pt x="8740" y="1"/>
                    </a:moveTo>
                    <a:cubicBezTo>
                      <a:pt x="8373" y="168"/>
                      <a:pt x="8006" y="334"/>
                      <a:pt x="7639" y="568"/>
                    </a:cubicBezTo>
                    <a:cubicBezTo>
                      <a:pt x="7739" y="601"/>
                      <a:pt x="7873" y="635"/>
                      <a:pt x="7973" y="668"/>
                    </a:cubicBezTo>
                    <a:lnTo>
                      <a:pt x="7873" y="868"/>
                    </a:lnTo>
                    <a:lnTo>
                      <a:pt x="7506" y="701"/>
                    </a:lnTo>
                    <a:lnTo>
                      <a:pt x="7539" y="601"/>
                    </a:lnTo>
                    <a:lnTo>
                      <a:pt x="7539" y="601"/>
                    </a:lnTo>
                    <a:cubicBezTo>
                      <a:pt x="1735" y="4070"/>
                      <a:pt x="0" y="11676"/>
                      <a:pt x="3770" y="17313"/>
                    </a:cubicBezTo>
                    <a:cubicBezTo>
                      <a:pt x="6037" y="20714"/>
                      <a:pt x="9767" y="22530"/>
                      <a:pt x="13556" y="22530"/>
                    </a:cubicBezTo>
                    <a:cubicBezTo>
                      <a:pt x="16011" y="22530"/>
                      <a:pt x="18491" y="21769"/>
                      <a:pt x="20615" y="20182"/>
                    </a:cubicBezTo>
                    <a:lnTo>
                      <a:pt x="20515" y="20182"/>
                    </a:lnTo>
                    <a:lnTo>
                      <a:pt x="20515" y="19748"/>
                    </a:lnTo>
                    <a:lnTo>
                      <a:pt x="20715" y="19748"/>
                    </a:lnTo>
                    <a:lnTo>
                      <a:pt x="20715" y="20082"/>
                    </a:lnTo>
                    <a:cubicBezTo>
                      <a:pt x="21049" y="19848"/>
                      <a:pt x="21349" y="19581"/>
                      <a:pt x="21649" y="19281"/>
                    </a:cubicBezTo>
                    <a:cubicBezTo>
                      <a:pt x="21516" y="15845"/>
                      <a:pt x="20148" y="4938"/>
                      <a:pt x="8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 name="Subtitle 2">
            <a:extLst>
              <a:ext uri="{FF2B5EF4-FFF2-40B4-BE49-F238E27FC236}">
                <a16:creationId xmlns:a16="http://schemas.microsoft.com/office/drawing/2014/main" id="{09136DBD-BAEC-0007-498A-946A3A193AB8}"/>
              </a:ext>
            </a:extLst>
          </p:cNvPr>
          <p:cNvSpPr txBox="1">
            <a:spLocks/>
          </p:cNvSpPr>
          <p:nvPr/>
        </p:nvSpPr>
        <p:spPr>
          <a:xfrm>
            <a:off x="96645" y="4698381"/>
            <a:ext cx="219202" cy="2705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t>3</a:t>
            </a:r>
            <a:endParaRPr lang="en-CA"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4" presetClass="path" presetSubtype="0" accel="50000" decel="50000" fill="hold" nodeType="withEffect">
                                  <p:stCondLst>
                                    <p:cond delay="0"/>
                                  </p:stCondLst>
                                  <p:childTnLst>
                                    <p:animMotion origin="layout" path="M 0 0 L 0.067 -0.04 C 0.081 -0.049 0.102 -0.054 0.124 -0.054 C 0.149 -0.054 0.169 -0.049 0.183 -0.04 L 0.25 0 E" pathEditMode="relative" ptsTypes="">
                                      <p:cBhvr>
                                        <p:cTn id="6" dur="2000" fill="hold"/>
                                        <p:tgtEl>
                                          <p:spTgt spid="9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5"/>
          <p:cNvSpPr txBox="1">
            <a:spLocks noGrp="1"/>
          </p:cNvSpPr>
          <p:nvPr>
            <p:ph type="title"/>
          </p:nvPr>
        </p:nvSpPr>
        <p:spPr>
          <a:xfrm>
            <a:off x="4337125" y="2866100"/>
            <a:ext cx="3714600" cy="7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 SHARE WARNE</a:t>
            </a:r>
            <a:endParaRPr dirty="0"/>
          </a:p>
        </p:txBody>
      </p:sp>
      <p:sp>
        <p:nvSpPr>
          <p:cNvPr id="960" name="Google Shape;960;p45"/>
          <p:cNvSpPr txBox="1">
            <a:spLocks noGrp="1"/>
          </p:cNvSpPr>
          <p:nvPr>
            <p:ph type="subTitle" idx="1"/>
          </p:nvPr>
        </p:nvSpPr>
        <p:spPr>
          <a:xfrm>
            <a:off x="964762" y="1025577"/>
            <a:ext cx="7049400" cy="173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dirty="0"/>
              <a:t>“</a:t>
            </a:r>
            <a:r>
              <a:rPr lang="en-US" dirty="0"/>
              <a:t>The </a:t>
            </a:r>
            <a:r>
              <a:rPr lang="en-US" sz="2200" dirty="0">
                <a:solidFill>
                  <a:schemeClr val="accent1"/>
                </a:solidFill>
                <a:latin typeface="Inter Black"/>
                <a:ea typeface="Inter Black"/>
                <a:sym typeface="Inter Black"/>
              </a:rPr>
              <a:t>IPL</a:t>
            </a:r>
            <a:r>
              <a:rPr lang="en-US" dirty="0"/>
              <a:t> is just pure, intense. You don't need all the other stuff. I don't believe in coaches in international cricket.</a:t>
            </a:r>
            <a:r>
              <a:rPr lang="en" dirty="0"/>
              <a:t>.”</a:t>
            </a:r>
            <a:endParaRPr dirty="0"/>
          </a:p>
        </p:txBody>
      </p:sp>
      <p:grpSp>
        <p:nvGrpSpPr>
          <p:cNvPr id="961" name="Google Shape;961;p45"/>
          <p:cNvGrpSpPr/>
          <p:nvPr/>
        </p:nvGrpSpPr>
        <p:grpSpPr>
          <a:xfrm>
            <a:off x="1935694" y="2741651"/>
            <a:ext cx="1884427" cy="1882365"/>
            <a:chOff x="1935694" y="2741651"/>
            <a:chExt cx="1884427" cy="1882365"/>
          </a:xfrm>
        </p:grpSpPr>
        <p:sp>
          <p:nvSpPr>
            <p:cNvPr id="962" name="Google Shape;962;p45"/>
            <p:cNvSpPr/>
            <p:nvPr/>
          </p:nvSpPr>
          <p:spPr>
            <a:xfrm rot="-410173">
              <a:off x="2831731" y="3243901"/>
              <a:ext cx="97343" cy="116611"/>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5"/>
            <p:cNvSpPr/>
            <p:nvPr/>
          </p:nvSpPr>
          <p:spPr>
            <a:xfrm rot="-410173">
              <a:off x="3705418" y="3139160"/>
              <a:ext cx="97343" cy="116611"/>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5"/>
            <p:cNvSpPr/>
            <p:nvPr/>
          </p:nvSpPr>
          <p:spPr>
            <a:xfrm rot="-410173">
              <a:off x="2946779" y="3599245"/>
              <a:ext cx="88225" cy="116611"/>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5"/>
            <p:cNvSpPr/>
            <p:nvPr/>
          </p:nvSpPr>
          <p:spPr>
            <a:xfrm rot="-410173">
              <a:off x="3686610" y="3510551"/>
              <a:ext cx="88225" cy="116611"/>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5"/>
            <p:cNvSpPr/>
            <p:nvPr/>
          </p:nvSpPr>
          <p:spPr>
            <a:xfrm rot="-410173">
              <a:off x="2897533" y="3153238"/>
              <a:ext cx="831317" cy="125819"/>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5"/>
            <p:cNvSpPr/>
            <p:nvPr/>
          </p:nvSpPr>
          <p:spPr>
            <a:xfrm rot="-410173">
              <a:off x="3036904" y="3410169"/>
              <a:ext cx="121686" cy="1076634"/>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5"/>
            <p:cNvSpPr/>
            <p:nvPr/>
          </p:nvSpPr>
          <p:spPr>
            <a:xfrm rot="-410173">
              <a:off x="2920652" y="3261961"/>
              <a:ext cx="811046" cy="124725"/>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5"/>
            <p:cNvSpPr/>
            <p:nvPr/>
          </p:nvSpPr>
          <p:spPr>
            <a:xfrm rot="-410173">
              <a:off x="3176944" y="3411130"/>
              <a:ext cx="97343" cy="1061438"/>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5"/>
            <p:cNvSpPr/>
            <p:nvPr/>
          </p:nvSpPr>
          <p:spPr>
            <a:xfrm rot="-410173">
              <a:off x="3636942" y="3340399"/>
              <a:ext cx="119650" cy="1074598"/>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5"/>
            <p:cNvSpPr/>
            <p:nvPr/>
          </p:nvSpPr>
          <p:spPr>
            <a:xfrm rot="-410173">
              <a:off x="3273149" y="3406595"/>
              <a:ext cx="96340" cy="716743"/>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5"/>
            <p:cNvSpPr/>
            <p:nvPr/>
          </p:nvSpPr>
          <p:spPr>
            <a:xfrm rot="-410173">
              <a:off x="3522301" y="3371740"/>
              <a:ext cx="97343" cy="1059524"/>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5"/>
            <p:cNvSpPr/>
            <p:nvPr/>
          </p:nvSpPr>
          <p:spPr>
            <a:xfrm rot="-410173">
              <a:off x="3286451" y="2753119"/>
              <a:ext cx="96340" cy="304154"/>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5"/>
            <p:cNvSpPr/>
            <p:nvPr/>
          </p:nvSpPr>
          <p:spPr>
            <a:xfrm rot="-410173">
              <a:off x="3387994" y="3393837"/>
              <a:ext cx="96340" cy="716743"/>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5"/>
            <p:cNvSpPr/>
            <p:nvPr/>
          </p:nvSpPr>
          <p:spPr>
            <a:xfrm rot="-410173">
              <a:off x="3519222" y="2774555"/>
              <a:ext cx="104454" cy="243311"/>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5"/>
            <p:cNvSpPr/>
            <p:nvPr/>
          </p:nvSpPr>
          <p:spPr>
            <a:xfrm rot="-410173">
              <a:off x="3401505" y="2746396"/>
              <a:ext cx="97343" cy="295006"/>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5"/>
            <p:cNvSpPr/>
            <p:nvPr/>
          </p:nvSpPr>
          <p:spPr>
            <a:xfrm rot="-410173">
              <a:off x="2935184" y="2843524"/>
              <a:ext cx="104454" cy="241305"/>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rot="-410173">
              <a:off x="3057153" y="2787731"/>
              <a:ext cx="96340" cy="293000"/>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rot="-410173">
              <a:off x="3171825" y="2767505"/>
              <a:ext cx="96340" cy="304549"/>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5"/>
            <p:cNvSpPr/>
            <p:nvPr/>
          </p:nvSpPr>
          <p:spPr>
            <a:xfrm rot="-410173">
              <a:off x="2897248" y="3052567"/>
              <a:ext cx="807977" cy="119042"/>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5"/>
            <p:cNvSpPr/>
            <p:nvPr/>
          </p:nvSpPr>
          <p:spPr>
            <a:xfrm rot="-410173">
              <a:off x="3286313" y="4121829"/>
              <a:ext cx="310232" cy="327494"/>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rot="-410173">
              <a:off x="3705418" y="3139160"/>
              <a:ext cx="97343" cy="116611"/>
            </a:xfrm>
            <a:custGeom>
              <a:avLst/>
              <a:gdLst/>
              <a:ahLst/>
              <a:cxnLst/>
              <a:rect l="l" t="t" r="r" b="b"/>
              <a:pathLst>
                <a:path w="3203" h="3837" extrusionOk="0">
                  <a:moveTo>
                    <a:pt x="734" y="0"/>
                  </a:moveTo>
                  <a:cubicBezTo>
                    <a:pt x="768" y="1335"/>
                    <a:pt x="501" y="2636"/>
                    <a:pt x="0" y="3836"/>
                  </a:cubicBezTo>
                  <a:lnTo>
                    <a:pt x="2302" y="3836"/>
                  </a:lnTo>
                  <a:cubicBezTo>
                    <a:pt x="2802" y="3836"/>
                    <a:pt x="3203" y="3436"/>
                    <a:pt x="3203" y="2936"/>
                  </a:cubicBezTo>
                  <a:lnTo>
                    <a:pt x="3203" y="901"/>
                  </a:lnTo>
                  <a:cubicBezTo>
                    <a:pt x="3203" y="401"/>
                    <a:pt x="2802" y="0"/>
                    <a:pt x="2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rot="-410173">
              <a:off x="2949966" y="3599245"/>
              <a:ext cx="88225" cy="116611"/>
            </a:xfrm>
            <a:custGeom>
              <a:avLst/>
              <a:gdLst/>
              <a:ahLst/>
              <a:cxnLst/>
              <a:rect l="l" t="t" r="r" b="b"/>
              <a:pathLst>
                <a:path w="2903" h="3837" extrusionOk="0">
                  <a:moveTo>
                    <a:pt x="901" y="0"/>
                  </a:moveTo>
                  <a:cubicBezTo>
                    <a:pt x="401" y="0"/>
                    <a:pt x="1" y="401"/>
                    <a:pt x="1" y="901"/>
                  </a:cubicBezTo>
                  <a:lnTo>
                    <a:pt x="1" y="2936"/>
                  </a:lnTo>
                  <a:cubicBezTo>
                    <a:pt x="1" y="3403"/>
                    <a:pt x="401" y="3836"/>
                    <a:pt x="901" y="3836"/>
                  </a:cubicBezTo>
                  <a:lnTo>
                    <a:pt x="2869" y="3836"/>
                  </a:lnTo>
                  <a:cubicBezTo>
                    <a:pt x="2903" y="2302"/>
                    <a:pt x="2903" y="1068"/>
                    <a:pt x="2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p:nvPr/>
          </p:nvSpPr>
          <p:spPr>
            <a:xfrm rot="-410173">
              <a:off x="3683423" y="3510551"/>
              <a:ext cx="88225" cy="116611"/>
            </a:xfrm>
            <a:custGeom>
              <a:avLst/>
              <a:gdLst/>
              <a:ahLst/>
              <a:cxnLst/>
              <a:rect l="l" t="t" r="r" b="b"/>
              <a:pathLst>
                <a:path w="2903" h="3837" extrusionOk="0">
                  <a:moveTo>
                    <a:pt x="34" y="0"/>
                  </a:moveTo>
                  <a:cubicBezTo>
                    <a:pt x="0" y="1068"/>
                    <a:pt x="34" y="2302"/>
                    <a:pt x="34" y="3836"/>
                  </a:cubicBezTo>
                  <a:lnTo>
                    <a:pt x="2002" y="3836"/>
                  </a:lnTo>
                  <a:cubicBezTo>
                    <a:pt x="2502" y="3836"/>
                    <a:pt x="2902" y="3403"/>
                    <a:pt x="2902" y="2936"/>
                  </a:cubicBezTo>
                  <a:lnTo>
                    <a:pt x="2902" y="901"/>
                  </a:lnTo>
                  <a:cubicBezTo>
                    <a:pt x="2902" y="401"/>
                    <a:pt x="2502"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rot="-410173">
              <a:off x="2897533" y="3153238"/>
              <a:ext cx="831317" cy="125819"/>
            </a:xfrm>
            <a:custGeom>
              <a:avLst/>
              <a:gdLst/>
              <a:ahLst/>
              <a:cxnLst/>
              <a:rect l="l" t="t" r="r" b="b"/>
              <a:pathLst>
                <a:path w="27354" h="4140" extrusionOk="0">
                  <a:moveTo>
                    <a:pt x="234" y="1"/>
                  </a:moveTo>
                  <a:cubicBezTo>
                    <a:pt x="34" y="968"/>
                    <a:pt x="1" y="1969"/>
                    <a:pt x="168" y="2936"/>
                  </a:cubicBezTo>
                  <a:cubicBezTo>
                    <a:pt x="4838" y="3737"/>
                    <a:pt x="9541" y="4137"/>
                    <a:pt x="14278" y="4137"/>
                  </a:cubicBezTo>
                  <a:cubicBezTo>
                    <a:pt x="14445" y="4138"/>
                    <a:pt x="14612" y="4139"/>
                    <a:pt x="14779" y="4139"/>
                  </a:cubicBezTo>
                  <a:cubicBezTo>
                    <a:pt x="18946" y="4139"/>
                    <a:pt x="23081" y="3739"/>
                    <a:pt x="27154" y="2970"/>
                  </a:cubicBezTo>
                  <a:cubicBezTo>
                    <a:pt x="27354" y="1969"/>
                    <a:pt x="27321" y="968"/>
                    <a:pt x="27154" y="1"/>
                  </a:cubicBezTo>
                  <a:cubicBezTo>
                    <a:pt x="23080" y="803"/>
                    <a:pt x="18976" y="1204"/>
                    <a:pt x="14871" y="1204"/>
                  </a:cubicBezTo>
                  <a:cubicBezTo>
                    <a:pt x="14706" y="1204"/>
                    <a:pt x="14542" y="1203"/>
                    <a:pt x="14378" y="1202"/>
                  </a:cubicBezTo>
                  <a:cubicBezTo>
                    <a:pt x="9641" y="1202"/>
                    <a:pt x="4904" y="80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rot="-410173">
              <a:off x="3036904" y="3410169"/>
              <a:ext cx="121686" cy="1076634"/>
            </a:xfrm>
            <a:custGeom>
              <a:avLst/>
              <a:gdLst/>
              <a:ahLst/>
              <a:cxnLst/>
              <a:rect l="l" t="t" r="r" b="b"/>
              <a:pathLst>
                <a:path w="4004" h="35426" extrusionOk="0">
                  <a:moveTo>
                    <a:pt x="1" y="1"/>
                  </a:moveTo>
                  <a:lnTo>
                    <a:pt x="1" y="1"/>
                  </a:lnTo>
                  <a:cubicBezTo>
                    <a:pt x="1369" y="3570"/>
                    <a:pt x="1068" y="5438"/>
                    <a:pt x="1068" y="10508"/>
                  </a:cubicBezTo>
                  <a:lnTo>
                    <a:pt x="1068" y="28654"/>
                  </a:lnTo>
                  <a:cubicBezTo>
                    <a:pt x="1068" y="28654"/>
                    <a:pt x="468" y="34892"/>
                    <a:pt x="4004" y="35426"/>
                  </a:cubicBezTo>
                  <a:lnTo>
                    <a:pt x="4004" y="468"/>
                  </a:lnTo>
                  <a:cubicBezTo>
                    <a:pt x="2469" y="334"/>
                    <a:pt x="1135" y="16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rot="-410173">
              <a:off x="2920652" y="3261961"/>
              <a:ext cx="811046" cy="124725"/>
            </a:xfrm>
            <a:custGeom>
              <a:avLst/>
              <a:gdLst/>
              <a:ahLst/>
              <a:cxnLst/>
              <a:rect l="l" t="t" r="r" b="b"/>
              <a:pathLst>
                <a:path w="26687" h="4104" extrusionOk="0">
                  <a:moveTo>
                    <a:pt x="1" y="0"/>
                  </a:moveTo>
                  <a:lnTo>
                    <a:pt x="1" y="0"/>
                  </a:lnTo>
                  <a:cubicBezTo>
                    <a:pt x="167" y="768"/>
                    <a:pt x="434" y="1468"/>
                    <a:pt x="734" y="2169"/>
                  </a:cubicBezTo>
                  <a:cubicBezTo>
                    <a:pt x="901" y="2502"/>
                    <a:pt x="1035" y="2836"/>
                    <a:pt x="1168" y="3136"/>
                  </a:cubicBezTo>
                  <a:cubicBezTo>
                    <a:pt x="5404" y="3770"/>
                    <a:pt x="9674" y="4103"/>
                    <a:pt x="13977" y="4103"/>
                  </a:cubicBezTo>
                  <a:cubicBezTo>
                    <a:pt x="17813" y="4103"/>
                    <a:pt x="21683" y="3803"/>
                    <a:pt x="25519" y="3203"/>
                  </a:cubicBezTo>
                  <a:cubicBezTo>
                    <a:pt x="25652" y="2869"/>
                    <a:pt x="25786" y="2536"/>
                    <a:pt x="25952" y="2169"/>
                  </a:cubicBezTo>
                  <a:cubicBezTo>
                    <a:pt x="26286" y="1501"/>
                    <a:pt x="26520" y="768"/>
                    <a:pt x="26686" y="34"/>
                  </a:cubicBezTo>
                  <a:lnTo>
                    <a:pt x="26686" y="34"/>
                  </a:lnTo>
                  <a:cubicBezTo>
                    <a:pt x="22645" y="771"/>
                    <a:pt x="18574" y="1170"/>
                    <a:pt x="14442" y="1170"/>
                  </a:cubicBezTo>
                  <a:cubicBezTo>
                    <a:pt x="14276" y="1170"/>
                    <a:pt x="14110" y="1169"/>
                    <a:pt x="13944" y="1168"/>
                  </a:cubicBezTo>
                  <a:cubicBezTo>
                    <a:pt x="9274" y="1168"/>
                    <a:pt x="4604" y="76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rot="-410173">
              <a:off x="3176944" y="3411130"/>
              <a:ext cx="97343" cy="1061438"/>
            </a:xfrm>
            <a:custGeom>
              <a:avLst/>
              <a:gdLst/>
              <a:ahLst/>
              <a:cxnLst/>
              <a:rect l="l" t="t" r="r" b="b"/>
              <a:pathLst>
                <a:path w="3203" h="34926" extrusionOk="0">
                  <a:moveTo>
                    <a:pt x="0" y="0"/>
                  </a:moveTo>
                  <a:lnTo>
                    <a:pt x="0" y="34925"/>
                  </a:lnTo>
                  <a:cubicBezTo>
                    <a:pt x="968" y="34925"/>
                    <a:pt x="1902" y="34725"/>
                    <a:pt x="2769" y="34358"/>
                  </a:cubicBezTo>
                  <a:cubicBezTo>
                    <a:pt x="1935" y="33558"/>
                    <a:pt x="1501" y="32457"/>
                    <a:pt x="1501" y="31323"/>
                  </a:cubicBezTo>
                  <a:lnTo>
                    <a:pt x="1501" y="27653"/>
                  </a:lnTo>
                  <a:cubicBezTo>
                    <a:pt x="1501" y="26319"/>
                    <a:pt x="2135" y="25051"/>
                    <a:pt x="3202" y="24251"/>
                  </a:cubicBezTo>
                  <a:lnTo>
                    <a:pt x="3202" y="234"/>
                  </a:lnTo>
                  <a:cubicBezTo>
                    <a:pt x="2068" y="167"/>
                    <a:pt x="1001" y="10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rot="-410173">
              <a:off x="3636942" y="3340399"/>
              <a:ext cx="119650" cy="1074598"/>
            </a:xfrm>
            <a:custGeom>
              <a:avLst/>
              <a:gdLst/>
              <a:ahLst/>
              <a:cxnLst/>
              <a:rect l="l" t="t" r="r" b="b"/>
              <a:pathLst>
                <a:path w="3937" h="35359" extrusionOk="0">
                  <a:moveTo>
                    <a:pt x="3937" y="0"/>
                  </a:moveTo>
                  <a:cubicBezTo>
                    <a:pt x="2636" y="200"/>
                    <a:pt x="1335" y="367"/>
                    <a:pt x="1" y="467"/>
                  </a:cubicBezTo>
                  <a:lnTo>
                    <a:pt x="1" y="35359"/>
                  </a:lnTo>
                  <a:cubicBezTo>
                    <a:pt x="3470" y="34792"/>
                    <a:pt x="2870" y="28587"/>
                    <a:pt x="2870" y="28587"/>
                  </a:cubicBezTo>
                  <a:lnTo>
                    <a:pt x="2870" y="10441"/>
                  </a:lnTo>
                  <a:cubicBezTo>
                    <a:pt x="2870" y="5404"/>
                    <a:pt x="2603" y="3503"/>
                    <a:pt x="3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rot="-410173">
              <a:off x="3273149" y="3406595"/>
              <a:ext cx="96340" cy="716743"/>
            </a:xfrm>
            <a:custGeom>
              <a:avLst/>
              <a:gdLst/>
              <a:ahLst/>
              <a:cxnLst/>
              <a:rect l="l" t="t" r="r" b="b"/>
              <a:pathLst>
                <a:path w="3170" h="23584" extrusionOk="0">
                  <a:moveTo>
                    <a:pt x="0" y="0"/>
                  </a:moveTo>
                  <a:lnTo>
                    <a:pt x="0" y="23584"/>
                  </a:lnTo>
                  <a:cubicBezTo>
                    <a:pt x="601" y="23283"/>
                    <a:pt x="1268" y="23117"/>
                    <a:pt x="1935" y="23117"/>
                  </a:cubicBezTo>
                  <a:lnTo>
                    <a:pt x="3169" y="23117"/>
                  </a:lnTo>
                  <a:lnTo>
                    <a:pt x="3169" y="100"/>
                  </a:lnTo>
                  <a:cubicBezTo>
                    <a:pt x="2068" y="100"/>
                    <a:pt x="1001" y="3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rot="-410173">
              <a:off x="3522301" y="3371740"/>
              <a:ext cx="97343" cy="1059524"/>
            </a:xfrm>
            <a:custGeom>
              <a:avLst/>
              <a:gdLst/>
              <a:ahLst/>
              <a:cxnLst/>
              <a:rect l="l" t="t" r="r" b="b"/>
              <a:pathLst>
                <a:path w="3203" h="34863" extrusionOk="0">
                  <a:moveTo>
                    <a:pt x="3203" y="1"/>
                  </a:moveTo>
                  <a:cubicBezTo>
                    <a:pt x="2136" y="101"/>
                    <a:pt x="1101" y="168"/>
                    <a:pt x="1" y="201"/>
                  </a:cubicBezTo>
                  <a:lnTo>
                    <a:pt x="1" y="24218"/>
                  </a:lnTo>
                  <a:cubicBezTo>
                    <a:pt x="1068" y="25019"/>
                    <a:pt x="1669" y="26286"/>
                    <a:pt x="1669" y="27587"/>
                  </a:cubicBezTo>
                  <a:lnTo>
                    <a:pt x="1669" y="31257"/>
                  </a:lnTo>
                  <a:cubicBezTo>
                    <a:pt x="1669" y="32391"/>
                    <a:pt x="1235" y="33492"/>
                    <a:pt x="434" y="34292"/>
                  </a:cubicBezTo>
                  <a:cubicBezTo>
                    <a:pt x="1239" y="34664"/>
                    <a:pt x="2102" y="34863"/>
                    <a:pt x="2995" y="34863"/>
                  </a:cubicBezTo>
                  <a:cubicBezTo>
                    <a:pt x="3064" y="34863"/>
                    <a:pt x="3134" y="34862"/>
                    <a:pt x="3203" y="34859"/>
                  </a:cubicBezTo>
                  <a:lnTo>
                    <a:pt x="32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rot="-410173">
              <a:off x="3286451" y="2753119"/>
              <a:ext cx="96340" cy="304154"/>
            </a:xfrm>
            <a:custGeom>
              <a:avLst/>
              <a:gdLst/>
              <a:ahLst/>
              <a:cxnLst/>
              <a:rect l="l" t="t" r="r" b="b"/>
              <a:pathLst>
                <a:path w="3170" h="10008" extrusionOk="0">
                  <a:moveTo>
                    <a:pt x="1" y="1"/>
                  </a:moveTo>
                  <a:lnTo>
                    <a:pt x="1" y="10008"/>
                  </a:lnTo>
                  <a:cubicBezTo>
                    <a:pt x="1035" y="10008"/>
                    <a:pt x="2102" y="10008"/>
                    <a:pt x="3170" y="9941"/>
                  </a:cubicBezTo>
                  <a:lnTo>
                    <a:pt x="3170" y="167"/>
                  </a:lnTo>
                  <a:cubicBezTo>
                    <a:pt x="2136" y="34"/>
                    <a:pt x="10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rot="-410173">
              <a:off x="3387994" y="3393837"/>
              <a:ext cx="96340" cy="716743"/>
            </a:xfrm>
            <a:custGeom>
              <a:avLst/>
              <a:gdLst/>
              <a:ahLst/>
              <a:cxnLst/>
              <a:rect l="l" t="t" r="r" b="b"/>
              <a:pathLst>
                <a:path w="3170" h="23584" extrusionOk="0">
                  <a:moveTo>
                    <a:pt x="3170" y="0"/>
                  </a:moveTo>
                  <a:cubicBezTo>
                    <a:pt x="2236" y="34"/>
                    <a:pt x="1269" y="67"/>
                    <a:pt x="301" y="67"/>
                  </a:cubicBezTo>
                  <a:lnTo>
                    <a:pt x="1" y="67"/>
                  </a:lnTo>
                  <a:lnTo>
                    <a:pt x="1" y="23084"/>
                  </a:lnTo>
                  <a:lnTo>
                    <a:pt x="1235" y="23084"/>
                  </a:lnTo>
                  <a:cubicBezTo>
                    <a:pt x="1902" y="23084"/>
                    <a:pt x="2569" y="23250"/>
                    <a:pt x="3170" y="23584"/>
                  </a:cubicBezTo>
                  <a:lnTo>
                    <a:pt x="3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rot="-410173">
              <a:off x="3519222" y="2774555"/>
              <a:ext cx="104454" cy="243311"/>
            </a:xfrm>
            <a:custGeom>
              <a:avLst/>
              <a:gdLst/>
              <a:ahLst/>
              <a:cxnLst/>
              <a:rect l="l" t="t" r="r" b="b"/>
              <a:pathLst>
                <a:path w="3437" h="8006" extrusionOk="0">
                  <a:moveTo>
                    <a:pt x="1" y="0"/>
                  </a:moveTo>
                  <a:lnTo>
                    <a:pt x="1" y="8006"/>
                  </a:lnTo>
                  <a:cubicBezTo>
                    <a:pt x="1135" y="7872"/>
                    <a:pt x="2302" y="7706"/>
                    <a:pt x="3437" y="7505"/>
                  </a:cubicBezTo>
                  <a:cubicBezTo>
                    <a:pt x="2669" y="6038"/>
                    <a:pt x="1869" y="3569"/>
                    <a:pt x="868" y="1101"/>
                  </a:cubicBezTo>
                  <a:cubicBezTo>
                    <a:pt x="668" y="667"/>
                    <a:pt x="368" y="30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410173">
              <a:off x="3401505" y="2746396"/>
              <a:ext cx="97343" cy="295006"/>
            </a:xfrm>
            <a:custGeom>
              <a:avLst/>
              <a:gdLst/>
              <a:ahLst/>
              <a:cxnLst/>
              <a:rect l="l" t="t" r="r" b="b"/>
              <a:pathLst>
                <a:path w="3203" h="9707" extrusionOk="0">
                  <a:moveTo>
                    <a:pt x="1" y="0"/>
                  </a:moveTo>
                  <a:lnTo>
                    <a:pt x="1" y="9707"/>
                  </a:lnTo>
                  <a:cubicBezTo>
                    <a:pt x="1068" y="9674"/>
                    <a:pt x="2102" y="9574"/>
                    <a:pt x="3203" y="9473"/>
                  </a:cubicBezTo>
                  <a:lnTo>
                    <a:pt x="3203" y="967"/>
                  </a:lnTo>
                  <a:cubicBezTo>
                    <a:pt x="2202" y="467"/>
                    <a:pt x="1101" y="13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410173">
              <a:off x="2935184" y="2843524"/>
              <a:ext cx="104454" cy="241305"/>
            </a:xfrm>
            <a:custGeom>
              <a:avLst/>
              <a:gdLst/>
              <a:ahLst/>
              <a:cxnLst/>
              <a:rect l="l" t="t" r="r" b="b"/>
              <a:pathLst>
                <a:path w="3437" h="7940" extrusionOk="0">
                  <a:moveTo>
                    <a:pt x="3436" y="1"/>
                  </a:moveTo>
                  <a:cubicBezTo>
                    <a:pt x="3069" y="301"/>
                    <a:pt x="2769" y="701"/>
                    <a:pt x="2569" y="1135"/>
                  </a:cubicBezTo>
                  <a:cubicBezTo>
                    <a:pt x="1535" y="3603"/>
                    <a:pt x="734" y="6038"/>
                    <a:pt x="1" y="7506"/>
                  </a:cubicBezTo>
                  <a:cubicBezTo>
                    <a:pt x="901" y="7639"/>
                    <a:pt x="2069" y="7806"/>
                    <a:pt x="3436" y="7940"/>
                  </a:cubicBezTo>
                  <a:lnTo>
                    <a:pt x="3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45"/>
            <p:cNvSpPr/>
            <p:nvPr/>
          </p:nvSpPr>
          <p:spPr>
            <a:xfrm rot="-410173">
              <a:off x="3057153" y="2787731"/>
              <a:ext cx="96340" cy="293000"/>
            </a:xfrm>
            <a:custGeom>
              <a:avLst/>
              <a:gdLst/>
              <a:ahLst/>
              <a:cxnLst/>
              <a:rect l="l" t="t" r="r" b="b"/>
              <a:pathLst>
                <a:path w="3170" h="9641" extrusionOk="0">
                  <a:moveTo>
                    <a:pt x="3169" y="0"/>
                  </a:moveTo>
                  <a:cubicBezTo>
                    <a:pt x="2069" y="133"/>
                    <a:pt x="968" y="467"/>
                    <a:pt x="1" y="967"/>
                  </a:cubicBezTo>
                  <a:lnTo>
                    <a:pt x="1" y="9373"/>
                  </a:lnTo>
                  <a:cubicBezTo>
                    <a:pt x="968" y="9473"/>
                    <a:pt x="2035" y="9574"/>
                    <a:pt x="3169" y="9640"/>
                  </a:cubicBezTo>
                  <a:lnTo>
                    <a:pt x="3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rot="-410173">
              <a:off x="3171825" y="2767505"/>
              <a:ext cx="96340" cy="304549"/>
            </a:xfrm>
            <a:custGeom>
              <a:avLst/>
              <a:gdLst/>
              <a:ahLst/>
              <a:cxnLst/>
              <a:rect l="l" t="t" r="r" b="b"/>
              <a:pathLst>
                <a:path w="3170" h="10021" extrusionOk="0">
                  <a:moveTo>
                    <a:pt x="2414" y="1"/>
                  </a:moveTo>
                  <a:cubicBezTo>
                    <a:pt x="1600" y="1"/>
                    <a:pt x="790" y="44"/>
                    <a:pt x="0" y="146"/>
                  </a:cubicBezTo>
                  <a:lnTo>
                    <a:pt x="0" y="9920"/>
                  </a:lnTo>
                  <a:cubicBezTo>
                    <a:pt x="1001" y="9953"/>
                    <a:pt x="2068" y="10020"/>
                    <a:pt x="3169" y="10020"/>
                  </a:cubicBezTo>
                  <a:lnTo>
                    <a:pt x="3169" y="13"/>
                  </a:lnTo>
                  <a:cubicBezTo>
                    <a:pt x="2917" y="5"/>
                    <a:pt x="2665" y="1"/>
                    <a:pt x="2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rot="-410173">
              <a:off x="2897248" y="3052567"/>
              <a:ext cx="807977" cy="119042"/>
            </a:xfrm>
            <a:custGeom>
              <a:avLst/>
              <a:gdLst/>
              <a:ahLst/>
              <a:cxnLst/>
              <a:rect l="l" t="t" r="r" b="b"/>
              <a:pathLst>
                <a:path w="26586" h="3917" extrusionOk="0">
                  <a:moveTo>
                    <a:pt x="1568" y="0"/>
                  </a:moveTo>
                  <a:cubicBezTo>
                    <a:pt x="1468" y="167"/>
                    <a:pt x="1368" y="300"/>
                    <a:pt x="1268" y="434"/>
                  </a:cubicBezTo>
                  <a:cubicBezTo>
                    <a:pt x="667" y="1101"/>
                    <a:pt x="234" y="1868"/>
                    <a:pt x="0" y="2735"/>
                  </a:cubicBezTo>
                  <a:cubicBezTo>
                    <a:pt x="1988" y="3070"/>
                    <a:pt x="7402" y="3917"/>
                    <a:pt x="14011" y="3917"/>
                  </a:cubicBezTo>
                  <a:cubicBezTo>
                    <a:pt x="17937" y="3917"/>
                    <a:pt x="22284" y="3618"/>
                    <a:pt x="26586" y="2735"/>
                  </a:cubicBezTo>
                  <a:cubicBezTo>
                    <a:pt x="26319" y="1868"/>
                    <a:pt x="25885" y="1068"/>
                    <a:pt x="25285" y="400"/>
                  </a:cubicBezTo>
                  <a:cubicBezTo>
                    <a:pt x="25185" y="300"/>
                    <a:pt x="25118" y="167"/>
                    <a:pt x="25018" y="67"/>
                  </a:cubicBezTo>
                  <a:cubicBezTo>
                    <a:pt x="21382" y="701"/>
                    <a:pt x="17680" y="1001"/>
                    <a:pt x="13977" y="1001"/>
                  </a:cubicBezTo>
                  <a:cubicBezTo>
                    <a:pt x="9807" y="1001"/>
                    <a:pt x="5671" y="667"/>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rot="-410173">
              <a:off x="3286313" y="4121829"/>
              <a:ext cx="310232" cy="327494"/>
            </a:xfrm>
            <a:custGeom>
              <a:avLst/>
              <a:gdLst/>
              <a:ahLst/>
              <a:cxnLst/>
              <a:rect l="l" t="t" r="r" b="b"/>
              <a:pathLst>
                <a:path w="10208" h="10776" extrusionOk="0">
                  <a:moveTo>
                    <a:pt x="3509" y="0"/>
                  </a:moveTo>
                  <a:cubicBezTo>
                    <a:pt x="1568" y="0"/>
                    <a:pt x="0" y="1589"/>
                    <a:pt x="33" y="3537"/>
                  </a:cubicBezTo>
                  <a:lnTo>
                    <a:pt x="33" y="7206"/>
                  </a:lnTo>
                  <a:cubicBezTo>
                    <a:pt x="33" y="9174"/>
                    <a:pt x="1601" y="10775"/>
                    <a:pt x="3569" y="10775"/>
                  </a:cubicBezTo>
                  <a:lnTo>
                    <a:pt x="6671" y="10775"/>
                  </a:lnTo>
                  <a:cubicBezTo>
                    <a:pt x="8606" y="10742"/>
                    <a:pt x="10207" y="9141"/>
                    <a:pt x="10207" y="7173"/>
                  </a:cubicBezTo>
                  <a:lnTo>
                    <a:pt x="10207" y="3537"/>
                  </a:lnTo>
                  <a:cubicBezTo>
                    <a:pt x="10207" y="1569"/>
                    <a:pt x="8606" y="1"/>
                    <a:pt x="6671" y="1"/>
                  </a:cubicBezTo>
                  <a:lnTo>
                    <a:pt x="3569" y="1"/>
                  </a:lnTo>
                  <a:cubicBezTo>
                    <a:pt x="3549" y="0"/>
                    <a:pt x="3529" y="0"/>
                    <a:pt x="3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rot="-410173">
              <a:off x="1942817" y="3530377"/>
              <a:ext cx="128767" cy="127369"/>
            </a:xfrm>
            <a:custGeom>
              <a:avLst/>
              <a:gdLst/>
              <a:ahLst/>
              <a:cxnLst/>
              <a:rect l="l" t="t" r="r" b="b"/>
              <a:pathLst>
                <a:path w="4237" h="4191" extrusionOk="0">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5"/>
            <p:cNvSpPr/>
            <p:nvPr/>
          </p:nvSpPr>
          <p:spPr>
            <a:xfrm rot="-410173">
              <a:off x="2735521" y="3112811"/>
              <a:ext cx="107493" cy="136030"/>
            </a:xfrm>
            <a:custGeom>
              <a:avLst/>
              <a:gdLst/>
              <a:ahLst/>
              <a:cxnLst/>
              <a:rect l="l" t="t" r="r" b="b"/>
              <a:pathLst>
                <a:path w="3537" h="4476" extrusionOk="0">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rot="-410173">
              <a:off x="2179201" y="3813984"/>
              <a:ext cx="119650" cy="131988"/>
            </a:xfrm>
            <a:custGeom>
              <a:avLst/>
              <a:gdLst/>
              <a:ahLst/>
              <a:cxnLst/>
              <a:rect l="l" t="t" r="r" b="b"/>
              <a:pathLst>
                <a:path w="3937" h="4343" extrusionOk="0">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rot="-410173">
              <a:off x="2833204" y="3468949"/>
              <a:ext cx="119680" cy="132991"/>
            </a:xfrm>
            <a:custGeom>
              <a:avLst/>
              <a:gdLst/>
              <a:ahLst/>
              <a:cxnLst/>
              <a:rect l="l" t="t" r="r" b="b"/>
              <a:pathLst>
                <a:path w="3938" h="4376" extrusionOk="0">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rot="-410173">
              <a:off x="1970831" y="3147947"/>
              <a:ext cx="795851" cy="383231"/>
            </a:xfrm>
            <a:custGeom>
              <a:avLst/>
              <a:gdLst/>
              <a:ahLst/>
              <a:cxnLst/>
              <a:rect l="l" t="t" r="r" b="b"/>
              <a:pathLst>
                <a:path w="26187" h="12610" extrusionOk="0">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rot="-410173">
              <a:off x="2188857" y="3606923"/>
              <a:ext cx="505890" cy="990506"/>
            </a:xfrm>
            <a:custGeom>
              <a:avLst/>
              <a:gdLst/>
              <a:ahLst/>
              <a:cxnLst/>
              <a:rect l="l" t="t" r="r" b="b"/>
              <a:pathLst>
                <a:path w="16646" h="32592" extrusionOk="0">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410173">
              <a:off x="2026086" y="3249651"/>
              <a:ext cx="759321" cy="371045"/>
            </a:xfrm>
            <a:custGeom>
              <a:avLst/>
              <a:gdLst/>
              <a:ahLst/>
              <a:cxnLst/>
              <a:rect l="l" t="t" r="r" b="b"/>
              <a:pathLst>
                <a:path w="24985" h="12209" extrusionOk="0">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rot="-410173">
              <a:off x="2728244" y="3311248"/>
              <a:ext cx="479541" cy="1043204"/>
            </a:xfrm>
            <a:custGeom>
              <a:avLst/>
              <a:gdLst/>
              <a:ahLst/>
              <a:cxnLst/>
              <a:rect l="l" t="t" r="r" b="b"/>
              <a:pathLst>
                <a:path w="15779" h="34326" extrusionOk="0">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rot="-410173">
              <a:off x="2409012" y="3515536"/>
              <a:ext cx="346732" cy="699511"/>
            </a:xfrm>
            <a:custGeom>
              <a:avLst/>
              <a:gdLst/>
              <a:ahLst/>
              <a:cxnLst/>
              <a:rect l="l" t="t" r="r" b="b"/>
              <a:pathLst>
                <a:path w="11409" h="23017" extrusionOk="0">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rot="-410173">
              <a:off x="2629837" y="3388550"/>
              <a:ext cx="474465" cy="1001750"/>
            </a:xfrm>
            <a:custGeom>
              <a:avLst/>
              <a:gdLst/>
              <a:ahLst/>
              <a:cxnLst/>
              <a:rect l="l" t="t" r="r" b="b"/>
              <a:pathLst>
                <a:path w="15612" h="32962" extrusionOk="0">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rot="-410173">
              <a:off x="2183398" y="2903714"/>
              <a:ext cx="199730" cy="314274"/>
            </a:xfrm>
            <a:custGeom>
              <a:avLst/>
              <a:gdLst/>
              <a:ahLst/>
              <a:cxnLst/>
              <a:rect l="l" t="t" r="r" b="b"/>
              <a:pathLst>
                <a:path w="6572" h="10341" extrusionOk="0">
                  <a:moveTo>
                    <a:pt x="3003" y="0"/>
                  </a:moveTo>
                  <a:cubicBezTo>
                    <a:pt x="1969" y="267"/>
                    <a:pt x="968" y="601"/>
                    <a:pt x="0" y="1034"/>
                  </a:cubicBezTo>
                  <a:lnTo>
                    <a:pt x="3670" y="10341"/>
                  </a:lnTo>
                  <a:cubicBezTo>
                    <a:pt x="4604" y="9974"/>
                    <a:pt x="5604" y="9574"/>
                    <a:pt x="6572" y="9140"/>
                  </a:cubicBezTo>
                  <a:lnTo>
                    <a:pt x="3003"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rot="-410173">
              <a:off x="2510780" y="3458122"/>
              <a:ext cx="350804" cy="689391"/>
            </a:xfrm>
            <a:custGeom>
              <a:avLst/>
              <a:gdLst/>
              <a:ahLst/>
              <a:cxnLst/>
              <a:rect l="l" t="t" r="r" b="b"/>
              <a:pathLst>
                <a:path w="11543" h="22684" extrusionOk="0">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p:nvPr/>
          </p:nvSpPr>
          <p:spPr>
            <a:xfrm rot="-410173">
              <a:off x="2409871" y="2870239"/>
              <a:ext cx="180493" cy="226110"/>
            </a:xfrm>
            <a:custGeom>
              <a:avLst/>
              <a:gdLst/>
              <a:ahLst/>
              <a:cxnLst/>
              <a:rect l="l" t="t" r="r" b="b"/>
              <a:pathLst>
                <a:path w="5939" h="7440" extrusionOk="0">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p:cNvSpPr/>
            <p:nvPr/>
          </p:nvSpPr>
          <p:spPr>
            <a:xfrm rot="-410173">
              <a:off x="2289647" y="2877091"/>
              <a:ext cx="194655" cy="283670"/>
            </a:xfrm>
            <a:custGeom>
              <a:avLst/>
              <a:gdLst/>
              <a:ahLst/>
              <a:cxnLst/>
              <a:rect l="l" t="t" r="r" b="b"/>
              <a:pathLst>
                <a:path w="6405" h="9334" extrusionOk="0">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p:cNvSpPr/>
            <p:nvPr/>
          </p:nvSpPr>
          <p:spPr>
            <a:xfrm rot="-410173">
              <a:off x="1970430" y="3104267"/>
              <a:ext cx="103421" cy="249419"/>
            </a:xfrm>
            <a:custGeom>
              <a:avLst/>
              <a:gdLst/>
              <a:ahLst/>
              <a:cxnLst/>
              <a:rect l="l" t="t" r="r" b="b"/>
              <a:pathLst>
                <a:path w="3403" h="8207" extrusionOk="0">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5"/>
            <p:cNvSpPr/>
            <p:nvPr/>
          </p:nvSpPr>
          <p:spPr>
            <a:xfrm rot="-410173">
              <a:off x="1991680" y="3015224"/>
              <a:ext cx="186540" cy="300112"/>
            </a:xfrm>
            <a:custGeom>
              <a:avLst/>
              <a:gdLst/>
              <a:ahLst/>
              <a:cxnLst/>
              <a:rect l="l" t="t" r="r" b="b"/>
              <a:pathLst>
                <a:path w="6138" h="9875" extrusionOk="0">
                  <a:moveTo>
                    <a:pt x="2602" y="1"/>
                  </a:moveTo>
                  <a:cubicBezTo>
                    <a:pt x="1635" y="501"/>
                    <a:pt x="734" y="1202"/>
                    <a:pt x="0" y="2036"/>
                  </a:cubicBezTo>
                  <a:lnTo>
                    <a:pt x="3069" y="9875"/>
                  </a:lnTo>
                  <a:cubicBezTo>
                    <a:pt x="4036" y="9608"/>
                    <a:pt x="5037" y="9307"/>
                    <a:pt x="6138" y="8974"/>
                  </a:cubicBezTo>
                  <a:lnTo>
                    <a:pt x="2602"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5"/>
            <p:cNvSpPr/>
            <p:nvPr/>
          </p:nvSpPr>
          <p:spPr>
            <a:xfrm rot="-410173">
              <a:off x="2082343" y="2954674"/>
              <a:ext cx="198727" cy="315307"/>
            </a:xfrm>
            <a:custGeom>
              <a:avLst/>
              <a:gdLst/>
              <a:ahLst/>
              <a:cxnLst/>
              <a:rect l="l" t="t" r="r" b="b"/>
              <a:pathLst>
                <a:path w="6539" h="10375" extrusionOk="0">
                  <a:moveTo>
                    <a:pt x="2903" y="1"/>
                  </a:moveTo>
                  <a:cubicBezTo>
                    <a:pt x="1902" y="334"/>
                    <a:pt x="935" y="768"/>
                    <a:pt x="1" y="1268"/>
                  </a:cubicBezTo>
                  <a:lnTo>
                    <a:pt x="3570" y="10375"/>
                  </a:lnTo>
                  <a:cubicBezTo>
                    <a:pt x="4504" y="10041"/>
                    <a:pt x="5538" y="9708"/>
                    <a:pt x="6539" y="9307"/>
                  </a:cubicBezTo>
                  <a:lnTo>
                    <a:pt x="2903"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p:cNvSpPr/>
            <p:nvPr/>
          </p:nvSpPr>
          <p:spPr>
            <a:xfrm rot="-410173">
              <a:off x="1956466" y="3078532"/>
              <a:ext cx="754245" cy="352810"/>
            </a:xfrm>
            <a:custGeom>
              <a:avLst/>
              <a:gdLst/>
              <a:ahLst/>
              <a:cxnLst/>
              <a:rect l="l" t="t" r="r" b="b"/>
              <a:pathLst>
                <a:path w="24818" h="11609" extrusionOk="0">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rot="-410173">
              <a:off x="2700550" y="4126580"/>
              <a:ext cx="371045" cy="353600"/>
            </a:xfrm>
            <a:custGeom>
              <a:avLst/>
              <a:gdLst/>
              <a:ahLst/>
              <a:cxnLst/>
              <a:rect l="l" t="t" r="r" b="b"/>
              <a:pathLst>
                <a:path w="12209" h="11635" extrusionOk="0">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rot="-410173">
              <a:off x="2322366" y="3559095"/>
              <a:ext cx="459270" cy="1016855"/>
            </a:xfrm>
            <a:custGeom>
              <a:avLst/>
              <a:gdLst/>
              <a:ahLst/>
              <a:cxnLst/>
              <a:rect l="l" t="t" r="r" b="b"/>
              <a:pathLst>
                <a:path w="15112" h="33459" extrusionOk="0">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rot="-410173">
              <a:off x="2831731" y="3243901"/>
              <a:ext cx="97343" cy="116611"/>
            </a:xfrm>
            <a:custGeom>
              <a:avLst/>
              <a:gdLst/>
              <a:ahLst/>
              <a:cxnLst/>
              <a:rect l="l" t="t" r="r" b="b"/>
              <a:pathLst>
                <a:path w="3203" h="3837" extrusionOk="0">
                  <a:moveTo>
                    <a:pt x="901" y="0"/>
                  </a:moveTo>
                  <a:cubicBezTo>
                    <a:pt x="401" y="0"/>
                    <a:pt x="0" y="401"/>
                    <a:pt x="0" y="901"/>
                  </a:cubicBezTo>
                  <a:lnTo>
                    <a:pt x="0" y="2936"/>
                  </a:lnTo>
                  <a:cubicBezTo>
                    <a:pt x="0" y="3436"/>
                    <a:pt x="401" y="3836"/>
                    <a:pt x="901" y="3836"/>
                  </a:cubicBezTo>
                  <a:lnTo>
                    <a:pt x="3203" y="3836"/>
                  </a:lnTo>
                  <a:cubicBezTo>
                    <a:pt x="2702" y="2636"/>
                    <a:pt x="2435" y="1335"/>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rot="-410173">
              <a:off x="1942817" y="3530377"/>
              <a:ext cx="128767" cy="127369"/>
            </a:xfrm>
            <a:custGeom>
              <a:avLst/>
              <a:gdLst/>
              <a:ahLst/>
              <a:cxnLst/>
              <a:rect l="l" t="t" r="r" b="b"/>
              <a:pathLst>
                <a:path w="4237" h="4191" extrusionOk="0">
                  <a:moveTo>
                    <a:pt x="2168" y="0"/>
                  </a:moveTo>
                  <a:lnTo>
                    <a:pt x="701" y="567"/>
                  </a:lnTo>
                  <a:cubicBezTo>
                    <a:pt x="234" y="734"/>
                    <a:pt x="0" y="1268"/>
                    <a:pt x="200" y="1735"/>
                  </a:cubicBezTo>
                  <a:lnTo>
                    <a:pt x="934" y="3603"/>
                  </a:lnTo>
                  <a:cubicBezTo>
                    <a:pt x="1064" y="3968"/>
                    <a:pt x="1419" y="4190"/>
                    <a:pt x="1791" y="4190"/>
                  </a:cubicBezTo>
                  <a:cubicBezTo>
                    <a:pt x="1895" y="4190"/>
                    <a:pt x="2000" y="4173"/>
                    <a:pt x="2102" y="4136"/>
                  </a:cubicBezTo>
                  <a:lnTo>
                    <a:pt x="4236" y="3302"/>
                  </a:lnTo>
                  <a:cubicBezTo>
                    <a:pt x="3336" y="2335"/>
                    <a:pt x="2635" y="1201"/>
                    <a:pt x="2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rot="-410173">
              <a:off x="2735521" y="3112811"/>
              <a:ext cx="107493" cy="136030"/>
            </a:xfrm>
            <a:custGeom>
              <a:avLst/>
              <a:gdLst/>
              <a:ahLst/>
              <a:cxnLst/>
              <a:rect l="l" t="t" r="r" b="b"/>
              <a:pathLst>
                <a:path w="3537" h="4476" extrusionOk="0">
                  <a:moveTo>
                    <a:pt x="1783" y="1"/>
                  </a:moveTo>
                  <a:cubicBezTo>
                    <a:pt x="1667" y="1"/>
                    <a:pt x="1549" y="24"/>
                    <a:pt x="1435" y="72"/>
                  </a:cubicBezTo>
                  <a:lnTo>
                    <a:pt x="1" y="640"/>
                  </a:lnTo>
                  <a:cubicBezTo>
                    <a:pt x="501" y="1840"/>
                    <a:pt x="735" y="3141"/>
                    <a:pt x="735" y="4476"/>
                  </a:cubicBezTo>
                  <a:lnTo>
                    <a:pt x="2836" y="3642"/>
                  </a:lnTo>
                  <a:cubicBezTo>
                    <a:pt x="3303" y="3442"/>
                    <a:pt x="3537" y="2941"/>
                    <a:pt x="3370" y="2474"/>
                  </a:cubicBezTo>
                  <a:lnTo>
                    <a:pt x="2603" y="573"/>
                  </a:lnTo>
                  <a:cubicBezTo>
                    <a:pt x="2477" y="220"/>
                    <a:pt x="2141" y="1"/>
                    <a:pt x="1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rot="-410173">
              <a:off x="2833204" y="3468949"/>
              <a:ext cx="119680" cy="132991"/>
            </a:xfrm>
            <a:custGeom>
              <a:avLst/>
              <a:gdLst/>
              <a:ahLst/>
              <a:cxnLst/>
              <a:rect l="l" t="t" r="r" b="b"/>
              <a:pathLst>
                <a:path w="3938" h="4376" extrusionOk="0">
                  <a:moveTo>
                    <a:pt x="2184" y="0"/>
                  </a:moveTo>
                  <a:cubicBezTo>
                    <a:pt x="2068" y="0"/>
                    <a:pt x="1950" y="23"/>
                    <a:pt x="1836" y="72"/>
                  </a:cubicBezTo>
                  <a:lnTo>
                    <a:pt x="1" y="806"/>
                  </a:lnTo>
                  <a:cubicBezTo>
                    <a:pt x="368" y="1807"/>
                    <a:pt x="835" y="2941"/>
                    <a:pt x="1402" y="4376"/>
                  </a:cubicBezTo>
                  <a:lnTo>
                    <a:pt x="3237" y="3642"/>
                  </a:lnTo>
                  <a:cubicBezTo>
                    <a:pt x="3704" y="3475"/>
                    <a:pt x="3937" y="2941"/>
                    <a:pt x="3737" y="2474"/>
                  </a:cubicBezTo>
                  <a:lnTo>
                    <a:pt x="3003" y="573"/>
                  </a:lnTo>
                  <a:cubicBezTo>
                    <a:pt x="2877" y="220"/>
                    <a:pt x="2542" y="0"/>
                    <a:pt x="2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rot="-410173">
              <a:off x="1970831" y="3147947"/>
              <a:ext cx="795851" cy="383231"/>
            </a:xfrm>
            <a:custGeom>
              <a:avLst/>
              <a:gdLst/>
              <a:ahLst/>
              <a:cxnLst/>
              <a:rect l="l" t="t" r="r" b="b"/>
              <a:pathLst>
                <a:path w="26187" h="12610" extrusionOk="0">
                  <a:moveTo>
                    <a:pt x="25052" y="0"/>
                  </a:moveTo>
                  <a:cubicBezTo>
                    <a:pt x="21449" y="2335"/>
                    <a:pt x="17613" y="4270"/>
                    <a:pt x="13610" y="5804"/>
                  </a:cubicBezTo>
                  <a:cubicBezTo>
                    <a:pt x="9207" y="7539"/>
                    <a:pt x="4671" y="8873"/>
                    <a:pt x="1" y="9840"/>
                  </a:cubicBezTo>
                  <a:cubicBezTo>
                    <a:pt x="167" y="10808"/>
                    <a:pt x="534" y="11742"/>
                    <a:pt x="1035" y="12609"/>
                  </a:cubicBezTo>
                  <a:cubicBezTo>
                    <a:pt x="5671" y="11642"/>
                    <a:pt x="10208" y="10274"/>
                    <a:pt x="14611" y="8573"/>
                  </a:cubicBezTo>
                  <a:cubicBezTo>
                    <a:pt x="18647" y="7005"/>
                    <a:pt x="22517" y="5070"/>
                    <a:pt x="26186" y="2769"/>
                  </a:cubicBezTo>
                  <a:cubicBezTo>
                    <a:pt x="25986" y="1801"/>
                    <a:pt x="25619" y="867"/>
                    <a:pt x="25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rot="-410173">
              <a:off x="2026086" y="3249651"/>
              <a:ext cx="759321" cy="371045"/>
            </a:xfrm>
            <a:custGeom>
              <a:avLst/>
              <a:gdLst/>
              <a:ahLst/>
              <a:cxnLst/>
              <a:rect l="l" t="t" r="r" b="b"/>
              <a:pathLst>
                <a:path w="24985" h="12209" extrusionOk="0">
                  <a:moveTo>
                    <a:pt x="24851" y="0"/>
                  </a:moveTo>
                  <a:cubicBezTo>
                    <a:pt x="21215" y="2235"/>
                    <a:pt x="17379" y="4136"/>
                    <a:pt x="13410" y="5704"/>
                  </a:cubicBezTo>
                  <a:cubicBezTo>
                    <a:pt x="9040" y="7406"/>
                    <a:pt x="4570" y="8740"/>
                    <a:pt x="0" y="9707"/>
                  </a:cubicBezTo>
                  <a:cubicBezTo>
                    <a:pt x="434" y="10341"/>
                    <a:pt x="934" y="10908"/>
                    <a:pt x="1468" y="11442"/>
                  </a:cubicBezTo>
                  <a:cubicBezTo>
                    <a:pt x="1735" y="11709"/>
                    <a:pt x="2001" y="11975"/>
                    <a:pt x="2235" y="12209"/>
                  </a:cubicBezTo>
                  <a:cubicBezTo>
                    <a:pt x="6405" y="11242"/>
                    <a:pt x="10508" y="9974"/>
                    <a:pt x="14477" y="8406"/>
                  </a:cubicBezTo>
                  <a:cubicBezTo>
                    <a:pt x="18080" y="7005"/>
                    <a:pt x="21582" y="5304"/>
                    <a:pt x="24918" y="3369"/>
                  </a:cubicBezTo>
                  <a:cubicBezTo>
                    <a:pt x="24918" y="3002"/>
                    <a:pt x="24918" y="2635"/>
                    <a:pt x="24951" y="2235"/>
                  </a:cubicBezTo>
                  <a:cubicBezTo>
                    <a:pt x="24985" y="1501"/>
                    <a:pt x="24951" y="734"/>
                    <a:pt x="24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rot="-410173">
              <a:off x="2183398" y="2903714"/>
              <a:ext cx="199730" cy="314274"/>
            </a:xfrm>
            <a:custGeom>
              <a:avLst/>
              <a:gdLst/>
              <a:ahLst/>
              <a:cxnLst/>
              <a:rect l="l" t="t" r="r" b="b"/>
              <a:pathLst>
                <a:path w="6572" h="10341" extrusionOk="0">
                  <a:moveTo>
                    <a:pt x="3003" y="0"/>
                  </a:moveTo>
                  <a:cubicBezTo>
                    <a:pt x="1969" y="267"/>
                    <a:pt x="968" y="601"/>
                    <a:pt x="0" y="1034"/>
                  </a:cubicBezTo>
                  <a:lnTo>
                    <a:pt x="3670" y="10341"/>
                  </a:lnTo>
                  <a:cubicBezTo>
                    <a:pt x="4604" y="9974"/>
                    <a:pt x="5604" y="9574"/>
                    <a:pt x="6572" y="9140"/>
                  </a:cubicBez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rot="-410173">
              <a:off x="2409871" y="2870239"/>
              <a:ext cx="180493" cy="226110"/>
            </a:xfrm>
            <a:custGeom>
              <a:avLst/>
              <a:gdLst/>
              <a:ahLst/>
              <a:cxnLst/>
              <a:rect l="l" t="t" r="r" b="b"/>
              <a:pathLst>
                <a:path w="5939" h="7440" extrusionOk="0">
                  <a:moveTo>
                    <a:pt x="1" y="1"/>
                  </a:moveTo>
                  <a:lnTo>
                    <a:pt x="2903" y="7439"/>
                  </a:lnTo>
                  <a:cubicBezTo>
                    <a:pt x="3937" y="6906"/>
                    <a:pt x="4938" y="6338"/>
                    <a:pt x="5939" y="5705"/>
                  </a:cubicBezTo>
                  <a:cubicBezTo>
                    <a:pt x="4704" y="4604"/>
                    <a:pt x="3070" y="2636"/>
                    <a:pt x="1202" y="701"/>
                  </a:cubicBezTo>
                  <a:cubicBezTo>
                    <a:pt x="868" y="368"/>
                    <a:pt x="435" y="1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rot="-410173">
              <a:off x="2289647" y="2877091"/>
              <a:ext cx="194655" cy="283670"/>
            </a:xfrm>
            <a:custGeom>
              <a:avLst/>
              <a:gdLst/>
              <a:ahLst/>
              <a:cxnLst/>
              <a:rect l="l" t="t" r="r" b="b"/>
              <a:pathLst>
                <a:path w="6405" h="9334" extrusionOk="0">
                  <a:moveTo>
                    <a:pt x="2311" y="1"/>
                  </a:moveTo>
                  <a:cubicBezTo>
                    <a:pt x="1531" y="1"/>
                    <a:pt x="749" y="106"/>
                    <a:pt x="0" y="293"/>
                  </a:cubicBezTo>
                  <a:lnTo>
                    <a:pt x="3536" y="9333"/>
                  </a:lnTo>
                  <a:cubicBezTo>
                    <a:pt x="4504" y="8933"/>
                    <a:pt x="5438" y="8466"/>
                    <a:pt x="6405" y="7965"/>
                  </a:cubicBezTo>
                  <a:lnTo>
                    <a:pt x="3303" y="60"/>
                  </a:lnTo>
                  <a:cubicBezTo>
                    <a:pt x="2974" y="20"/>
                    <a:pt x="2643" y="1"/>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rot="-410173">
              <a:off x="1970430" y="3104267"/>
              <a:ext cx="103421" cy="249419"/>
            </a:xfrm>
            <a:custGeom>
              <a:avLst/>
              <a:gdLst/>
              <a:ahLst/>
              <a:cxnLst/>
              <a:rect l="l" t="t" r="r" b="b"/>
              <a:pathLst>
                <a:path w="3403" h="8207" extrusionOk="0">
                  <a:moveTo>
                    <a:pt x="500" y="0"/>
                  </a:moveTo>
                  <a:cubicBezTo>
                    <a:pt x="234" y="401"/>
                    <a:pt x="100" y="868"/>
                    <a:pt x="67" y="1368"/>
                  </a:cubicBezTo>
                  <a:cubicBezTo>
                    <a:pt x="33" y="4003"/>
                    <a:pt x="167" y="6572"/>
                    <a:pt x="0" y="8206"/>
                  </a:cubicBezTo>
                  <a:cubicBezTo>
                    <a:pt x="901" y="8006"/>
                    <a:pt x="2035" y="7739"/>
                    <a:pt x="3402" y="7372"/>
                  </a:cubicBezTo>
                  <a:lnTo>
                    <a:pt x="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rot="-410173">
              <a:off x="1991680" y="3015224"/>
              <a:ext cx="186540" cy="300112"/>
            </a:xfrm>
            <a:custGeom>
              <a:avLst/>
              <a:gdLst/>
              <a:ahLst/>
              <a:cxnLst/>
              <a:rect l="l" t="t" r="r" b="b"/>
              <a:pathLst>
                <a:path w="6138" h="9875" extrusionOk="0">
                  <a:moveTo>
                    <a:pt x="2602" y="1"/>
                  </a:moveTo>
                  <a:cubicBezTo>
                    <a:pt x="1635" y="501"/>
                    <a:pt x="734" y="1202"/>
                    <a:pt x="0" y="2036"/>
                  </a:cubicBezTo>
                  <a:lnTo>
                    <a:pt x="3069" y="9875"/>
                  </a:lnTo>
                  <a:cubicBezTo>
                    <a:pt x="4036" y="9608"/>
                    <a:pt x="5037" y="9307"/>
                    <a:pt x="6138" y="8974"/>
                  </a:cubicBezTo>
                  <a:lnTo>
                    <a:pt x="2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rot="-410173">
              <a:off x="2082343" y="2954674"/>
              <a:ext cx="198727" cy="315307"/>
            </a:xfrm>
            <a:custGeom>
              <a:avLst/>
              <a:gdLst/>
              <a:ahLst/>
              <a:cxnLst/>
              <a:rect l="l" t="t" r="r" b="b"/>
              <a:pathLst>
                <a:path w="6539" h="10375" extrusionOk="0">
                  <a:moveTo>
                    <a:pt x="2903" y="1"/>
                  </a:moveTo>
                  <a:cubicBezTo>
                    <a:pt x="1902" y="334"/>
                    <a:pt x="935" y="768"/>
                    <a:pt x="1" y="1268"/>
                  </a:cubicBezTo>
                  <a:lnTo>
                    <a:pt x="3570" y="10375"/>
                  </a:lnTo>
                  <a:cubicBezTo>
                    <a:pt x="4504" y="10041"/>
                    <a:pt x="5538" y="9708"/>
                    <a:pt x="6539" y="9307"/>
                  </a:cubicBezTo>
                  <a:lnTo>
                    <a:pt x="2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rot="-410173">
              <a:off x="1956466" y="3078532"/>
              <a:ext cx="754245" cy="352810"/>
            </a:xfrm>
            <a:custGeom>
              <a:avLst/>
              <a:gdLst/>
              <a:ahLst/>
              <a:cxnLst/>
              <a:rect l="l" t="t" r="r" b="b"/>
              <a:pathLst>
                <a:path w="24818" h="11609" extrusionOk="0">
                  <a:moveTo>
                    <a:pt x="22416" y="0"/>
                  </a:moveTo>
                  <a:cubicBezTo>
                    <a:pt x="19247" y="1935"/>
                    <a:pt x="15912" y="3603"/>
                    <a:pt x="12476" y="4937"/>
                  </a:cubicBezTo>
                  <a:cubicBezTo>
                    <a:pt x="8573" y="6438"/>
                    <a:pt x="4604" y="7639"/>
                    <a:pt x="534" y="8540"/>
                  </a:cubicBezTo>
                  <a:cubicBezTo>
                    <a:pt x="501" y="8707"/>
                    <a:pt x="467" y="8873"/>
                    <a:pt x="401" y="9007"/>
                  </a:cubicBezTo>
                  <a:cubicBezTo>
                    <a:pt x="134" y="9841"/>
                    <a:pt x="0" y="10741"/>
                    <a:pt x="67" y="11609"/>
                  </a:cubicBezTo>
                  <a:cubicBezTo>
                    <a:pt x="3236" y="10975"/>
                    <a:pt x="14944" y="8340"/>
                    <a:pt x="24818" y="1902"/>
                  </a:cubicBezTo>
                  <a:cubicBezTo>
                    <a:pt x="24284" y="1235"/>
                    <a:pt x="23584" y="634"/>
                    <a:pt x="22783" y="234"/>
                  </a:cubicBezTo>
                  <a:cubicBezTo>
                    <a:pt x="22650" y="167"/>
                    <a:pt x="22550" y="100"/>
                    <a:pt x="22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rot="-410173">
              <a:off x="2179201" y="3813984"/>
              <a:ext cx="119650" cy="131988"/>
            </a:xfrm>
            <a:custGeom>
              <a:avLst/>
              <a:gdLst/>
              <a:ahLst/>
              <a:cxnLst/>
              <a:rect l="l" t="t" r="r" b="b"/>
              <a:pathLst>
                <a:path w="3937" h="4343" extrusionOk="0">
                  <a:moveTo>
                    <a:pt x="2536" y="1"/>
                  </a:moveTo>
                  <a:lnTo>
                    <a:pt x="701" y="701"/>
                  </a:lnTo>
                  <a:cubicBezTo>
                    <a:pt x="234" y="902"/>
                    <a:pt x="1" y="1402"/>
                    <a:pt x="201" y="1869"/>
                  </a:cubicBezTo>
                  <a:lnTo>
                    <a:pt x="935" y="3770"/>
                  </a:lnTo>
                  <a:cubicBezTo>
                    <a:pt x="1061" y="4123"/>
                    <a:pt x="1396" y="4343"/>
                    <a:pt x="1754" y="4343"/>
                  </a:cubicBezTo>
                  <a:cubicBezTo>
                    <a:pt x="1870" y="4343"/>
                    <a:pt x="1988" y="4320"/>
                    <a:pt x="2102" y="4271"/>
                  </a:cubicBezTo>
                  <a:lnTo>
                    <a:pt x="3937" y="3570"/>
                  </a:lnTo>
                  <a:cubicBezTo>
                    <a:pt x="3403" y="2169"/>
                    <a:pt x="2970" y="1002"/>
                    <a:pt x="2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rot="-410173">
              <a:off x="2188857" y="3606923"/>
              <a:ext cx="505890" cy="990506"/>
            </a:xfrm>
            <a:custGeom>
              <a:avLst/>
              <a:gdLst/>
              <a:ahLst/>
              <a:cxnLst/>
              <a:rect l="l" t="t" r="r" b="b"/>
              <a:pathLst>
                <a:path w="16646" h="32592" extrusionOk="0">
                  <a:moveTo>
                    <a:pt x="3870" y="1"/>
                  </a:moveTo>
                  <a:cubicBezTo>
                    <a:pt x="2402" y="435"/>
                    <a:pt x="1101" y="768"/>
                    <a:pt x="0" y="1002"/>
                  </a:cubicBezTo>
                  <a:cubicBezTo>
                    <a:pt x="2535" y="3804"/>
                    <a:pt x="2969" y="5672"/>
                    <a:pt x="4837" y="10375"/>
                  </a:cubicBezTo>
                  <a:lnTo>
                    <a:pt x="11442" y="27287"/>
                  </a:lnTo>
                  <a:cubicBezTo>
                    <a:pt x="11442" y="27287"/>
                    <a:pt x="12974" y="32592"/>
                    <a:pt x="16039" y="32592"/>
                  </a:cubicBezTo>
                  <a:cubicBezTo>
                    <a:pt x="16235" y="32592"/>
                    <a:pt x="16437" y="32570"/>
                    <a:pt x="16646" y="32524"/>
                  </a:cubicBez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rot="-410173">
              <a:off x="2728244" y="3311248"/>
              <a:ext cx="479541" cy="1043204"/>
            </a:xfrm>
            <a:custGeom>
              <a:avLst/>
              <a:gdLst/>
              <a:ahLst/>
              <a:cxnLst/>
              <a:rect l="l" t="t" r="r" b="b"/>
              <a:pathLst>
                <a:path w="15779" h="34326" extrusionOk="0">
                  <a:moveTo>
                    <a:pt x="3503" y="0"/>
                  </a:moveTo>
                  <a:cubicBezTo>
                    <a:pt x="2369" y="634"/>
                    <a:pt x="1201" y="1235"/>
                    <a:pt x="0" y="1868"/>
                  </a:cubicBezTo>
                  <a:lnTo>
                    <a:pt x="12743" y="34325"/>
                  </a:lnTo>
                  <a:cubicBezTo>
                    <a:pt x="15778" y="32524"/>
                    <a:pt x="12943" y="26986"/>
                    <a:pt x="12943" y="26986"/>
                  </a:cubicBezTo>
                  <a:cubicBezTo>
                    <a:pt x="12943" y="26986"/>
                    <a:pt x="8440" y="15445"/>
                    <a:pt x="6338" y="10074"/>
                  </a:cubicBezTo>
                  <a:cubicBezTo>
                    <a:pt x="4504" y="5404"/>
                    <a:pt x="3536" y="3737"/>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rot="-410173">
              <a:off x="2409012" y="3515536"/>
              <a:ext cx="346732" cy="699511"/>
            </a:xfrm>
            <a:custGeom>
              <a:avLst/>
              <a:gdLst/>
              <a:ahLst/>
              <a:cxnLst/>
              <a:rect l="l" t="t" r="r" b="b"/>
              <a:pathLst>
                <a:path w="11409" h="23017" extrusionOk="0">
                  <a:moveTo>
                    <a:pt x="3003" y="0"/>
                  </a:moveTo>
                  <a:cubicBezTo>
                    <a:pt x="1969" y="367"/>
                    <a:pt x="968" y="734"/>
                    <a:pt x="0" y="1068"/>
                  </a:cubicBezTo>
                  <a:lnTo>
                    <a:pt x="8607" y="23017"/>
                  </a:lnTo>
                  <a:cubicBezTo>
                    <a:pt x="9040" y="22516"/>
                    <a:pt x="9607" y="22116"/>
                    <a:pt x="10241" y="21883"/>
                  </a:cubicBezTo>
                  <a:lnTo>
                    <a:pt x="11409" y="21449"/>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410173">
              <a:off x="2629837" y="3388550"/>
              <a:ext cx="474465" cy="1001750"/>
            </a:xfrm>
            <a:custGeom>
              <a:avLst/>
              <a:gdLst/>
              <a:ahLst/>
              <a:cxnLst/>
              <a:rect l="l" t="t" r="r" b="b"/>
              <a:pathLst>
                <a:path w="15612" h="32962" extrusionOk="0">
                  <a:moveTo>
                    <a:pt x="2869" y="0"/>
                  </a:moveTo>
                  <a:cubicBezTo>
                    <a:pt x="1935" y="467"/>
                    <a:pt x="968" y="934"/>
                    <a:pt x="1" y="1368"/>
                  </a:cubicBezTo>
                  <a:lnTo>
                    <a:pt x="8740" y="23717"/>
                  </a:lnTo>
                  <a:cubicBezTo>
                    <a:pt x="10041" y="24051"/>
                    <a:pt x="11075" y="25018"/>
                    <a:pt x="11542" y="26252"/>
                  </a:cubicBezTo>
                  <a:lnTo>
                    <a:pt x="12876" y="29655"/>
                  </a:lnTo>
                  <a:cubicBezTo>
                    <a:pt x="13310" y="30722"/>
                    <a:pt x="13277" y="31890"/>
                    <a:pt x="12810" y="32957"/>
                  </a:cubicBezTo>
                  <a:cubicBezTo>
                    <a:pt x="12890" y="32960"/>
                    <a:pt x="12971" y="32961"/>
                    <a:pt x="13051" y="32961"/>
                  </a:cubicBezTo>
                  <a:cubicBezTo>
                    <a:pt x="13933" y="32961"/>
                    <a:pt x="14786" y="32793"/>
                    <a:pt x="15612" y="32457"/>
                  </a:cubicBez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410173">
              <a:off x="2510780" y="3458122"/>
              <a:ext cx="350804" cy="689391"/>
            </a:xfrm>
            <a:custGeom>
              <a:avLst/>
              <a:gdLst/>
              <a:ahLst/>
              <a:cxnLst/>
              <a:rect l="l" t="t" r="r" b="b"/>
              <a:pathLst>
                <a:path w="11543" h="22684" extrusionOk="0">
                  <a:moveTo>
                    <a:pt x="2936" y="1"/>
                  </a:moveTo>
                  <a:cubicBezTo>
                    <a:pt x="2069" y="367"/>
                    <a:pt x="1168" y="768"/>
                    <a:pt x="268" y="1101"/>
                  </a:cubicBezTo>
                  <a:lnTo>
                    <a:pt x="1" y="1201"/>
                  </a:lnTo>
                  <a:lnTo>
                    <a:pt x="8440" y="22683"/>
                  </a:lnTo>
                  <a:lnTo>
                    <a:pt x="9541" y="22216"/>
                  </a:lnTo>
                  <a:cubicBezTo>
                    <a:pt x="10045" y="22031"/>
                    <a:pt x="10592" y="21929"/>
                    <a:pt x="11130" y="21929"/>
                  </a:cubicBezTo>
                  <a:cubicBezTo>
                    <a:pt x="11268" y="21929"/>
                    <a:pt x="11406" y="21936"/>
                    <a:pt x="11542" y="21950"/>
                  </a:cubicBezTo>
                  <a:lnTo>
                    <a:pt x="29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rot="-410173">
              <a:off x="2700550" y="4126580"/>
              <a:ext cx="371045" cy="353600"/>
            </a:xfrm>
            <a:custGeom>
              <a:avLst/>
              <a:gdLst/>
              <a:ahLst/>
              <a:cxnLst/>
              <a:rect l="l" t="t" r="r" b="b"/>
              <a:pathLst>
                <a:path w="12209" h="11635" extrusionOk="0">
                  <a:moveTo>
                    <a:pt x="6886" y="0"/>
                  </a:moveTo>
                  <a:cubicBezTo>
                    <a:pt x="6450" y="0"/>
                    <a:pt x="6005" y="82"/>
                    <a:pt x="5571" y="256"/>
                  </a:cubicBezTo>
                  <a:lnTo>
                    <a:pt x="2735" y="1357"/>
                  </a:lnTo>
                  <a:cubicBezTo>
                    <a:pt x="901" y="2091"/>
                    <a:pt x="0" y="4125"/>
                    <a:pt x="701" y="5960"/>
                  </a:cubicBezTo>
                  <a:lnTo>
                    <a:pt x="2035" y="9362"/>
                  </a:lnTo>
                  <a:cubicBezTo>
                    <a:pt x="2600" y="10776"/>
                    <a:pt x="3937" y="11635"/>
                    <a:pt x="5360" y="11635"/>
                  </a:cubicBezTo>
                  <a:cubicBezTo>
                    <a:pt x="5785" y="11635"/>
                    <a:pt x="6217" y="11558"/>
                    <a:pt x="6638" y="11397"/>
                  </a:cubicBezTo>
                  <a:lnTo>
                    <a:pt x="9507" y="10263"/>
                  </a:lnTo>
                  <a:cubicBezTo>
                    <a:pt x="11308" y="9529"/>
                    <a:pt x="12209" y="7494"/>
                    <a:pt x="11508" y="5660"/>
                  </a:cubicBezTo>
                  <a:lnTo>
                    <a:pt x="10174" y="2257"/>
                  </a:lnTo>
                  <a:cubicBezTo>
                    <a:pt x="9614" y="857"/>
                    <a:pt x="8295" y="0"/>
                    <a:pt x="6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rot="-410173">
              <a:off x="2322366" y="3559095"/>
              <a:ext cx="459270" cy="1016855"/>
            </a:xfrm>
            <a:custGeom>
              <a:avLst/>
              <a:gdLst/>
              <a:ahLst/>
              <a:cxnLst/>
              <a:rect l="l" t="t" r="r" b="b"/>
              <a:pathLst>
                <a:path w="15112" h="33459" extrusionOk="0">
                  <a:moveTo>
                    <a:pt x="3036" y="1"/>
                  </a:moveTo>
                  <a:cubicBezTo>
                    <a:pt x="1969" y="334"/>
                    <a:pt x="968" y="668"/>
                    <a:pt x="1" y="935"/>
                  </a:cubicBezTo>
                  <a:lnTo>
                    <a:pt x="12743" y="33458"/>
                  </a:lnTo>
                  <a:cubicBezTo>
                    <a:pt x="13644" y="33125"/>
                    <a:pt x="14444" y="32624"/>
                    <a:pt x="15111" y="31957"/>
                  </a:cubicBezTo>
                  <a:cubicBezTo>
                    <a:pt x="14044" y="31490"/>
                    <a:pt x="13210" y="30656"/>
                    <a:pt x="12810" y="29589"/>
                  </a:cubicBezTo>
                  <a:lnTo>
                    <a:pt x="11475" y="26153"/>
                  </a:lnTo>
                  <a:cubicBezTo>
                    <a:pt x="10975" y="24919"/>
                    <a:pt x="11108" y="23518"/>
                    <a:pt x="11809" y="22383"/>
                  </a:cubicBezTo>
                  <a:lnTo>
                    <a:pt x="3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2">
            <a:extLst>
              <a:ext uri="{FF2B5EF4-FFF2-40B4-BE49-F238E27FC236}">
                <a16:creationId xmlns:a16="http://schemas.microsoft.com/office/drawing/2014/main" id="{5E0858B1-72FE-2F2E-4D99-C9A37B90DD3F}"/>
              </a:ext>
            </a:extLst>
          </p:cNvPr>
          <p:cNvSpPr txBox="1">
            <a:spLocks/>
          </p:cNvSpPr>
          <p:nvPr/>
        </p:nvSpPr>
        <p:spPr>
          <a:xfrm>
            <a:off x="312236" y="4656696"/>
            <a:ext cx="289930" cy="2705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4</a:t>
            </a:r>
            <a:endParaRPr lang="en-CA" dirty="0">
              <a:solidFill>
                <a:schemeClr val="bg2">
                  <a:lumMod val="10000"/>
                  <a:lumOff val="90000"/>
                </a:schemeClr>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1"/>
          <p:cNvSpPr txBox="1">
            <a:spLocks noGrp="1"/>
          </p:cNvSpPr>
          <p:nvPr>
            <p:ph type="body" idx="1"/>
          </p:nvPr>
        </p:nvSpPr>
        <p:spPr>
          <a:xfrm>
            <a:off x="861410" y="1137724"/>
            <a:ext cx="4476307" cy="3553221"/>
          </a:xfrm>
          <a:prstGeom prst="rect">
            <a:avLst/>
          </a:prstGeom>
        </p:spPr>
        <p:txBody>
          <a:bodyPr spcFirstLastPara="1" wrap="square" lIns="91425" tIns="91425" rIns="91425" bIns="91425" anchor="ctr" anchorCtr="0">
            <a:noAutofit/>
          </a:bodyPr>
          <a:lstStyle/>
          <a:p>
            <a:r>
              <a:rPr lang="en-CA" sz="1400" dirty="0">
                <a:solidFill>
                  <a:schemeClr val="bg1"/>
                </a:solidFill>
              </a:rPr>
              <a:t>This project will consist of multiple linked datasets which would be used to predict the score. </a:t>
            </a:r>
          </a:p>
          <a:p>
            <a:r>
              <a:rPr lang="en-US" sz="1400" dirty="0">
                <a:solidFill>
                  <a:schemeClr val="bg1"/>
                </a:solidFill>
              </a:rPr>
              <a:t>This system will not be only beneficial for the audience but also for the team selector as they can predict the win percentage on a particular team.</a:t>
            </a:r>
          </a:p>
          <a:p>
            <a:r>
              <a:rPr lang="en-US" sz="1400" dirty="0">
                <a:solidFill>
                  <a:schemeClr val="bg1"/>
                </a:solidFill>
              </a:rPr>
              <a:t> In the end, our proposed system consists of a model that has one part in which we can predict the score. In this, the score prediction is done with the help of different machine learning algorithms.</a:t>
            </a:r>
            <a:endParaRPr lang="en-CA" sz="1400" dirty="0">
              <a:solidFill>
                <a:schemeClr val="bg1"/>
              </a:solidFill>
            </a:endParaRPr>
          </a:p>
        </p:txBody>
      </p:sp>
      <p:sp>
        <p:nvSpPr>
          <p:cNvPr id="856" name="Google Shape;856;p41"/>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pic>
        <p:nvPicPr>
          <p:cNvPr id="3" name="Picture 2">
            <a:extLst>
              <a:ext uri="{FF2B5EF4-FFF2-40B4-BE49-F238E27FC236}">
                <a16:creationId xmlns:a16="http://schemas.microsoft.com/office/drawing/2014/main" id="{E2772F0A-8A1C-6A61-CAE8-FD747CA97AE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494297" y="1487442"/>
            <a:ext cx="2853783" cy="2853783"/>
          </a:xfrm>
          <a:prstGeom prst="rect">
            <a:avLst/>
          </a:prstGeom>
        </p:spPr>
      </p:pic>
      <p:sp>
        <p:nvSpPr>
          <p:cNvPr id="2" name="Subtitle 2">
            <a:extLst>
              <a:ext uri="{FF2B5EF4-FFF2-40B4-BE49-F238E27FC236}">
                <a16:creationId xmlns:a16="http://schemas.microsoft.com/office/drawing/2014/main" id="{29213629-0366-C212-19C1-69D70803EC2C}"/>
              </a:ext>
            </a:extLst>
          </p:cNvPr>
          <p:cNvSpPr txBox="1">
            <a:spLocks/>
          </p:cNvSpPr>
          <p:nvPr/>
        </p:nvSpPr>
        <p:spPr>
          <a:xfrm>
            <a:off x="96645" y="4698381"/>
            <a:ext cx="219202" cy="2705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5</a:t>
            </a:r>
            <a:endParaRPr lang="en-CA" dirty="0">
              <a:solidFill>
                <a:schemeClr val="bg2">
                  <a:lumMod val="10000"/>
                  <a:lumOff val="90000"/>
                </a:schemeClr>
              </a:solidFil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42"/>
          <p:cNvSpPr txBox="1">
            <a:spLocks noGrp="1"/>
          </p:cNvSpPr>
          <p:nvPr>
            <p:ph type="body" idx="1"/>
          </p:nvPr>
        </p:nvSpPr>
        <p:spPr>
          <a:xfrm>
            <a:off x="974000" y="1219500"/>
            <a:ext cx="7337375" cy="824890"/>
          </a:xfrm>
          <a:prstGeom prst="rect">
            <a:avLst/>
          </a:prstGeom>
        </p:spPr>
        <p:txBody>
          <a:bodyPr spcFirstLastPara="1" wrap="square" lIns="91425" tIns="91425" rIns="91425" bIns="91425" anchor="ctr" anchorCtr="0">
            <a:noAutofit/>
          </a:bodyPr>
          <a:lstStyle/>
          <a:p>
            <a:pPr algn="l"/>
            <a:r>
              <a:rPr lang="en-CA" dirty="0"/>
              <a:t>The dataset is downloaded from </a:t>
            </a:r>
            <a:r>
              <a:rPr lang="en-CA" sz="1800" b="0" i="0" u="none" strike="noStrike" baseline="0" dirty="0">
                <a:solidFill>
                  <a:srgbClr val="0462C2"/>
                </a:solidFill>
                <a:latin typeface="CIDFont+F3"/>
              </a:rPr>
              <a:t>cricsheet.org </a:t>
            </a:r>
            <a:r>
              <a:rPr lang="en-CA" dirty="0"/>
              <a:t>in JSON format. After extracting we have a total of </a:t>
            </a:r>
            <a:r>
              <a:rPr lang="en-US" dirty="0"/>
              <a:t>225954 rows and 18 columns for our </a:t>
            </a:r>
            <a:r>
              <a:rPr lang="en-CA" dirty="0"/>
              <a:t>dataset.</a:t>
            </a:r>
            <a:endParaRPr dirty="0"/>
          </a:p>
        </p:txBody>
      </p:sp>
      <p:sp>
        <p:nvSpPr>
          <p:cNvPr id="862" name="Google Shape;862;p42"/>
          <p:cNvSpPr txBox="1">
            <a:spLocks noGrp="1"/>
          </p:cNvSpPr>
          <p:nvPr>
            <p:ph type="title"/>
          </p:nvPr>
        </p:nvSpPr>
        <p:spPr>
          <a:xfrm>
            <a:off x="1175963" y="348375"/>
            <a:ext cx="7253512"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grpSp>
        <p:nvGrpSpPr>
          <p:cNvPr id="2" name="Google Shape;1140;p48">
            <a:extLst>
              <a:ext uri="{FF2B5EF4-FFF2-40B4-BE49-F238E27FC236}">
                <a16:creationId xmlns:a16="http://schemas.microsoft.com/office/drawing/2014/main" id="{A8249E5E-C7BC-8588-8F11-71F44B850D63}"/>
              </a:ext>
            </a:extLst>
          </p:cNvPr>
          <p:cNvGrpSpPr/>
          <p:nvPr/>
        </p:nvGrpSpPr>
        <p:grpSpPr>
          <a:xfrm>
            <a:off x="334836" y="359697"/>
            <a:ext cx="607066" cy="1198356"/>
            <a:chOff x="6002940" y="1591650"/>
            <a:chExt cx="1562786" cy="2486252"/>
          </a:xfrm>
        </p:grpSpPr>
        <p:grpSp>
          <p:nvGrpSpPr>
            <p:cNvPr id="3" name="Google Shape;1141;p48">
              <a:extLst>
                <a:ext uri="{FF2B5EF4-FFF2-40B4-BE49-F238E27FC236}">
                  <a16:creationId xmlns:a16="http://schemas.microsoft.com/office/drawing/2014/main" id="{809A92BF-3976-E6CB-EAA8-8B73B69F2A71}"/>
                </a:ext>
              </a:extLst>
            </p:cNvPr>
            <p:cNvGrpSpPr/>
            <p:nvPr/>
          </p:nvGrpSpPr>
          <p:grpSpPr>
            <a:xfrm>
              <a:off x="6002940" y="1591650"/>
              <a:ext cx="1562786" cy="2486252"/>
              <a:chOff x="6002172" y="1597522"/>
              <a:chExt cx="1562786" cy="2486252"/>
            </a:xfrm>
          </p:grpSpPr>
          <p:sp>
            <p:nvSpPr>
              <p:cNvPr id="18" name="Google Shape;1142;p48">
                <a:extLst>
                  <a:ext uri="{FF2B5EF4-FFF2-40B4-BE49-F238E27FC236}">
                    <a16:creationId xmlns:a16="http://schemas.microsoft.com/office/drawing/2014/main" id="{713B012C-CAFA-0883-7AFD-2222EB64953D}"/>
                  </a:ext>
                </a:extLst>
              </p:cNvPr>
              <p:cNvSpPr/>
              <p:nvPr/>
            </p:nvSpPr>
            <p:spPr>
              <a:xfrm rot="465560">
                <a:off x="6709055" y="1648040"/>
                <a:ext cx="804095" cy="822011"/>
              </a:xfrm>
              <a:custGeom>
                <a:avLst/>
                <a:gdLst/>
                <a:ahLst/>
                <a:cxnLst/>
                <a:rect l="l" t="t" r="r" b="b"/>
                <a:pathLst>
                  <a:path w="23473" h="23996" extrusionOk="0">
                    <a:moveTo>
                      <a:pt x="3630" y="0"/>
                    </a:moveTo>
                    <a:cubicBezTo>
                      <a:pt x="2420" y="0"/>
                      <a:pt x="1210" y="161"/>
                      <a:pt x="1" y="444"/>
                    </a:cubicBezTo>
                    <a:lnTo>
                      <a:pt x="17019" y="23996"/>
                    </a:lnTo>
                    <a:cubicBezTo>
                      <a:pt x="23472" y="13551"/>
                      <a:pt x="15930" y="0"/>
                      <a:pt x="3630"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3;p48">
                <a:extLst>
                  <a:ext uri="{FF2B5EF4-FFF2-40B4-BE49-F238E27FC236}">
                    <a16:creationId xmlns:a16="http://schemas.microsoft.com/office/drawing/2014/main" id="{CD286668-4720-D37E-E93D-D675D54C202E}"/>
                  </a:ext>
                </a:extLst>
              </p:cNvPr>
              <p:cNvSpPr/>
              <p:nvPr/>
            </p:nvSpPr>
            <p:spPr>
              <a:xfrm rot="465560">
                <a:off x="6395592" y="1750692"/>
                <a:ext cx="661760" cy="889735"/>
              </a:xfrm>
              <a:custGeom>
                <a:avLst/>
                <a:gdLst/>
                <a:ahLst/>
                <a:cxnLst/>
                <a:rect l="l" t="t" r="r" b="b"/>
                <a:pathLst>
                  <a:path w="19318" h="25973" extrusionOk="0">
                    <a:moveTo>
                      <a:pt x="1129" y="1"/>
                    </a:moveTo>
                    <a:cubicBezTo>
                      <a:pt x="726" y="404"/>
                      <a:pt x="323" y="807"/>
                      <a:pt x="0" y="1251"/>
                    </a:cubicBezTo>
                    <a:lnTo>
                      <a:pt x="17785" y="25973"/>
                    </a:lnTo>
                    <a:cubicBezTo>
                      <a:pt x="18309" y="25771"/>
                      <a:pt x="18834" y="25529"/>
                      <a:pt x="19318" y="25247"/>
                    </a:cubicBezTo>
                    <a:lnTo>
                      <a:pt x="1129"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44;p48">
                <a:extLst>
                  <a:ext uri="{FF2B5EF4-FFF2-40B4-BE49-F238E27FC236}">
                    <a16:creationId xmlns:a16="http://schemas.microsoft.com/office/drawing/2014/main" id="{F0A8D85D-1785-1911-68CB-D933B12B4561}"/>
                  </a:ext>
                </a:extLst>
              </p:cNvPr>
              <p:cNvSpPr/>
              <p:nvPr/>
            </p:nvSpPr>
            <p:spPr>
              <a:xfrm rot="465560">
                <a:off x="6588534" y="1657870"/>
                <a:ext cx="653505" cy="882850"/>
              </a:xfrm>
              <a:custGeom>
                <a:avLst/>
                <a:gdLst/>
                <a:ahLst/>
                <a:cxnLst/>
                <a:rect l="l" t="t" r="r" b="b"/>
                <a:pathLst>
                  <a:path w="19077" h="25772" extrusionOk="0">
                    <a:moveTo>
                      <a:pt x="1291" y="1"/>
                    </a:moveTo>
                    <a:cubicBezTo>
                      <a:pt x="847" y="162"/>
                      <a:pt x="444" y="364"/>
                      <a:pt x="1" y="606"/>
                    </a:cubicBezTo>
                    <a:lnTo>
                      <a:pt x="18149" y="25771"/>
                    </a:lnTo>
                    <a:cubicBezTo>
                      <a:pt x="18471" y="25408"/>
                      <a:pt x="18794" y="25085"/>
                      <a:pt x="19076" y="24722"/>
                    </a:cubicBezTo>
                    <a:lnTo>
                      <a:pt x="1291"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45;p48">
                <a:extLst>
                  <a:ext uri="{FF2B5EF4-FFF2-40B4-BE49-F238E27FC236}">
                    <a16:creationId xmlns:a16="http://schemas.microsoft.com/office/drawing/2014/main" id="{DCB9E53E-0909-E722-3548-8C9ECFCC1B40}"/>
                  </a:ext>
                </a:extLst>
              </p:cNvPr>
              <p:cNvSpPr/>
              <p:nvPr/>
            </p:nvSpPr>
            <p:spPr>
              <a:xfrm rot="465560">
                <a:off x="6116215" y="1825753"/>
                <a:ext cx="812008" cy="823518"/>
              </a:xfrm>
              <a:custGeom>
                <a:avLst/>
                <a:gdLst/>
                <a:ahLst/>
                <a:cxnLst/>
                <a:rect l="l" t="t" r="r" b="b"/>
                <a:pathLst>
                  <a:path w="23704" h="24040" extrusionOk="0">
                    <a:moveTo>
                      <a:pt x="6685" y="0"/>
                    </a:moveTo>
                    <a:lnTo>
                      <a:pt x="6685" y="0"/>
                    </a:lnTo>
                    <a:cubicBezTo>
                      <a:pt x="0" y="10812"/>
                      <a:pt x="8171" y="24040"/>
                      <a:pt x="19929" y="24040"/>
                    </a:cubicBezTo>
                    <a:cubicBezTo>
                      <a:pt x="21153" y="24040"/>
                      <a:pt x="22415" y="23897"/>
                      <a:pt x="23704" y="23593"/>
                    </a:cubicBezTo>
                    <a:lnTo>
                      <a:pt x="6685"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46;p48">
                <a:extLst>
                  <a:ext uri="{FF2B5EF4-FFF2-40B4-BE49-F238E27FC236}">
                    <a16:creationId xmlns:a16="http://schemas.microsoft.com/office/drawing/2014/main" id="{19A2632F-07A7-E30C-C103-8B2DBD1B7391}"/>
                  </a:ext>
                </a:extLst>
              </p:cNvPr>
              <p:cNvSpPr/>
              <p:nvPr/>
            </p:nvSpPr>
            <p:spPr>
              <a:xfrm rot="465560">
                <a:off x="6059857" y="2121930"/>
                <a:ext cx="1395390" cy="949135"/>
              </a:xfrm>
              <a:custGeom>
                <a:avLst/>
                <a:gdLst/>
                <a:ahLst/>
                <a:cxnLst/>
                <a:rect l="l" t="t" r="r" b="b"/>
                <a:pathLst>
                  <a:path w="40734" h="27707" fill="none" extrusionOk="0">
                    <a:moveTo>
                      <a:pt x="6373" y="0"/>
                    </a:moveTo>
                    <a:lnTo>
                      <a:pt x="1" y="0"/>
                    </a:lnTo>
                    <a:cubicBezTo>
                      <a:pt x="1" y="0"/>
                      <a:pt x="6696" y="27222"/>
                      <a:pt x="7704" y="27706"/>
                    </a:cubicBezTo>
                    <a:lnTo>
                      <a:pt x="32909" y="27706"/>
                    </a:lnTo>
                    <a:cubicBezTo>
                      <a:pt x="33918" y="27222"/>
                      <a:pt x="40733" y="0"/>
                      <a:pt x="40733" y="0"/>
                    </a:cubicBezTo>
                    <a:lnTo>
                      <a:pt x="33111" y="0"/>
                    </a:lnTo>
                  </a:path>
                </a:pathLst>
              </a:custGeom>
              <a:solidFill>
                <a:schemeClr val="lt1"/>
              </a:solidFill>
              <a:ln w="228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47;p48">
                <a:extLst>
                  <a:ext uri="{FF2B5EF4-FFF2-40B4-BE49-F238E27FC236}">
                    <a16:creationId xmlns:a16="http://schemas.microsoft.com/office/drawing/2014/main" id="{CF89442B-45B9-8647-0404-C66F9ECC3A48}"/>
                  </a:ext>
                </a:extLst>
              </p:cNvPr>
              <p:cNvSpPr/>
              <p:nvPr/>
            </p:nvSpPr>
            <p:spPr>
              <a:xfrm rot="465560">
                <a:off x="6693969" y="2635451"/>
                <a:ext cx="34" cy="794400"/>
              </a:xfrm>
              <a:custGeom>
                <a:avLst/>
                <a:gdLst/>
                <a:ahLst/>
                <a:cxnLst/>
                <a:rect l="l" t="t" r="r" b="b"/>
                <a:pathLst>
                  <a:path w="1" h="23190" fill="none" extrusionOk="0">
                    <a:moveTo>
                      <a:pt x="0" y="1"/>
                    </a:moveTo>
                    <a:lnTo>
                      <a:pt x="0" y="23190"/>
                    </a:lnTo>
                  </a:path>
                </a:pathLst>
              </a:custGeom>
              <a:solidFill>
                <a:schemeClr val="lt1"/>
              </a:solidFill>
              <a:ln w="228600" cap="rnd"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48;p48">
                <a:extLst>
                  <a:ext uri="{FF2B5EF4-FFF2-40B4-BE49-F238E27FC236}">
                    <a16:creationId xmlns:a16="http://schemas.microsoft.com/office/drawing/2014/main" id="{BF613933-5B4D-2310-9DDC-51FAA2BD0757}"/>
                  </a:ext>
                </a:extLst>
              </p:cNvPr>
              <p:cNvSpPr/>
              <p:nvPr/>
            </p:nvSpPr>
            <p:spPr>
              <a:xfrm rot="465560">
                <a:off x="6332046" y="3390078"/>
                <a:ext cx="587150" cy="154769"/>
              </a:xfrm>
              <a:custGeom>
                <a:avLst/>
                <a:gdLst/>
                <a:ahLst/>
                <a:cxnLst/>
                <a:rect l="l" t="t" r="r" b="b"/>
                <a:pathLst>
                  <a:path w="17140" h="4518" extrusionOk="0">
                    <a:moveTo>
                      <a:pt x="2097" y="1"/>
                    </a:moveTo>
                    <a:cubicBezTo>
                      <a:pt x="968" y="1"/>
                      <a:pt x="0" y="928"/>
                      <a:pt x="0" y="2098"/>
                    </a:cubicBezTo>
                    <a:lnTo>
                      <a:pt x="0" y="2420"/>
                    </a:lnTo>
                    <a:cubicBezTo>
                      <a:pt x="0" y="3590"/>
                      <a:pt x="968" y="4518"/>
                      <a:pt x="2097" y="4518"/>
                    </a:cubicBezTo>
                    <a:lnTo>
                      <a:pt x="15043" y="4518"/>
                    </a:lnTo>
                    <a:cubicBezTo>
                      <a:pt x="16212" y="4518"/>
                      <a:pt x="17140" y="3590"/>
                      <a:pt x="17140" y="2420"/>
                    </a:cubicBezTo>
                    <a:lnTo>
                      <a:pt x="17140" y="2098"/>
                    </a:lnTo>
                    <a:cubicBezTo>
                      <a:pt x="17140" y="928"/>
                      <a:pt x="16212" y="1"/>
                      <a:pt x="15043"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49;p48">
                <a:extLst>
                  <a:ext uri="{FF2B5EF4-FFF2-40B4-BE49-F238E27FC236}">
                    <a16:creationId xmlns:a16="http://schemas.microsoft.com/office/drawing/2014/main" id="{6A7FC7C9-4825-7408-374A-628B225B4505}"/>
                  </a:ext>
                </a:extLst>
              </p:cNvPr>
              <p:cNvSpPr/>
              <p:nvPr/>
            </p:nvSpPr>
            <p:spPr>
              <a:xfrm rot="465560">
                <a:off x="6431685" y="3303980"/>
                <a:ext cx="415870" cy="121609"/>
              </a:xfrm>
              <a:custGeom>
                <a:avLst/>
                <a:gdLst/>
                <a:ahLst/>
                <a:cxnLst/>
                <a:rect l="l" t="t" r="r" b="b"/>
                <a:pathLst>
                  <a:path w="12140" h="3550" extrusionOk="0">
                    <a:moveTo>
                      <a:pt x="1452" y="1"/>
                    </a:moveTo>
                    <a:cubicBezTo>
                      <a:pt x="646" y="1"/>
                      <a:pt x="0" y="646"/>
                      <a:pt x="41" y="1412"/>
                    </a:cubicBezTo>
                    <a:lnTo>
                      <a:pt x="41" y="2017"/>
                    </a:lnTo>
                    <a:cubicBezTo>
                      <a:pt x="0" y="2784"/>
                      <a:pt x="646" y="3469"/>
                      <a:pt x="1452" y="3550"/>
                    </a:cubicBezTo>
                    <a:lnTo>
                      <a:pt x="10405" y="3550"/>
                    </a:lnTo>
                    <a:cubicBezTo>
                      <a:pt x="11212" y="3550"/>
                      <a:pt x="12140" y="2784"/>
                      <a:pt x="12140" y="2017"/>
                    </a:cubicBezTo>
                    <a:lnTo>
                      <a:pt x="12140" y="1412"/>
                    </a:lnTo>
                    <a:cubicBezTo>
                      <a:pt x="12140" y="606"/>
                      <a:pt x="11212" y="1"/>
                      <a:pt x="10405"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0;p48">
                <a:extLst>
                  <a:ext uri="{FF2B5EF4-FFF2-40B4-BE49-F238E27FC236}">
                    <a16:creationId xmlns:a16="http://schemas.microsoft.com/office/drawing/2014/main" id="{B09326A1-D45C-A49A-F293-C02F4E35E6B2}"/>
                  </a:ext>
                </a:extLst>
              </p:cNvPr>
              <p:cNvSpPr/>
              <p:nvPr/>
            </p:nvSpPr>
            <p:spPr>
              <a:xfrm rot="465560">
                <a:off x="6545603" y="3255912"/>
                <a:ext cx="243184" cy="69129"/>
              </a:xfrm>
              <a:custGeom>
                <a:avLst/>
                <a:gdLst/>
                <a:ahLst/>
                <a:cxnLst/>
                <a:rect l="l" t="t" r="r" b="b"/>
                <a:pathLst>
                  <a:path w="7099" h="2018" extrusionOk="0">
                    <a:moveTo>
                      <a:pt x="766" y="1"/>
                    </a:moveTo>
                    <a:cubicBezTo>
                      <a:pt x="323" y="1"/>
                      <a:pt x="0" y="404"/>
                      <a:pt x="40" y="848"/>
                    </a:cubicBezTo>
                    <a:lnTo>
                      <a:pt x="40" y="1130"/>
                    </a:lnTo>
                    <a:cubicBezTo>
                      <a:pt x="0" y="1574"/>
                      <a:pt x="323" y="1977"/>
                      <a:pt x="766" y="2017"/>
                    </a:cubicBezTo>
                    <a:lnTo>
                      <a:pt x="6009" y="2017"/>
                    </a:lnTo>
                    <a:cubicBezTo>
                      <a:pt x="6493" y="2017"/>
                      <a:pt x="7098" y="1574"/>
                      <a:pt x="7098" y="1130"/>
                    </a:cubicBezTo>
                    <a:lnTo>
                      <a:pt x="7098" y="848"/>
                    </a:lnTo>
                    <a:cubicBezTo>
                      <a:pt x="7098" y="364"/>
                      <a:pt x="6493" y="1"/>
                      <a:pt x="6009" y="1"/>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1;p48">
                <a:extLst>
                  <a:ext uri="{FF2B5EF4-FFF2-40B4-BE49-F238E27FC236}">
                    <a16:creationId xmlns:a16="http://schemas.microsoft.com/office/drawing/2014/main" id="{1C84AB62-00BB-4367-8F39-86E80430205A}"/>
                  </a:ext>
                </a:extLst>
              </p:cNvPr>
              <p:cNvSpPr/>
              <p:nvPr/>
            </p:nvSpPr>
            <p:spPr>
              <a:xfrm rot="465560">
                <a:off x="6061924" y="3510702"/>
                <a:ext cx="1121820" cy="87079"/>
              </a:xfrm>
              <a:custGeom>
                <a:avLst/>
                <a:gdLst/>
                <a:ahLst/>
                <a:cxnLst/>
                <a:rect l="l" t="t" r="r" b="b"/>
                <a:pathLst>
                  <a:path w="32748" h="2542" extrusionOk="0">
                    <a:moveTo>
                      <a:pt x="1" y="0"/>
                    </a:moveTo>
                    <a:lnTo>
                      <a:pt x="1" y="2541"/>
                    </a:lnTo>
                    <a:lnTo>
                      <a:pt x="32748" y="2541"/>
                    </a:lnTo>
                    <a:lnTo>
                      <a:pt x="32748"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52;p48">
                <a:extLst>
                  <a:ext uri="{FF2B5EF4-FFF2-40B4-BE49-F238E27FC236}">
                    <a16:creationId xmlns:a16="http://schemas.microsoft.com/office/drawing/2014/main" id="{68E516E1-E469-59AB-4473-94363AB6DDFA}"/>
                  </a:ext>
                </a:extLst>
              </p:cNvPr>
              <p:cNvSpPr/>
              <p:nvPr/>
            </p:nvSpPr>
            <p:spPr>
              <a:xfrm rot="465560">
                <a:off x="6004740" y="3939266"/>
                <a:ext cx="1121820" cy="69095"/>
              </a:xfrm>
              <a:custGeom>
                <a:avLst/>
                <a:gdLst/>
                <a:ahLst/>
                <a:cxnLst/>
                <a:rect l="l" t="t" r="r" b="b"/>
                <a:pathLst>
                  <a:path w="32748" h="2017" extrusionOk="0">
                    <a:moveTo>
                      <a:pt x="1" y="0"/>
                    </a:moveTo>
                    <a:lnTo>
                      <a:pt x="1" y="2017"/>
                    </a:lnTo>
                    <a:lnTo>
                      <a:pt x="32748" y="2017"/>
                    </a:lnTo>
                    <a:lnTo>
                      <a:pt x="32748" y="0"/>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3;p48">
                <a:extLst>
                  <a:ext uri="{FF2B5EF4-FFF2-40B4-BE49-F238E27FC236}">
                    <a16:creationId xmlns:a16="http://schemas.microsoft.com/office/drawing/2014/main" id="{786D71A3-7F03-BEA4-F94B-09A0376A9840}"/>
                  </a:ext>
                </a:extLst>
              </p:cNvPr>
              <p:cNvSpPr/>
              <p:nvPr/>
            </p:nvSpPr>
            <p:spPr>
              <a:xfrm rot="465560">
                <a:off x="6137574" y="3612407"/>
                <a:ext cx="914605" cy="294329"/>
              </a:xfrm>
              <a:custGeom>
                <a:avLst/>
                <a:gdLst/>
                <a:ahLst/>
                <a:cxnLst/>
                <a:rect l="l" t="t" r="r" b="b"/>
                <a:pathLst>
                  <a:path w="26699" h="8592" extrusionOk="0">
                    <a:moveTo>
                      <a:pt x="0" y="1"/>
                    </a:moveTo>
                    <a:lnTo>
                      <a:pt x="0" y="8591"/>
                    </a:lnTo>
                    <a:lnTo>
                      <a:pt x="26698" y="8591"/>
                    </a:lnTo>
                    <a:lnTo>
                      <a:pt x="26698"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54;p48">
                <a:extLst>
                  <a:ext uri="{FF2B5EF4-FFF2-40B4-BE49-F238E27FC236}">
                    <a16:creationId xmlns:a16="http://schemas.microsoft.com/office/drawing/2014/main" id="{893EDBFB-7EF4-34E3-8617-6ABA347BDE48}"/>
                  </a:ext>
                </a:extLst>
              </p:cNvPr>
              <p:cNvSpPr/>
              <p:nvPr/>
            </p:nvSpPr>
            <p:spPr>
              <a:xfrm rot="465560">
                <a:off x="6324599" y="3698093"/>
                <a:ext cx="518090" cy="154769"/>
              </a:xfrm>
              <a:custGeom>
                <a:avLst/>
                <a:gdLst/>
                <a:ahLst/>
                <a:cxnLst/>
                <a:rect l="l" t="t" r="r" b="b"/>
                <a:pathLst>
                  <a:path w="15124" h="4518" extrusionOk="0">
                    <a:moveTo>
                      <a:pt x="0" y="1"/>
                    </a:moveTo>
                    <a:lnTo>
                      <a:pt x="0" y="4518"/>
                    </a:lnTo>
                    <a:lnTo>
                      <a:pt x="15124" y="4518"/>
                    </a:lnTo>
                    <a:lnTo>
                      <a:pt x="15124" y="1"/>
                    </a:ln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155;p48">
              <a:extLst>
                <a:ext uri="{FF2B5EF4-FFF2-40B4-BE49-F238E27FC236}">
                  <a16:creationId xmlns:a16="http://schemas.microsoft.com/office/drawing/2014/main" id="{02AFABB2-9177-4AD1-4C37-9D881B8A82B0}"/>
                </a:ext>
              </a:extLst>
            </p:cNvPr>
            <p:cNvGrpSpPr/>
            <p:nvPr/>
          </p:nvGrpSpPr>
          <p:grpSpPr>
            <a:xfrm>
              <a:off x="6004740" y="1648040"/>
              <a:ext cx="1508410" cy="2360321"/>
              <a:chOff x="6004740" y="1648040"/>
              <a:chExt cx="1508410" cy="2360321"/>
            </a:xfrm>
          </p:grpSpPr>
          <p:sp>
            <p:nvSpPr>
              <p:cNvPr id="5" name="Google Shape;1156;p48">
                <a:extLst>
                  <a:ext uri="{FF2B5EF4-FFF2-40B4-BE49-F238E27FC236}">
                    <a16:creationId xmlns:a16="http://schemas.microsoft.com/office/drawing/2014/main" id="{97D03EF6-C808-8D1D-D779-E80A7AF23027}"/>
                  </a:ext>
                </a:extLst>
              </p:cNvPr>
              <p:cNvSpPr/>
              <p:nvPr/>
            </p:nvSpPr>
            <p:spPr>
              <a:xfrm rot="465560">
                <a:off x="6709055" y="1648040"/>
                <a:ext cx="804095" cy="822011"/>
              </a:xfrm>
              <a:custGeom>
                <a:avLst/>
                <a:gdLst/>
                <a:ahLst/>
                <a:cxnLst/>
                <a:rect l="l" t="t" r="r" b="b"/>
                <a:pathLst>
                  <a:path w="23473" h="23996" extrusionOk="0">
                    <a:moveTo>
                      <a:pt x="3630" y="0"/>
                    </a:moveTo>
                    <a:cubicBezTo>
                      <a:pt x="2420" y="0"/>
                      <a:pt x="1210" y="161"/>
                      <a:pt x="1" y="444"/>
                    </a:cubicBezTo>
                    <a:lnTo>
                      <a:pt x="17019" y="23996"/>
                    </a:lnTo>
                    <a:cubicBezTo>
                      <a:pt x="23472" y="13551"/>
                      <a:pt x="15930" y="0"/>
                      <a:pt x="3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57;p48">
                <a:extLst>
                  <a:ext uri="{FF2B5EF4-FFF2-40B4-BE49-F238E27FC236}">
                    <a16:creationId xmlns:a16="http://schemas.microsoft.com/office/drawing/2014/main" id="{522F69FE-B588-4A4A-70E5-6BC76610B81E}"/>
                  </a:ext>
                </a:extLst>
              </p:cNvPr>
              <p:cNvSpPr/>
              <p:nvPr/>
            </p:nvSpPr>
            <p:spPr>
              <a:xfrm rot="465560">
                <a:off x="6395592" y="1750692"/>
                <a:ext cx="661760" cy="889735"/>
              </a:xfrm>
              <a:custGeom>
                <a:avLst/>
                <a:gdLst/>
                <a:ahLst/>
                <a:cxnLst/>
                <a:rect l="l" t="t" r="r" b="b"/>
                <a:pathLst>
                  <a:path w="19318" h="25973" extrusionOk="0">
                    <a:moveTo>
                      <a:pt x="1129" y="1"/>
                    </a:moveTo>
                    <a:cubicBezTo>
                      <a:pt x="726" y="404"/>
                      <a:pt x="323" y="807"/>
                      <a:pt x="0" y="1251"/>
                    </a:cubicBezTo>
                    <a:lnTo>
                      <a:pt x="17785" y="25973"/>
                    </a:lnTo>
                    <a:cubicBezTo>
                      <a:pt x="18309" y="25771"/>
                      <a:pt x="18834" y="25529"/>
                      <a:pt x="19318" y="25247"/>
                    </a:cubicBezTo>
                    <a:lnTo>
                      <a:pt x="1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8;p48">
                <a:extLst>
                  <a:ext uri="{FF2B5EF4-FFF2-40B4-BE49-F238E27FC236}">
                    <a16:creationId xmlns:a16="http://schemas.microsoft.com/office/drawing/2014/main" id="{3C0C674D-E080-E85A-EB36-31A553E3C7DF}"/>
                  </a:ext>
                </a:extLst>
              </p:cNvPr>
              <p:cNvSpPr/>
              <p:nvPr/>
            </p:nvSpPr>
            <p:spPr>
              <a:xfrm rot="465560">
                <a:off x="6588532" y="1657868"/>
                <a:ext cx="653505" cy="882849"/>
              </a:xfrm>
              <a:custGeom>
                <a:avLst/>
                <a:gdLst/>
                <a:ahLst/>
                <a:cxnLst/>
                <a:rect l="l" t="t" r="r" b="b"/>
                <a:pathLst>
                  <a:path w="19077" h="25772" extrusionOk="0">
                    <a:moveTo>
                      <a:pt x="1291" y="1"/>
                    </a:moveTo>
                    <a:cubicBezTo>
                      <a:pt x="847" y="162"/>
                      <a:pt x="444" y="364"/>
                      <a:pt x="1" y="606"/>
                    </a:cubicBezTo>
                    <a:lnTo>
                      <a:pt x="18149" y="25771"/>
                    </a:lnTo>
                    <a:cubicBezTo>
                      <a:pt x="18471" y="25408"/>
                      <a:pt x="18794" y="25085"/>
                      <a:pt x="19076" y="24722"/>
                    </a:cubicBezTo>
                    <a:lnTo>
                      <a:pt x="1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9;p48">
                <a:extLst>
                  <a:ext uri="{FF2B5EF4-FFF2-40B4-BE49-F238E27FC236}">
                    <a16:creationId xmlns:a16="http://schemas.microsoft.com/office/drawing/2014/main" id="{6027BD96-205F-9155-08D4-55E6382744C3}"/>
                  </a:ext>
                </a:extLst>
              </p:cNvPr>
              <p:cNvSpPr/>
              <p:nvPr/>
            </p:nvSpPr>
            <p:spPr>
              <a:xfrm rot="465560">
                <a:off x="6116215" y="1825753"/>
                <a:ext cx="812008" cy="823518"/>
              </a:xfrm>
              <a:custGeom>
                <a:avLst/>
                <a:gdLst/>
                <a:ahLst/>
                <a:cxnLst/>
                <a:rect l="l" t="t" r="r" b="b"/>
                <a:pathLst>
                  <a:path w="23704" h="24040" extrusionOk="0">
                    <a:moveTo>
                      <a:pt x="6685" y="0"/>
                    </a:moveTo>
                    <a:lnTo>
                      <a:pt x="6685" y="0"/>
                    </a:lnTo>
                    <a:cubicBezTo>
                      <a:pt x="0" y="10812"/>
                      <a:pt x="8171" y="24040"/>
                      <a:pt x="19929" y="24040"/>
                    </a:cubicBezTo>
                    <a:cubicBezTo>
                      <a:pt x="21153" y="24040"/>
                      <a:pt x="22415" y="23897"/>
                      <a:pt x="23704" y="23593"/>
                    </a:cubicBezTo>
                    <a:lnTo>
                      <a:pt x="6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60;p48">
                <a:extLst>
                  <a:ext uri="{FF2B5EF4-FFF2-40B4-BE49-F238E27FC236}">
                    <a16:creationId xmlns:a16="http://schemas.microsoft.com/office/drawing/2014/main" id="{103405F6-7DCC-E745-8F4B-BE6B8F358BE2}"/>
                  </a:ext>
                </a:extLst>
              </p:cNvPr>
              <p:cNvSpPr/>
              <p:nvPr/>
            </p:nvSpPr>
            <p:spPr>
              <a:xfrm rot="465560">
                <a:off x="6059857" y="2121930"/>
                <a:ext cx="1395390" cy="949135"/>
              </a:xfrm>
              <a:custGeom>
                <a:avLst/>
                <a:gdLst/>
                <a:ahLst/>
                <a:cxnLst/>
                <a:rect l="l" t="t" r="r" b="b"/>
                <a:pathLst>
                  <a:path w="40734" h="27707" fill="none" extrusionOk="0">
                    <a:moveTo>
                      <a:pt x="6373" y="0"/>
                    </a:moveTo>
                    <a:lnTo>
                      <a:pt x="1" y="0"/>
                    </a:lnTo>
                    <a:cubicBezTo>
                      <a:pt x="1" y="0"/>
                      <a:pt x="6696" y="27222"/>
                      <a:pt x="7704" y="27706"/>
                    </a:cubicBezTo>
                    <a:lnTo>
                      <a:pt x="32909" y="27706"/>
                    </a:lnTo>
                    <a:cubicBezTo>
                      <a:pt x="33918" y="27222"/>
                      <a:pt x="40733" y="0"/>
                      <a:pt x="40733" y="0"/>
                    </a:cubicBezTo>
                    <a:lnTo>
                      <a:pt x="33111" y="0"/>
                    </a:lnTo>
                  </a:path>
                </a:pathLst>
              </a:custGeom>
              <a:solidFill>
                <a:schemeClr val="dk1"/>
              </a:solidFill>
              <a:ln w="756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61;p48">
                <a:extLst>
                  <a:ext uri="{FF2B5EF4-FFF2-40B4-BE49-F238E27FC236}">
                    <a16:creationId xmlns:a16="http://schemas.microsoft.com/office/drawing/2014/main" id="{ACEC043C-03F6-E599-4892-6A847C2DE034}"/>
                  </a:ext>
                </a:extLst>
              </p:cNvPr>
              <p:cNvSpPr/>
              <p:nvPr/>
            </p:nvSpPr>
            <p:spPr>
              <a:xfrm rot="465560">
                <a:off x="6693969" y="2635451"/>
                <a:ext cx="34" cy="794400"/>
              </a:xfrm>
              <a:custGeom>
                <a:avLst/>
                <a:gdLst/>
                <a:ahLst/>
                <a:cxnLst/>
                <a:rect l="l" t="t" r="r" b="b"/>
                <a:pathLst>
                  <a:path w="1" h="23190" fill="none" extrusionOk="0">
                    <a:moveTo>
                      <a:pt x="0" y="1"/>
                    </a:moveTo>
                    <a:lnTo>
                      <a:pt x="0" y="23190"/>
                    </a:lnTo>
                  </a:path>
                </a:pathLst>
              </a:custGeom>
              <a:solidFill>
                <a:schemeClr val="dk1"/>
              </a:solidFill>
              <a:ln w="113925" cap="rnd"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62;p48">
                <a:extLst>
                  <a:ext uri="{FF2B5EF4-FFF2-40B4-BE49-F238E27FC236}">
                    <a16:creationId xmlns:a16="http://schemas.microsoft.com/office/drawing/2014/main" id="{CCE47B58-1B64-7992-E3F4-8062AF1C6F02}"/>
                  </a:ext>
                </a:extLst>
              </p:cNvPr>
              <p:cNvSpPr/>
              <p:nvPr/>
            </p:nvSpPr>
            <p:spPr>
              <a:xfrm rot="465560">
                <a:off x="6332046" y="3390078"/>
                <a:ext cx="587150" cy="154769"/>
              </a:xfrm>
              <a:custGeom>
                <a:avLst/>
                <a:gdLst/>
                <a:ahLst/>
                <a:cxnLst/>
                <a:rect l="l" t="t" r="r" b="b"/>
                <a:pathLst>
                  <a:path w="17140" h="4518" extrusionOk="0">
                    <a:moveTo>
                      <a:pt x="2097" y="1"/>
                    </a:moveTo>
                    <a:cubicBezTo>
                      <a:pt x="968" y="1"/>
                      <a:pt x="0" y="928"/>
                      <a:pt x="0" y="2098"/>
                    </a:cubicBezTo>
                    <a:lnTo>
                      <a:pt x="0" y="2420"/>
                    </a:lnTo>
                    <a:cubicBezTo>
                      <a:pt x="0" y="3590"/>
                      <a:pt x="968" y="4518"/>
                      <a:pt x="2097" y="4518"/>
                    </a:cubicBezTo>
                    <a:lnTo>
                      <a:pt x="15043" y="4518"/>
                    </a:lnTo>
                    <a:cubicBezTo>
                      <a:pt x="16212" y="4518"/>
                      <a:pt x="17140" y="3590"/>
                      <a:pt x="17140" y="2420"/>
                    </a:cubicBezTo>
                    <a:lnTo>
                      <a:pt x="17140" y="2098"/>
                    </a:lnTo>
                    <a:cubicBezTo>
                      <a:pt x="17140" y="928"/>
                      <a:pt x="16212" y="1"/>
                      <a:pt x="150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63;p48">
                <a:extLst>
                  <a:ext uri="{FF2B5EF4-FFF2-40B4-BE49-F238E27FC236}">
                    <a16:creationId xmlns:a16="http://schemas.microsoft.com/office/drawing/2014/main" id="{FEBFAE45-4CB0-0112-51A0-227DA04343FC}"/>
                  </a:ext>
                </a:extLst>
              </p:cNvPr>
              <p:cNvSpPr/>
              <p:nvPr/>
            </p:nvSpPr>
            <p:spPr>
              <a:xfrm rot="465560">
                <a:off x="6431685" y="3303980"/>
                <a:ext cx="415870" cy="121609"/>
              </a:xfrm>
              <a:custGeom>
                <a:avLst/>
                <a:gdLst/>
                <a:ahLst/>
                <a:cxnLst/>
                <a:rect l="l" t="t" r="r" b="b"/>
                <a:pathLst>
                  <a:path w="12140" h="3550" extrusionOk="0">
                    <a:moveTo>
                      <a:pt x="1452" y="1"/>
                    </a:moveTo>
                    <a:cubicBezTo>
                      <a:pt x="646" y="1"/>
                      <a:pt x="0" y="646"/>
                      <a:pt x="41" y="1412"/>
                    </a:cubicBezTo>
                    <a:lnTo>
                      <a:pt x="41" y="2017"/>
                    </a:lnTo>
                    <a:cubicBezTo>
                      <a:pt x="0" y="2784"/>
                      <a:pt x="646" y="3469"/>
                      <a:pt x="1452" y="3550"/>
                    </a:cubicBezTo>
                    <a:lnTo>
                      <a:pt x="10405" y="3550"/>
                    </a:lnTo>
                    <a:cubicBezTo>
                      <a:pt x="11212" y="3550"/>
                      <a:pt x="12140" y="2784"/>
                      <a:pt x="12140" y="2017"/>
                    </a:cubicBezTo>
                    <a:lnTo>
                      <a:pt x="12140" y="1412"/>
                    </a:lnTo>
                    <a:cubicBezTo>
                      <a:pt x="12140" y="606"/>
                      <a:pt x="11212" y="1"/>
                      <a:pt x="10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64;p48">
                <a:extLst>
                  <a:ext uri="{FF2B5EF4-FFF2-40B4-BE49-F238E27FC236}">
                    <a16:creationId xmlns:a16="http://schemas.microsoft.com/office/drawing/2014/main" id="{635C0EE4-613A-A491-D250-537A92E1E10B}"/>
                  </a:ext>
                </a:extLst>
              </p:cNvPr>
              <p:cNvSpPr/>
              <p:nvPr/>
            </p:nvSpPr>
            <p:spPr>
              <a:xfrm rot="465560">
                <a:off x="6545603" y="3255912"/>
                <a:ext cx="243184" cy="69129"/>
              </a:xfrm>
              <a:custGeom>
                <a:avLst/>
                <a:gdLst/>
                <a:ahLst/>
                <a:cxnLst/>
                <a:rect l="l" t="t" r="r" b="b"/>
                <a:pathLst>
                  <a:path w="7099" h="2018" extrusionOk="0">
                    <a:moveTo>
                      <a:pt x="766" y="1"/>
                    </a:moveTo>
                    <a:cubicBezTo>
                      <a:pt x="323" y="1"/>
                      <a:pt x="0" y="404"/>
                      <a:pt x="40" y="848"/>
                    </a:cubicBezTo>
                    <a:lnTo>
                      <a:pt x="40" y="1130"/>
                    </a:lnTo>
                    <a:cubicBezTo>
                      <a:pt x="0" y="1574"/>
                      <a:pt x="323" y="1977"/>
                      <a:pt x="766" y="2017"/>
                    </a:cubicBezTo>
                    <a:lnTo>
                      <a:pt x="6009" y="2017"/>
                    </a:lnTo>
                    <a:cubicBezTo>
                      <a:pt x="6493" y="2017"/>
                      <a:pt x="7098" y="1574"/>
                      <a:pt x="7098" y="1130"/>
                    </a:cubicBezTo>
                    <a:lnTo>
                      <a:pt x="7098" y="848"/>
                    </a:lnTo>
                    <a:cubicBezTo>
                      <a:pt x="7098" y="364"/>
                      <a:pt x="6493" y="1"/>
                      <a:pt x="6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5;p48">
                <a:extLst>
                  <a:ext uri="{FF2B5EF4-FFF2-40B4-BE49-F238E27FC236}">
                    <a16:creationId xmlns:a16="http://schemas.microsoft.com/office/drawing/2014/main" id="{2C02EA93-3003-EAD7-110E-72502B1A4721}"/>
                  </a:ext>
                </a:extLst>
              </p:cNvPr>
              <p:cNvSpPr/>
              <p:nvPr/>
            </p:nvSpPr>
            <p:spPr>
              <a:xfrm rot="465560">
                <a:off x="6061924" y="3510702"/>
                <a:ext cx="1121820" cy="87079"/>
              </a:xfrm>
              <a:custGeom>
                <a:avLst/>
                <a:gdLst/>
                <a:ahLst/>
                <a:cxnLst/>
                <a:rect l="l" t="t" r="r" b="b"/>
                <a:pathLst>
                  <a:path w="32748" h="2542" extrusionOk="0">
                    <a:moveTo>
                      <a:pt x="1" y="0"/>
                    </a:moveTo>
                    <a:lnTo>
                      <a:pt x="1" y="2541"/>
                    </a:lnTo>
                    <a:lnTo>
                      <a:pt x="32748" y="2541"/>
                    </a:lnTo>
                    <a:lnTo>
                      <a:pt x="32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6;p48">
                <a:extLst>
                  <a:ext uri="{FF2B5EF4-FFF2-40B4-BE49-F238E27FC236}">
                    <a16:creationId xmlns:a16="http://schemas.microsoft.com/office/drawing/2014/main" id="{AE945095-394C-FA00-B132-52F48119BEFF}"/>
                  </a:ext>
                </a:extLst>
              </p:cNvPr>
              <p:cNvSpPr/>
              <p:nvPr/>
            </p:nvSpPr>
            <p:spPr>
              <a:xfrm rot="465560">
                <a:off x="6004740" y="3939266"/>
                <a:ext cx="1121820" cy="69095"/>
              </a:xfrm>
              <a:custGeom>
                <a:avLst/>
                <a:gdLst/>
                <a:ahLst/>
                <a:cxnLst/>
                <a:rect l="l" t="t" r="r" b="b"/>
                <a:pathLst>
                  <a:path w="32748" h="2017" extrusionOk="0">
                    <a:moveTo>
                      <a:pt x="1" y="0"/>
                    </a:moveTo>
                    <a:lnTo>
                      <a:pt x="1" y="2017"/>
                    </a:lnTo>
                    <a:lnTo>
                      <a:pt x="32748" y="2017"/>
                    </a:lnTo>
                    <a:lnTo>
                      <a:pt x="32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7;p48">
                <a:extLst>
                  <a:ext uri="{FF2B5EF4-FFF2-40B4-BE49-F238E27FC236}">
                    <a16:creationId xmlns:a16="http://schemas.microsoft.com/office/drawing/2014/main" id="{DC5D4EAA-6AE1-2082-590D-12E0199C654A}"/>
                  </a:ext>
                </a:extLst>
              </p:cNvPr>
              <p:cNvSpPr/>
              <p:nvPr/>
            </p:nvSpPr>
            <p:spPr>
              <a:xfrm rot="465560">
                <a:off x="6137574" y="3612407"/>
                <a:ext cx="914605" cy="294329"/>
              </a:xfrm>
              <a:custGeom>
                <a:avLst/>
                <a:gdLst/>
                <a:ahLst/>
                <a:cxnLst/>
                <a:rect l="l" t="t" r="r" b="b"/>
                <a:pathLst>
                  <a:path w="26699" h="8592" extrusionOk="0">
                    <a:moveTo>
                      <a:pt x="0" y="1"/>
                    </a:moveTo>
                    <a:lnTo>
                      <a:pt x="0" y="8591"/>
                    </a:lnTo>
                    <a:lnTo>
                      <a:pt x="26698" y="8591"/>
                    </a:lnTo>
                    <a:lnTo>
                      <a:pt x="26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8;p48">
                <a:extLst>
                  <a:ext uri="{FF2B5EF4-FFF2-40B4-BE49-F238E27FC236}">
                    <a16:creationId xmlns:a16="http://schemas.microsoft.com/office/drawing/2014/main" id="{846B5704-38AA-3E28-4EBD-7FA87CEC0A5B}"/>
                  </a:ext>
                </a:extLst>
              </p:cNvPr>
              <p:cNvSpPr/>
              <p:nvPr/>
            </p:nvSpPr>
            <p:spPr>
              <a:xfrm rot="465560">
                <a:off x="6324599" y="3698093"/>
                <a:ext cx="518090" cy="154769"/>
              </a:xfrm>
              <a:custGeom>
                <a:avLst/>
                <a:gdLst/>
                <a:ahLst/>
                <a:cxnLst/>
                <a:rect l="l" t="t" r="r" b="b"/>
                <a:pathLst>
                  <a:path w="15124" h="4518" extrusionOk="0">
                    <a:moveTo>
                      <a:pt x="0" y="1"/>
                    </a:moveTo>
                    <a:lnTo>
                      <a:pt x="0" y="4518"/>
                    </a:lnTo>
                    <a:lnTo>
                      <a:pt x="15124" y="4518"/>
                    </a:lnTo>
                    <a:lnTo>
                      <a:pt x="15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2" name="Picture 31" descr="A picture containing table">
            <a:extLst>
              <a:ext uri="{FF2B5EF4-FFF2-40B4-BE49-F238E27FC236}">
                <a16:creationId xmlns:a16="http://schemas.microsoft.com/office/drawing/2014/main" id="{E8E945D1-913D-8D02-EA5B-977B4B7736BC}"/>
              </a:ext>
            </a:extLst>
          </p:cNvPr>
          <p:cNvPicPr>
            <a:picLocks noChangeAspect="1"/>
          </p:cNvPicPr>
          <p:nvPr/>
        </p:nvPicPr>
        <p:blipFill>
          <a:blip r:embed="rId3"/>
          <a:stretch>
            <a:fillRect/>
          </a:stretch>
        </p:blipFill>
        <p:spPr>
          <a:xfrm>
            <a:off x="974000" y="2175641"/>
            <a:ext cx="7196254" cy="2074833"/>
          </a:xfrm>
          <a:prstGeom prst="rect">
            <a:avLst/>
          </a:prstGeom>
        </p:spPr>
      </p:pic>
      <p:sp>
        <p:nvSpPr>
          <p:cNvPr id="31" name="Subtitle 2">
            <a:extLst>
              <a:ext uri="{FF2B5EF4-FFF2-40B4-BE49-F238E27FC236}">
                <a16:creationId xmlns:a16="http://schemas.microsoft.com/office/drawing/2014/main" id="{49AD8989-3529-8A66-01F8-3D42BE8A5796}"/>
              </a:ext>
            </a:extLst>
          </p:cNvPr>
          <p:cNvSpPr txBox="1">
            <a:spLocks/>
          </p:cNvSpPr>
          <p:nvPr/>
        </p:nvSpPr>
        <p:spPr>
          <a:xfrm>
            <a:off x="96645" y="4698381"/>
            <a:ext cx="219202" cy="2705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6</a:t>
            </a:r>
            <a:endParaRPr lang="en-CA" dirty="0">
              <a:solidFill>
                <a:schemeClr val="bg2">
                  <a:lumMod val="10000"/>
                  <a:lumOff val="90000"/>
                </a:schemeClr>
              </a:solidFil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8" name="Google Shape;1318;p53"/>
          <p:cNvSpPr txBox="1"/>
          <p:nvPr/>
        </p:nvSpPr>
        <p:spPr>
          <a:xfrm>
            <a:off x="1337850" y="411610"/>
            <a:ext cx="6468300" cy="26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Be Vietnam"/>
                <a:ea typeface="Be Vietnam"/>
                <a:cs typeface="Be Vietnam"/>
                <a:sym typeface="Be Vietnam"/>
              </a:rPr>
              <a:t>DATA INFORMATION</a:t>
            </a:r>
            <a:endParaRPr b="1" dirty="0">
              <a:latin typeface="Be Vietnam"/>
              <a:ea typeface="Be Vietnam"/>
              <a:cs typeface="Be Vietnam"/>
              <a:sym typeface="Be Vietnam"/>
            </a:endParaRPr>
          </a:p>
        </p:txBody>
      </p:sp>
      <p:grpSp>
        <p:nvGrpSpPr>
          <p:cNvPr id="1320" name="Google Shape;1320;p53"/>
          <p:cNvGrpSpPr/>
          <p:nvPr/>
        </p:nvGrpSpPr>
        <p:grpSpPr>
          <a:xfrm rot="-1298307">
            <a:off x="-33877" y="3262863"/>
            <a:ext cx="1509274" cy="1265967"/>
            <a:chOff x="846675" y="2689700"/>
            <a:chExt cx="1572598" cy="1319083"/>
          </a:xfrm>
        </p:grpSpPr>
        <p:grpSp>
          <p:nvGrpSpPr>
            <p:cNvPr id="1321" name="Google Shape;1321;p53"/>
            <p:cNvGrpSpPr/>
            <p:nvPr/>
          </p:nvGrpSpPr>
          <p:grpSpPr>
            <a:xfrm>
              <a:off x="846675" y="2689700"/>
              <a:ext cx="1572598" cy="1319083"/>
              <a:chOff x="7156450" y="2930425"/>
              <a:chExt cx="1572598" cy="1319083"/>
            </a:xfrm>
          </p:grpSpPr>
          <p:sp>
            <p:nvSpPr>
              <p:cNvPr id="1322" name="Google Shape;1322;p53"/>
              <p:cNvSpPr/>
              <p:nvPr/>
            </p:nvSpPr>
            <p:spPr>
              <a:xfrm>
                <a:off x="8042227" y="3438290"/>
                <a:ext cx="397852" cy="221181"/>
              </a:xfrm>
              <a:custGeom>
                <a:avLst/>
                <a:gdLst/>
                <a:ahLst/>
                <a:cxnLst/>
                <a:rect l="l" t="t" r="r" b="b"/>
                <a:pathLst>
                  <a:path w="16876" h="9382" extrusionOk="0">
                    <a:moveTo>
                      <a:pt x="2041" y="1"/>
                    </a:moveTo>
                    <a:cubicBezTo>
                      <a:pt x="659" y="1"/>
                      <a:pt x="0" y="2271"/>
                      <a:pt x="1226" y="3356"/>
                    </a:cubicBezTo>
                    <a:cubicBezTo>
                      <a:pt x="2637" y="4606"/>
                      <a:pt x="10985" y="8357"/>
                      <a:pt x="13808" y="9285"/>
                    </a:cubicBezTo>
                    <a:cubicBezTo>
                      <a:pt x="14008" y="9351"/>
                      <a:pt x="14198" y="9382"/>
                      <a:pt x="14378" y="9382"/>
                    </a:cubicBezTo>
                    <a:cubicBezTo>
                      <a:pt x="16161" y="9382"/>
                      <a:pt x="16875" y="6366"/>
                      <a:pt x="14494" y="5413"/>
                    </a:cubicBezTo>
                    <a:cubicBezTo>
                      <a:pt x="13566" y="5050"/>
                      <a:pt x="4573" y="1098"/>
                      <a:pt x="2718" y="170"/>
                    </a:cubicBezTo>
                    <a:cubicBezTo>
                      <a:pt x="2478" y="53"/>
                      <a:pt x="2251" y="1"/>
                      <a:pt x="2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3"/>
              <p:cNvSpPr/>
              <p:nvPr/>
            </p:nvSpPr>
            <p:spPr>
              <a:xfrm>
                <a:off x="7156450" y="3525001"/>
                <a:ext cx="1174224" cy="724507"/>
              </a:xfrm>
              <a:custGeom>
                <a:avLst/>
                <a:gdLst/>
                <a:ahLst/>
                <a:cxnLst/>
                <a:rect l="l" t="t" r="r" b="b"/>
                <a:pathLst>
                  <a:path w="49808" h="30732" fill="none" extrusionOk="0">
                    <a:moveTo>
                      <a:pt x="49807" y="5405"/>
                    </a:moveTo>
                    <a:cubicBezTo>
                      <a:pt x="49807" y="5405"/>
                      <a:pt x="34402" y="28998"/>
                      <a:pt x="33151" y="29723"/>
                    </a:cubicBezTo>
                    <a:cubicBezTo>
                      <a:pt x="31861" y="30490"/>
                      <a:pt x="10890" y="30732"/>
                      <a:pt x="7301" y="28594"/>
                    </a:cubicBezTo>
                    <a:cubicBezTo>
                      <a:pt x="3671" y="26457"/>
                      <a:pt x="1" y="11132"/>
                      <a:pt x="243" y="10285"/>
                    </a:cubicBezTo>
                    <a:cubicBezTo>
                      <a:pt x="445" y="9438"/>
                      <a:pt x="28756" y="13672"/>
                      <a:pt x="30207" y="12745"/>
                    </a:cubicBezTo>
                    <a:cubicBezTo>
                      <a:pt x="31659" y="11817"/>
                      <a:pt x="39241" y="1"/>
                      <a:pt x="39241" y="1"/>
                    </a:cubicBezTo>
                  </a:path>
                </a:pathLst>
              </a:custGeom>
              <a:solidFill>
                <a:schemeClr val="lt1"/>
              </a:solidFill>
              <a:ln w="1524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3"/>
              <p:cNvSpPr/>
              <p:nvPr/>
            </p:nvSpPr>
            <p:spPr>
              <a:xfrm>
                <a:off x="7817247" y="3826414"/>
                <a:ext cx="339456" cy="93192"/>
              </a:xfrm>
              <a:custGeom>
                <a:avLst/>
                <a:gdLst/>
                <a:ahLst/>
                <a:cxnLst/>
                <a:rect l="l" t="t" r="r" b="b"/>
                <a:pathLst>
                  <a:path w="14399" h="3953" fill="none" extrusionOk="0">
                    <a:moveTo>
                      <a:pt x="14398" y="3952"/>
                    </a:moveTo>
                    <a:cubicBezTo>
                      <a:pt x="14116" y="3872"/>
                      <a:pt x="7825" y="404"/>
                      <a:pt x="1" y="0"/>
                    </a:cubicBezTo>
                  </a:path>
                </a:pathLst>
              </a:custGeom>
              <a:solidFill>
                <a:schemeClr val="lt1"/>
              </a:solidFill>
              <a:ln w="353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7943706" y="3724686"/>
                <a:ext cx="259584" cy="103636"/>
              </a:xfrm>
              <a:custGeom>
                <a:avLst/>
                <a:gdLst/>
                <a:ahLst/>
                <a:cxnLst/>
                <a:rect l="l" t="t" r="r" b="b"/>
                <a:pathLst>
                  <a:path w="11011" h="4396" fill="none" extrusionOk="0">
                    <a:moveTo>
                      <a:pt x="0" y="0"/>
                    </a:moveTo>
                    <a:cubicBezTo>
                      <a:pt x="0" y="0"/>
                      <a:pt x="6493" y="1855"/>
                      <a:pt x="11010" y="4396"/>
                    </a:cubicBezTo>
                  </a:path>
                </a:pathLst>
              </a:custGeom>
              <a:solidFill>
                <a:schemeClr val="lt1"/>
              </a:solidFill>
              <a:ln w="1524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7678434" y="3824505"/>
                <a:ext cx="478266" cy="416452"/>
              </a:xfrm>
              <a:custGeom>
                <a:avLst/>
                <a:gdLst/>
                <a:ahLst/>
                <a:cxnLst/>
                <a:rect l="l" t="t" r="r" b="b"/>
                <a:pathLst>
                  <a:path w="20287" h="17665" extrusionOk="0">
                    <a:moveTo>
                      <a:pt x="8066" y="1"/>
                    </a:moveTo>
                    <a:lnTo>
                      <a:pt x="1" y="17665"/>
                    </a:lnTo>
                    <a:cubicBezTo>
                      <a:pt x="1" y="17665"/>
                      <a:pt x="10123" y="17584"/>
                      <a:pt x="11010" y="16979"/>
                    </a:cubicBezTo>
                    <a:cubicBezTo>
                      <a:pt x="11857" y="16415"/>
                      <a:pt x="20286" y="4033"/>
                      <a:pt x="20286" y="4033"/>
                    </a:cubicBezTo>
                    <a:cubicBezTo>
                      <a:pt x="16374" y="2259"/>
                      <a:pt x="12261" y="928"/>
                      <a:pt x="8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7212560" y="3977581"/>
                <a:ext cx="577140" cy="55165"/>
              </a:xfrm>
              <a:custGeom>
                <a:avLst/>
                <a:gdLst/>
                <a:ahLst/>
                <a:cxnLst/>
                <a:rect l="l" t="t" r="r" b="b"/>
                <a:pathLst>
                  <a:path w="24481" h="2340" fill="none" extrusionOk="0">
                    <a:moveTo>
                      <a:pt x="24480" y="2340"/>
                    </a:moveTo>
                    <a:cubicBezTo>
                      <a:pt x="24480" y="2340"/>
                      <a:pt x="202" y="1"/>
                      <a:pt x="0" y="81"/>
                    </a:cubicBezTo>
                  </a:path>
                </a:pathLst>
              </a:custGeom>
              <a:solidFill>
                <a:schemeClr val="lt1"/>
              </a:solidFill>
              <a:ln w="1524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7594765" y="3818799"/>
                <a:ext cx="86544" cy="419305"/>
              </a:xfrm>
              <a:custGeom>
                <a:avLst/>
                <a:gdLst/>
                <a:ahLst/>
                <a:cxnLst/>
                <a:rect l="l" t="t" r="r" b="b"/>
                <a:pathLst>
                  <a:path w="3671" h="17786" fill="none" extrusionOk="0">
                    <a:moveTo>
                      <a:pt x="3671" y="1"/>
                    </a:moveTo>
                    <a:lnTo>
                      <a:pt x="1" y="17786"/>
                    </a:lnTo>
                  </a:path>
                </a:pathLst>
              </a:custGeom>
              <a:solidFill>
                <a:schemeClr val="lt1"/>
              </a:solidFill>
              <a:ln w="1524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7445509" y="3790273"/>
                <a:ext cx="30435" cy="437387"/>
              </a:xfrm>
              <a:custGeom>
                <a:avLst/>
                <a:gdLst/>
                <a:ahLst/>
                <a:cxnLst/>
                <a:rect l="l" t="t" r="r" b="b"/>
                <a:pathLst>
                  <a:path w="1291" h="18553" fill="none" extrusionOk="0">
                    <a:moveTo>
                      <a:pt x="1291" y="1"/>
                    </a:moveTo>
                    <a:lnTo>
                      <a:pt x="0" y="18552"/>
                    </a:lnTo>
                  </a:path>
                </a:pathLst>
              </a:custGeom>
              <a:solidFill>
                <a:schemeClr val="lt1"/>
              </a:solidFill>
              <a:ln w="1524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7294319" y="3770304"/>
                <a:ext cx="52313" cy="435477"/>
              </a:xfrm>
              <a:custGeom>
                <a:avLst/>
                <a:gdLst/>
                <a:ahLst/>
                <a:cxnLst/>
                <a:rect l="l" t="t" r="r" b="b"/>
                <a:pathLst>
                  <a:path w="2219" h="18472" fill="none" extrusionOk="0">
                    <a:moveTo>
                      <a:pt x="1" y="1"/>
                    </a:moveTo>
                    <a:lnTo>
                      <a:pt x="2219" y="18472"/>
                    </a:lnTo>
                  </a:path>
                </a:pathLst>
              </a:custGeom>
              <a:solidFill>
                <a:schemeClr val="lt1"/>
              </a:solidFill>
              <a:ln w="1524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8024522" y="3595374"/>
                <a:ext cx="166416" cy="282381"/>
              </a:xfrm>
              <a:custGeom>
                <a:avLst/>
                <a:gdLst/>
                <a:ahLst/>
                <a:cxnLst/>
                <a:rect l="l" t="t" r="r" b="b"/>
                <a:pathLst>
                  <a:path w="7059" h="11978" fill="none" extrusionOk="0">
                    <a:moveTo>
                      <a:pt x="7058" y="0"/>
                    </a:moveTo>
                    <a:lnTo>
                      <a:pt x="0" y="11978"/>
                    </a:lnTo>
                  </a:path>
                </a:pathLst>
              </a:custGeom>
              <a:solidFill>
                <a:schemeClr val="lt1"/>
              </a:solidFill>
              <a:ln w="152400" cap="flat" cmpd="sng">
                <a:solidFill>
                  <a:schemeClr val="lt1"/>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7340904" y="2930425"/>
                <a:ext cx="1388143" cy="934159"/>
              </a:xfrm>
              <a:custGeom>
                <a:avLst/>
                <a:gdLst/>
                <a:ahLst/>
                <a:cxnLst/>
                <a:rect l="l" t="t" r="r" b="b"/>
                <a:pathLst>
                  <a:path w="58882" h="39625" extrusionOk="0">
                    <a:moveTo>
                      <a:pt x="25154" y="0"/>
                    </a:moveTo>
                    <a:cubicBezTo>
                      <a:pt x="11967" y="0"/>
                      <a:pt x="5042" y="12154"/>
                      <a:pt x="5042" y="12154"/>
                    </a:cubicBezTo>
                    <a:lnTo>
                      <a:pt x="1" y="12759"/>
                    </a:lnTo>
                    <a:cubicBezTo>
                      <a:pt x="8098" y="21734"/>
                      <a:pt x="48073" y="39625"/>
                      <a:pt x="49219" y="39625"/>
                    </a:cubicBezTo>
                    <a:cubicBezTo>
                      <a:pt x="49232" y="39625"/>
                      <a:pt x="49240" y="39623"/>
                      <a:pt x="49243" y="39618"/>
                    </a:cubicBezTo>
                    <a:cubicBezTo>
                      <a:pt x="49727" y="39013"/>
                      <a:pt x="47186" y="34698"/>
                      <a:pt x="47186" y="34698"/>
                    </a:cubicBezTo>
                    <a:cubicBezTo>
                      <a:pt x="47186" y="34698"/>
                      <a:pt x="58881" y="15300"/>
                      <a:pt x="38676" y="3927"/>
                    </a:cubicBezTo>
                    <a:cubicBezTo>
                      <a:pt x="33619" y="1091"/>
                      <a:pt x="29105" y="0"/>
                      <a:pt x="25154" y="0"/>
                    </a:cubicBezTo>
                    <a:close/>
                  </a:path>
                </a:pathLst>
              </a:custGeom>
              <a:solidFill>
                <a:schemeClr val="lt1"/>
              </a:solidFill>
              <a:ln w="152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7458805" y="3204585"/>
                <a:ext cx="995478" cy="543875"/>
              </a:xfrm>
              <a:custGeom>
                <a:avLst/>
                <a:gdLst/>
                <a:ahLst/>
                <a:cxnLst/>
                <a:rect l="l" t="t" r="r" b="b"/>
                <a:pathLst>
                  <a:path w="42226" h="23070" fill="none" extrusionOk="0">
                    <a:moveTo>
                      <a:pt x="42225" y="23069"/>
                    </a:moveTo>
                    <a:cubicBezTo>
                      <a:pt x="42225" y="23069"/>
                      <a:pt x="24763" y="17423"/>
                      <a:pt x="1" y="1"/>
                    </a:cubicBezTo>
                  </a:path>
                </a:pathLst>
              </a:custGeom>
              <a:solidFill>
                <a:schemeClr val="lt1"/>
              </a:solidFill>
              <a:ln w="353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53"/>
            <p:cNvGrpSpPr/>
            <p:nvPr/>
          </p:nvGrpSpPr>
          <p:grpSpPr>
            <a:xfrm>
              <a:off x="846675" y="2689700"/>
              <a:ext cx="1572598" cy="1319083"/>
              <a:chOff x="7156450" y="2930425"/>
              <a:chExt cx="1572598" cy="1319083"/>
            </a:xfrm>
          </p:grpSpPr>
          <p:sp>
            <p:nvSpPr>
              <p:cNvPr id="1335" name="Google Shape;1335;p53"/>
              <p:cNvSpPr/>
              <p:nvPr/>
            </p:nvSpPr>
            <p:spPr>
              <a:xfrm>
                <a:off x="8042227" y="3438290"/>
                <a:ext cx="397852" cy="221181"/>
              </a:xfrm>
              <a:custGeom>
                <a:avLst/>
                <a:gdLst/>
                <a:ahLst/>
                <a:cxnLst/>
                <a:rect l="l" t="t" r="r" b="b"/>
                <a:pathLst>
                  <a:path w="16876" h="9382" extrusionOk="0">
                    <a:moveTo>
                      <a:pt x="2041" y="1"/>
                    </a:moveTo>
                    <a:cubicBezTo>
                      <a:pt x="659" y="1"/>
                      <a:pt x="0" y="2271"/>
                      <a:pt x="1226" y="3356"/>
                    </a:cubicBezTo>
                    <a:cubicBezTo>
                      <a:pt x="2637" y="4606"/>
                      <a:pt x="10985" y="8357"/>
                      <a:pt x="13808" y="9285"/>
                    </a:cubicBezTo>
                    <a:cubicBezTo>
                      <a:pt x="14008" y="9351"/>
                      <a:pt x="14198" y="9382"/>
                      <a:pt x="14378" y="9382"/>
                    </a:cubicBezTo>
                    <a:cubicBezTo>
                      <a:pt x="16161" y="9382"/>
                      <a:pt x="16875" y="6366"/>
                      <a:pt x="14494" y="5413"/>
                    </a:cubicBezTo>
                    <a:cubicBezTo>
                      <a:pt x="13566" y="5050"/>
                      <a:pt x="4573" y="1098"/>
                      <a:pt x="2718" y="170"/>
                    </a:cubicBezTo>
                    <a:cubicBezTo>
                      <a:pt x="2478" y="53"/>
                      <a:pt x="2251" y="1"/>
                      <a:pt x="20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3"/>
              <p:cNvSpPr/>
              <p:nvPr/>
            </p:nvSpPr>
            <p:spPr>
              <a:xfrm>
                <a:off x="7156450" y="3525001"/>
                <a:ext cx="1174224" cy="724507"/>
              </a:xfrm>
              <a:custGeom>
                <a:avLst/>
                <a:gdLst/>
                <a:ahLst/>
                <a:cxnLst/>
                <a:rect l="l" t="t" r="r" b="b"/>
                <a:pathLst>
                  <a:path w="49808" h="30732" fill="none" extrusionOk="0">
                    <a:moveTo>
                      <a:pt x="49807" y="5405"/>
                    </a:moveTo>
                    <a:cubicBezTo>
                      <a:pt x="49807" y="5405"/>
                      <a:pt x="34402" y="28998"/>
                      <a:pt x="33151" y="29723"/>
                    </a:cubicBezTo>
                    <a:cubicBezTo>
                      <a:pt x="31861" y="30490"/>
                      <a:pt x="10890" y="30732"/>
                      <a:pt x="7301" y="28594"/>
                    </a:cubicBezTo>
                    <a:cubicBezTo>
                      <a:pt x="3671" y="26457"/>
                      <a:pt x="1" y="11132"/>
                      <a:pt x="243" y="10285"/>
                    </a:cubicBezTo>
                    <a:cubicBezTo>
                      <a:pt x="445" y="9438"/>
                      <a:pt x="28756" y="13672"/>
                      <a:pt x="30207" y="12745"/>
                    </a:cubicBezTo>
                    <a:cubicBezTo>
                      <a:pt x="31659" y="11817"/>
                      <a:pt x="39241" y="1"/>
                      <a:pt x="39241" y="1"/>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3"/>
              <p:cNvSpPr/>
              <p:nvPr/>
            </p:nvSpPr>
            <p:spPr>
              <a:xfrm>
                <a:off x="7817247" y="3826414"/>
                <a:ext cx="339456" cy="93192"/>
              </a:xfrm>
              <a:custGeom>
                <a:avLst/>
                <a:gdLst/>
                <a:ahLst/>
                <a:cxnLst/>
                <a:rect l="l" t="t" r="r" b="b"/>
                <a:pathLst>
                  <a:path w="14399" h="3953" fill="none" extrusionOk="0">
                    <a:moveTo>
                      <a:pt x="14398" y="3952"/>
                    </a:moveTo>
                    <a:cubicBezTo>
                      <a:pt x="14116" y="3872"/>
                      <a:pt x="7825" y="404"/>
                      <a:pt x="1" y="0"/>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7943706" y="3724686"/>
                <a:ext cx="259584" cy="103636"/>
              </a:xfrm>
              <a:custGeom>
                <a:avLst/>
                <a:gdLst/>
                <a:ahLst/>
                <a:cxnLst/>
                <a:rect l="l" t="t" r="r" b="b"/>
                <a:pathLst>
                  <a:path w="11011" h="4396" fill="none" extrusionOk="0">
                    <a:moveTo>
                      <a:pt x="0" y="0"/>
                    </a:moveTo>
                    <a:cubicBezTo>
                      <a:pt x="0" y="0"/>
                      <a:pt x="6493" y="1855"/>
                      <a:pt x="11010" y="4396"/>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3"/>
              <p:cNvSpPr/>
              <p:nvPr/>
            </p:nvSpPr>
            <p:spPr>
              <a:xfrm>
                <a:off x="7678434" y="3824505"/>
                <a:ext cx="478266" cy="416452"/>
              </a:xfrm>
              <a:custGeom>
                <a:avLst/>
                <a:gdLst/>
                <a:ahLst/>
                <a:cxnLst/>
                <a:rect l="l" t="t" r="r" b="b"/>
                <a:pathLst>
                  <a:path w="20287" h="17665" extrusionOk="0">
                    <a:moveTo>
                      <a:pt x="8066" y="1"/>
                    </a:moveTo>
                    <a:lnTo>
                      <a:pt x="1" y="17665"/>
                    </a:lnTo>
                    <a:cubicBezTo>
                      <a:pt x="1" y="17665"/>
                      <a:pt x="10123" y="17584"/>
                      <a:pt x="11010" y="16979"/>
                    </a:cubicBezTo>
                    <a:cubicBezTo>
                      <a:pt x="11857" y="16415"/>
                      <a:pt x="20286" y="4033"/>
                      <a:pt x="20286" y="4033"/>
                    </a:cubicBezTo>
                    <a:cubicBezTo>
                      <a:pt x="16374" y="2259"/>
                      <a:pt x="12261" y="928"/>
                      <a:pt x="8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3"/>
              <p:cNvSpPr/>
              <p:nvPr/>
            </p:nvSpPr>
            <p:spPr>
              <a:xfrm>
                <a:off x="7212560" y="3977581"/>
                <a:ext cx="577140" cy="55165"/>
              </a:xfrm>
              <a:custGeom>
                <a:avLst/>
                <a:gdLst/>
                <a:ahLst/>
                <a:cxnLst/>
                <a:rect l="l" t="t" r="r" b="b"/>
                <a:pathLst>
                  <a:path w="24481" h="2340" fill="none" extrusionOk="0">
                    <a:moveTo>
                      <a:pt x="24480" y="2340"/>
                    </a:moveTo>
                    <a:cubicBezTo>
                      <a:pt x="24480" y="2340"/>
                      <a:pt x="202" y="1"/>
                      <a:pt x="0" y="81"/>
                    </a:cubicBez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3"/>
              <p:cNvSpPr/>
              <p:nvPr/>
            </p:nvSpPr>
            <p:spPr>
              <a:xfrm>
                <a:off x="7594765" y="3818799"/>
                <a:ext cx="86544" cy="419305"/>
              </a:xfrm>
              <a:custGeom>
                <a:avLst/>
                <a:gdLst/>
                <a:ahLst/>
                <a:cxnLst/>
                <a:rect l="l" t="t" r="r" b="b"/>
                <a:pathLst>
                  <a:path w="3671" h="17786" fill="none" extrusionOk="0">
                    <a:moveTo>
                      <a:pt x="3671" y="1"/>
                    </a:moveTo>
                    <a:lnTo>
                      <a:pt x="1" y="17786"/>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a:off x="7445509" y="3790273"/>
                <a:ext cx="30435" cy="437387"/>
              </a:xfrm>
              <a:custGeom>
                <a:avLst/>
                <a:gdLst/>
                <a:ahLst/>
                <a:cxnLst/>
                <a:rect l="l" t="t" r="r" b="b"/>
                <a:pathLst>
                  <a:path w="1291" h="18553" fill="none" extrusionOk="0">
                    <a:moveTo>
                      <a:pt x="1291" y="1"/>
                    </a:moveTo>
                    <a:lnTo>
                      <a:pt x="0" y="18552"/>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3"/>
              <p:cNvSpPr/>
              <p:nvPr/>
            </p:nvSpPr>
            <p:spPr>
              <a:xfrm>
                <a:off x="7294319" y="3770304"/>
                <a:ext cx="52313" cy="435477"/>
              </a:xfrm>
              <a:custGeom>
                <a:avLst/>
                <a:gdLst/>
                <a:ahLst/>
                <a:cxnLst/>
                <a:rect l="l" t="t" r="r" b="b"/>
                <a:pathLst>
                  <a:path w="2219" h="18472" fill="none" extrusionOk="0">
                    <a:moveTo>
                      <a:pt x="1" y="1"/>
                    </a:moveTo>
                    <a:lnTo>
                      <a:pt x="2219" y="18472"/>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3"/>
              <p:cNvSpPr/>
              <p:nvPr/>
            </p:nvSpPr>
            <p:spPr>
              <a:xfrm>
                <a:off x="8024522" y="3595374"/>
                <a:ext cx="166416" cy="282381"/>
              </a:xfrm>
              <a:custGeom>
                <a:avLst/>
                <a:gdLst/>
                <a:ahLst/>
                <a:cxnLst/>
                <a:rect l="l" t="t" r="r" b="b"/>
                <a:pathLst>
                  <a:path w="7059" h="11978" fill="none" extrusionOk="0">
                    <a:moveTo>
                      <a:pt x="7058" y="0"/>
                    </a:moveTo>
                    <a:lnTo>
                      <a:pt x="0" y="11978"/>
                    </a:lnTo>
                  </a:path>
                </a:pathLst>
              </a:custGeom>
              <a:solidFill>
                <a:srgbClr val="000000"/>
              </a:solidFill>
              <a:ln w="35300" cap="flat" cmpd="sng">
                <a:solidFill>
                  <a:srgbClr val="000000"/>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3"/>
              <p:cNvSpPr/>
              <p:nvPr/>
            </p:nvSpPr>
            <p:spPr>
              <a:xfrm>
                <a:off x="7340904" y="2930425"/>
                <a:ext cx="1388143" cy="934159"/>
              </a:xfrm>
              <a:custGeom>
                <a:avLst/>
                <a:gdLst/>
                <a:ahLst/>
                <a:cxnLst/>
                <a:rect l="l" t="t" r="r" b="b"/>
                <a:pathLst>
                  <a:path w="58882" h="39625" extrusionOk="0">
                    <a:moveTo>
                      <a:pt x="25154" y="0"/>
                    </a:moveTo>
                    <a:cubicBezTo>
                      <a:pt x="11967" y="0"/>
                      <a:pt x="5042" y="12154"/>
                      <a:pt x="5042" y="12154"/>
                    </a:cubicBezTo>
                    <a:lnTo>
                      <a:pt x="1" y="12759"/>
                    </a:lnTo>
                    <a:cubicBezTo>
                      <a:pt x="8098" y="21734"/>
                      <a:pt x="48073" y="39625"/>
                      <a:pt x="49219" y="39625"/>
                    </a:cubicBezTo>
                    <a:cubicBezTo>
                      <a:pt x="49232" y="39625"/>
                      <a:pt x="49240" y="39623"/>
                      <a:pt x="49243" y="39618"/>
                    </a:cubicBezTo>
                    <a:cubicBezTo>
                      <a:pt x="49727" y="39013"/>
                      <a:pt x="47186" y="34698"/>
                      <a:pt x="47186" y="34698"/>
                    </a:cubicBezTo>
                    <a:cubicBezTo>
                      <a:pt x="47186" y="34698"/>
                      <a:pt x="58881" y="15300"/>
                      <a:pt x="38676" y="3927"/>
                    </a:cubicBezTo>
                    <a:cubicBezTo>
                      <a:pt x="33619" y="1091"/>
                      <a:pt x="29105" y="0"/>
                      <a:pt x="25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3"/>
              <p:cNvSpPr/>
              <p:nvPr/>
            </p:nvSpPr>
            <p:spPr>
              <a:xfrm>
                <a:off x="7458805" y="3204585"/>
                <a:ext cx="995478" cy="543875"/>
              </a:xfrm>
              <a:custGeom>
                <a:avLst/>
                <a:gdLst/>
                <a:ahLst/>
                <a:cxnLst/>
                <a:rect l="l" t="t" r="r" b="b"/>
                <a:pathLst>
                  <a:path w="42226" h="23070" fill="none" extrusionOk="0">
                    <a:moveTo>
                      <a:pt x="42225" y="23069"/>
                    </a:moveTo>
                    <a:cubicBezTo>
                      <a:pt x="42225" y="23069"/>
                      <a:pt x="24763" y="17423"/>
                      <a:pt x="1" y="1"/>
                    </a:cubicBezTo>
                  </a:path>
                </a:pathLst>
              </a:custGeom>
              <a:solidFill>
                <a:srgbClr val="000000"/>
              </a:solidFill>
              <a:ln w="35300" cap="flat" cmpd="sng">
                <a:solidFill>
                  <a:srgbClr val="FFFFFF"/>
                </a:solidFill>
                <a:prstDash val="solid"/>
                <a:miter lim="403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7" name="Google Shape;1347;p53"/>
          <p:cNvGrpSpPr/>
          <p:nvPr/>
        </p:nvGrpSpPr>
        <p:grpSpPr>
          <a:xfrm>
            <a:off x="7980450" y="3723"/>
            <a:ext cx="1241168" cy="1147560"/>
            <a:chOff x="7169450" y="3036110"/>
            <a:chExt cx="1237209" cy="1143900"/>
          </a:xfrm>
        </p:grpSpPr>
        <p:sp>
          <p:nvSpPr>
            <p:cNvPr id="1348" name="Google Shape;1348;p53"/>
            <p:cNvSpPr/>
            <p:nvPr/>
          </p:nvSpPr>
          <p:spPr>
            <a:xfrm>
              <a:off x="7215146" y="3036110"/>
              <a:ext cx="1143900" cy="1143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3"/>
            <p:cNvSpPr/>
            <p:nvPr/>
          </p:nvSpPr>
          <p:spPr>
            <a:xfrm>
              <a:off x="7169450" y="3123000"/>
              <a:ext cx="730658" cy="747523"/>
            </a:xfrm>
            <a:custGeom>
              <a:avLst/>
              <a:gdLst/>
              <a:ahLst/>
              <a:cxnLst/>
              <a:rect l="l" t="t" r="r" b="b"/>
              <a:pathLst>
                <a:path w="22746" h="23271" extrusionOk="0">
                  <a:moveTo>
                    <a:pt x="19237" y="0"/>
                  </a:moveTo>
                  <a:cubicBezTo>
                    <a:pt x="7300" y="0"/>
                    <a:pt x="0" y="13107"/>
                    <a:pt x="6291" y="23270"/>
                  </a:cubicBezTo>
                  <a:lnTo>
                    <a:pt x="22746" y="403"/>
                  </a:lnTo>
                  <a:cubicBezTo>
                    <a:pt x="21617" y="161"/>
                    <a:pt x="20407" y="0"/>
                    <a:pt x="19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3"/>
            <p:cNvSpPr/>
            <p:nvPr/>
          </p:nvSpPr>
          <p:spPr>
            <a:xfrm>
              <a:off x="7563280" y="3262897"/>
              <a:ext cx="602425" cy="808427"/>
            </a:xfrm>
            <a:custGeom>
              <a:avLst/>
              <a:gdLst/>
              <a:ahLst/>
              <a:cxnLst/>
              <a:rect l="l" t="t" r="r" b="b"/>
              <a:pathLst>
                <a:path w="18754" h="25167" extrusionOk="0">
                  <a:moveTo>
                    <a:pt x="17664" y="1"/>
                  </a:moveTo>
                  <a:lnTo>
                    <a:pt x="0" y="24480"/>
                  </a:lnTo>
                  <a:cubicBezTo>
                    <a:pt x="484" y="24722"/>
                    <a:pt x="1008" y="24964"/>
                    <a:pt x="1533" y="25166"/>
                  </a:cubicBezTo>
                  <a:lnTo>
                    <a:pt x="18753" y="1211"/>
                  </a:lnTo>
                  <a:cubicBezTo>
                    <a:pt x="18431" y="807"/>
                    <a:pt x="18027" y="404"/>
                    <a:pt x="17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3"/>
            <p:cNvSpPr/>
            <p:nvPr/>
          </p:nvSpPr>
          <p:spPr>
            <a:xfrm>
              <a:off x="7409121" y="3155380"/>
              <a:ext cx="594652" cy="800621"/>
            </a:xfrm>
            <a:custGeom>
              <a:avLst/>
              <a:gdLst/>
              <a:ahLst/>
              <a:cxnLst/>
              <a:rect l="l" t="t" r="r" b="b"/>
              <a:pathLst>
                <a:path w="18512" h="24924" extrusionOk="0">
                  <a:moveTo>
                    <a:pt x="17261" y="0"/>
                  </a:moveTo>
                  <a:lnTo>
                    <a:pt x="0" y="23916"/>
                  </a:lnTo>
                  <a:cubicBezTo>
                    <a:pt x="282" y="24278"/>
                    <a:pt x="605" y="24601"/>
                    <a:pt x="928" y="24924"/>
                  </a:cubicBezTo>
                  <a:lnTo>
                    <a:pt x="18511" y="565"/>
                  </a:lnTo>
                  <a:cubicBezTo>
                    <a:pt x="18108" y="363"/>
                    <a:pt x="17664" y="162"/>
                    <a:pt x="17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3"/>
            <p:cNvSpPr/>
            <p:nvPr/>
          </p:nvSpPr>
          <p:spPr>
            <a:xfrm>
              <a:off x="7674684" y="3356183"/>
              <a:ext cx="731975" cy="747523"/>
            </a:xfrm>
            <a:custGeom>
              <a:avLst/>
              <a:gdLst/>
              <a:ahLst/>
              <a:cxnLst/>
              <a:rect l="l" t="t" r="r" b="b"/>
              <a:pathLst>
                <a:path w="22787" h="23271" extrusionOk="0">
                  <a:moveTo>
                    <a:pt x="16495" y="0"/>
                  </a:moveTo>
                  <a:lnTo>
                    <a:pt x="0" y="22867"/>
                  </a:lnTo>
                  <a:cubicBezTo>
                    <a:pt x="1170" y="23149"/>
                    <a:pt x="2340" y="23270"/>
                    <a:pt x="3509" y="23270"/>
                  </a:cubicBezTo>
                  <a:cubicBezTo>
                    <a:pt x="15447" y="23270"/>
                    <a:pt x="22786" y="10163"/>
                    <a:pt x="16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0" name="Table 9">
            <a:extLst>
              <a:ext uri="{FF2B5EF4-FFF2-40B4-BE49-F238E27FC236}">
                <a16:creationId xmlns:a16="http://schemas.microsoft.com/office/drawing/2014/main" id="{C94C18A3-0495-FCAB-6D1B-91B3FA2CA467}"/>
              </a:ext>
            </a:extLst>
          </p:cNvPr>
          <p:cNvGraphicFramePr>
            <a:graphicFrameLocks noGrp="1"/>
          </p:cNvGraphicFramePr>
          <p:nvPr>
            <p:extLst>
              <p:ext uri="{D42A27DB-BD31-4B8C-83A1-F6EECF244321}">
                <p14:modId xmlns:p14="http://schemas.microsoft.com/office/powerpoint/2010/main" val="3774193438"/>
              </p:ext>
            </p:extLst>
          </p:nvPr>
        </p:nvGraphicFramePr>
        <p:xfrm>
          <a:off x="1699339" y="719830"/>
          <a:ext cx="6049305" cy="3679722"/>
        </p:xfrm>
        <a:graphic>
          <a:graphicData uri="http://schemas.openxmlformats.org/drawingml/2006/table">
            <a:tbl>
              <a:tblPr>
                <a:tableStyleId>{69CF1AB2-1976-4502-BF36-3FF5EA218861}</a:tableStyleId>
              </a:tblPr>
              <a:tblGrid>
                <a:gridCol w="1227294">
                  <a:extLst>
                    <a:ext uri="{9D8B030D-6E8A-4147-A177-3AD203B41FA5}">
                      <a16:colId xmlns:a16="http://schemas.microsoft.com/office/drawing/2014/main" val="88830940"/>
                    </a:ext>
                  </a:extLst>
                </a:gridCol>
                <a:gridCol w="4822011">
                  <a:extLst>
                    <a:ext uri="{9D8B030D-6E8A-4147-A177-3AD203B41FA5}">
                      <a16:colId xmlns:a16="http://schemas.microsoft.com/office/drawing/2014/main" val="1078484793"/>
                    </a:ext>
                  </a:extLst>
                </a:gridCol>
              </a:tblGrid>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match_id</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Distinct ID assigned to a Match (referred from Matches Table)</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2106431537"/>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Innings</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1 – First Innings, 2 – Second Innings, and super over</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1172316997"/>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info_Dates</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a:solidFill>
                            <a:schemeClr val="dk1"/>
                          </a:solidFill>
                          <a:sym typeface="Be Vietnam"/>
                        </a:rPr>
                        <a:t> date of the match has been played.</a:t>
                      </a:r>
                      <a:endParaRPr lang="en-CA" sz="900" b="0" i="0" u="none" strike="noStrike" cap="none">
                        <a:solidFill>
                          <a:schemeClr val="dk1"/>
                        </a:solidFill>
                        <a:latin typeface="Be Vietnam"/>
                        <a:sym typeface="Be Vietnam"/>
                      </a:endParaRPr>
                    </a:p>
                  </a:txBody>
                  <a:tcPr marL="30612" marR="30612" marT="30612" marB="30612"/>
                </a:tc>
                <a:extLst>
                  <a:ext uri="{0D108BD9-81ED-4DB2-BD59-A6C34878D82A}">
                    <a16:rowId xmlns:a16="http://schemas.microsoft.com/office/drawing/2014/main" val="1189215407"/>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batting_team</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a:solidFill>
                            <a:schemeClr val="dk1"/>
                          </a:solidFill>
                          <a:sym typeface="Be Vietnam"/>
                        </a:rPr>
                        <a:t> Team Batting currently.</a:t>
                      </a:r>
                      <a:endParaRPr lang="en-CA" sz="900" b="0" i="0" u="none" strike="noStrike" cap="none">
                        <a:solidFill>
                          <a:schemeClr val="dk1"/>
                        </a:solidFill>
                        <a:latin typeface="Be Vietnam"/>
                        <a:sym typeface="Be Vietnam"/>
                      </a:endParaRPr>
                    </a:p>
                  </a:txBody>
                  <a:tcPr marL="30612" marR="30612" marT="30612" marB="30612"/>
                </a:tc>
                <a:extLst>
                  <a:ext uri="{0D108BD9-81ED-4DB2-BD59-A6C34878D82A}">
                    <a16:rowId xmlns:a16="http://schemas.microsoft.com/office/drawing/2014/main" val="1165508041"/>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bowling_team</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a:solidFill>
                            <a:schemeClr val="dk1"/>
                          </a:solidFill>
                          <a:sym typeface="Be Vietnam"/>
                        </a:rPr>
                        <a:t> Team Bowling currently.</a:t>
                      </a:r>
                      <a:endParaRPr lang="en-CA" sz="900" b="0" i="0" u="none" strike="noStrike" cap="none">
                        <a:solidFill>
                          <a:schemeClr val="dk1"/>
                        </a:solidFill>
                        <a:latin typeface="Be Vietnam"/>
                        <a:sym typeface="Be Vietnam"/>
                      </a:endParaRPr>
                    </a:p>
                  </a:txBody>
                  <a:tcPr marL="30612" marR="30612" marT="30612" marB="30612"/>
                </a:tc>
                <a:extLst>
                  <a:ext uri="{0D108BD9-81ED-4DB2-BD59-A6C34878D82A}">
                    <a16:rowId xmlns:a16="http://schemas.microsoft.com/office/drawing/2014/main" val="1077347043"/>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Ball</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Current Ball and over.</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1339697231"/>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Batsman</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a:solidFill>
                            <a:schemeClr val="dk1"/>
                          </a:solidFill>
                          <a:sym typeface="Be Vietnam"/>
                        </a:rPr>
                        <a:t> Name of the Batsman on Strike</a:t>
                      </a:r>
                      <a:endParaRPr lang="en-CA" sz="900" b="0" i="0" u="none" strike="noStrike" cap="none">
                        <a:solidFill>
                          <a:schemeClr val="dk1"/>
                        </a:solidFill>
                        <a:latin typeface="Be Vietnam"/>
                        <a:sym typeface="Be Vietnam"/>
                      </a:endParaRPr>
                    </a:p>
                  </a:txBody>
                  <a:tcPr marL="30612" marR="30612" marT="30612" marB="30612"/>
                </a:tc>
                <a:extLst>
                  <a:ext uri="{0D108BD9-81ED-4DB2-BD59-A6C34878D82A}">
                    <a16:rowId xmlns:a16="http://schemas.microsoft.com/office/drawing/2014/main" val="2084662012"/>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Non-Striker</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a:solidFill>
                            <a:schemeClr val="dk1"/>
                          </a:solidFill>
                          <a:sym typeface="Be Vietnam"/>
                        </a:rPr>
                        <a:t> Name of the Batsman at the non-striker end</a:t>
                      </a:r>
                      <a:endParaRPr lang="en-CA" sz="900" b="0" i="0" u="none" strike="noStrike" cap="none">
                        <a:solidFill>
                          <a:schemeClr val="dk1"/>
                        </a:solidFill>
                        <a:latin typeface="Be Vietnam"/>
                        <a:sym typeface="Be Vietnam"/>
                      </a:endParaRPr>
                    </a:p>
                  </a:txBody>
                  <a:tcPr marL="30612" marR="30612" marT="30612" marB="30612"/>
                </a:tc>
                <a:extLst>
                  <a:ext uri="{0D108BD9-81ED-4DB2-BD59-A6C34878D82A}">
                    <a16:rowId xmlns:a16="http://schemas.microsoft.com/office/drawing/2014/main" val="2015626360"/>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Bowler</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Name of the Bowler for the Over in progress</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3255571927"/>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bat_runs</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Runs scored by the Batsman.</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3428616237"/>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Extra_Runs</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a:solidFill>
                            <a:schemeClr val="dk1"/>
                          </a:solidFill>
                          <a:sym typeface="Be Vietnam"/>
                        </a:rPr>
                        <a:t> extra run is given by the bowling team.</a:t>
                      </a:r>
                      <a:endParaRPr lang="en-CA" sz="900" b="0" i="0" u="none" strike="noStrike" cap="none">
                        <a:solidFill>
                          <a:schemeClr val="dk1"/>
                        </a:solidFill>
                        <a:latin typeface="Be Vietnam"/>
                        <a:sym typeface="Be Vietnam"/>
                      </a:endParaRPr>
                    </a:p>
                  </a:txBody>
                  <a:tcPr marL="30612" marR="30612" marT="30612" marB="30612"/>
                </a:tc>
                <a:extLst>
                  <a:ext uri="{0D108BD9-81ED-4DB2-BD59-A6C34878D82A}">
                    <a16:rowId xmlns:a16="http://schemas.microsoft.com/office/drawing/2014/main" val="601393038"/>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extra_run_type</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a:solidFill>
                            <a:schemeClr val="dk1"/>
                          </a:solidFill>
                          <a:sym typeface="Be Vietnam"/>
                        </a:rPr>
                        <a:t> Types of the extra run</a:t>
                      </a:r>
                      <a:endParaRPr lang="en-CA" sz="900" b="0" i="0" u="none" strike="noStrike" cap="none">
                        <a:solidFill>
                          <a:schemeClr val="dk1"/>
                        </a:solidFill>
                        <a:latin typeface="Be Vietnam"/>
                        <a:sym typeface="Be Vietnam"/>
                      </a:endParaRPr>
                    </a:p>
                  </a:txBody>
                  <a:tcPr marL="30612" marR="30612" marT="30612" marB="30612"/>
                </a:tc>
                <a:extLst>
                  <a:ext uri="{0D108BD9-81ED-4DB2-BD59-A6C34878D82A}">
                    <a16:rowId xmlns:a16="http://schemas.microsoft.com/office/drawing/2014/main" val="4266864635"/>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Total_Runs</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Extra Runs + Runs scored by the Batsman.</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1773631350"/>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Player_Dismissed</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Name of the dismissed player (if any)</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3957907010"/>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t>
                      </a:r>
                      <a:r>
                        <a:rPr lang="en-CA" sz="900" b="0" u="none" strike="noStrike" cap="none" dirty="0" err="1">
                          <a:solidFill>
                            <a:schemeClr val="dk1"/>
                          </a:solidFill>
                          <a:sym typeface="Be Vietnam"/>
                        </a:rPr>
                        <a:t>wicket_type</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Reason for the dismissal of the player (if any)</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166243722"/>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Fielder</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name of the Fielder responsible for dismissal (if any)</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1114741133"/>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City</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a city where a match has been played</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706480766"/>
                  </a:ext>
                </a:extLst>
              </a:tr>
              <a:tr h="204429">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venue</a:t>
                      </a:r>
                      <a:endParaRPr lang="en-CA" sz="900" b="0" i="0" u="none" strike="noStrike" cap="none" dirty="0">
                        <a:solidFill>
                          <a:schemeClr val="dk1"/>
                        </a:solidFill>
                        <a:latin typeface="Be Vietnam"/>
                        <a:sym typeface="Be Vietnam"/>
                      </a:endParaRPr>
                    </a:p>
                  </a:txBody>
                  <a:tcPr marL="30612" marR="30612" marT="30612" marB="30612"/>
                </a:tc>
                <a:tc>
                  <a:txBody>
                    <a:bodyPr/>
                    <a:lstStyle/>
                    <a:p>
                      <a:pPr marL="0" marR="0" lvl="0" indent="0" algn="l" rtl="0" fontAlgn="t">
                        <a:lnSpc>
                          <a:spcPct val="100000"/>
                        </a:lnSpc>
                        <a:spcBef>
                          <a:spcPts val="0"/>
                        </a:spcBef>
                        <a:spcAft>
                          <a:spcPts val="1600"/>
                        </a:spcAft>
                        <a:buClr>
                          <a:schemeClr val="dk1"/>
                        </a:buClr>
                        <a:buSzPts val="1100"/>
                        <a:buFont typeface="Arial"/>
                        <a:buNone/>
                      </a:pPr>
                      <a:r>
                        <a:rPr lang="en-CA" sz="900" b="0" u="none" strike="noStrike" cap="none" dirty="0">
                          <a:solidFill>
                            <a:schemeClr val="dk1"/>
                          </a:solidFill>
                          <a:sym typeface="Be Vietnam"/>
                        </a:rPr>
                        <a:t> ground name where the match has been played</a:t>
                      </a:r>
                      <a:endParaRPr lang="en-CA" sz="900" b="0" i="0" u="none" strike="noStrike" cap="none" dirty="0">
                        <a:solidFill>
                          <a:schemeClr val="dk1"/>
                        </a:solidFill>
                        <a:latin typeface="Be Vietnam"/>
                        <a:sym typeface="Be Vietnam"/>
                      </a:endParaRPr>
                    </a:p>
                  </a:txBody>
                  <a:tcPr marL="30612" marR="30612" marT="30612" marB="30612"/>
                </a:tc>
                <a:extLst>
                  <a:ext uri="{0D108BD9-81ED-4DB2-BD59-A6C34878D82A}">
                    <a16:rowId xmlns:a16="http://schemas.microsoft.com/office/drawing/2014/main" val="236881063"/>
                  </a:ext>
                </a:extLst>
              </a:tr>
            </a:tbl>
          </a:graphicData>
        </a:graphic>
      </p:graphicFrame>
      <p:sp>
        <p:nvSpPr>
          <p:cNvPr id="2" name="Subtitle 2">
            <a:extLst>
              <a:ext uri="{FF2B5EF4-FFF2-40B4-BE49-F238E27FC236}">
                <a16:creationId xmlns:a16="http://schemas.microsoft.com/office/drawing/2014/main" id="{A9666A23-03C7-B262-9AB9-D799D5D7BCEB}"/>
              </a:ext>
            </a:extLst>
          </p:cNvPr>
          <p:cNvSpPr txBox="1">
            <a:spLocks/>
          </p:cNvSpPr>
          <p:nvPr/>
        </p:nvSpPr>
        <p:spPr>
          <a:xfrm>
            <a:off x="8024923" y="4737948"/>
            <a:ext cx="219202" cy="2705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7</a:t>
            </a:r>
            <a:endParaRPr lang="en-CA" dirty="0">
              <a:solidFill>
                <a:schemeClr val="bg2">
                  <a:lumMod val="10000"/>
                  <a:lumOff val="90000"/>
                </a:schemeClr>
              </a:solidFil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Shape 866"/>
        <p:cNvGrpSpPr/>
        <p:nvPr/>
      </p:nvGrpSpPr>
      <p:grpSpPr>
        <a:xfrm>
          <a:off x="0" y="0"/>
          <a:ext cx="0" cy="0"/>
          <a:chOff x="0" y="0"/>
          <a:chExt cx="0" cy="0"/>
        </a:xfrm>
      </p:grpSpPr>
      <p:sp>
        <p:nvSpPr>
          <p:cNvPr id="881" name="Google Shape;881;p43"/>
          <p:cNvSpPr txBox="1">
            <a:spLocks noGrp="1"/>
          </p:cNvSpPr>
          <p:nvPr>
            <p:ph type="title" idx="14"/>
          </p:nvPr>
        </p:nvSpPr>
        <p:spPr>
          <a:xfrm>
            <a:off x="4645489" y="1690450"/>
            <a:ext cx="1038600" cy="78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grpSp>
        <p:nvGrpSpPr>
          <p:cNvPr id="885" name="Google Shape;885;p43"/>
          <p:cNvGrpSpPr/>
          <p:nvPr/>
        </p:nvGrpSpPr>
        <p:grpSpPr>
          <a:xfrm>
            <a:off x="843599" y="1367354"/>
            <a:ext cx="7398731" cy="1703006"/>
            <a:chOff x="843599" y="1272425"/>
            <a:chExt cx="5603603" cy="1600725"/>
          </a:xfrm>
        </p:grpSpPr>
        <p:sp>
          <p:nvSpPr>
            <p:cNvPr id="886" name="Google Shape;886;p43"/>
            <p:cNvSpPr/>
            <p:nvPr/>
          </p:nvSpPr>
          <p:spPr>
            <a:xfrm>
              <a:off x="843599" y="1272425"/>
              <a:ext cx="5603603" cy="1600725"/>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887" name="Google Shape;887;p43"/>
            <p:cNvCxnSpPr/>
            <p:nvPr/>
          </p:nvCxnSpPr>
          <p:spPr>
            <a:xfrm>
              <a:off x="1841725" y="1281950"/>
              <a:ext cx="0" cy="1591200"/>
            </a:xfrm>
            <a:prstGeom prst="straightConnector1">
              <a:avLst/>
            </a:prstGeom>
            <a:noFill/>
            <a:ln w="19050" cap="flat" cmpd="sng">
              <a:solidFill>
                <a:schemeClr val="lt1"/>
              </a:solidFill>
              <a:prstDash val="solid"/>
              <a:round/>
              <a:headEnd type="none" w="med" len="med"/>
              <a:tailEnd type="none" w="med" len="med"/>
            </a:ln>
          </p:spPr>
        </p:cxnSp>
        <p:cxnSp>
          <p:nvCxnSpPr>
            <p:cNvPr id="888" name="Google Shape;888;p43"/>
            <p:cNvCxnSpPr/>
            <p:nvPr/>
          </p:nvCxnSpPr>
          <p:spPr>
            <a:xfrm rot="10800000">
              <a:off x="1848574" y="1693724"/>
              <a:ext cx="2642100" cy="0"/>
            </a:xfrm>
            <a:prstGeom prst="straightConnector1">
              <a:avLst/>
            </a:prstGeom>
            <a:noFill/>
            <a:ln w="19050" cap="flat" cmpd="sng">
              <a:solidFill>
                <a:schemeClr val="lt1"/>
              </a:solidFill>
              <a:prstDash val="solid"/>
              <a:round/>
              <a:headEnd type="none" w="med" len="med"/>
              <a:tailEnd type="none" w="med" len="med"/>
            </a:ln>
          </p:spPr>
        </p:cxnSp>
      </p:grpSp>
      <p:sp>
        <p:nvSpPr>
          <p:cNvPr id="889" name="Google Shape;889;p43"/>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DATA CLEAING</a:t>
            </a:r>
            <a:endParaRPr dirty="0">
              <a:solidFill>
                <a:schemeClr val="accent1"/>
              </a:solidFill>
            </a:endParaRPr>
          </a:p>
        </p:txBody>
      </p:sp>
      <p:sp>
        <p:nvSpPr>
          <p:cNvPr id="890" name="Google Shape;890;p43"/>
          <p:cNvSpPr txBox="1">
            <a:spLocks noGrp="1"/>
          </p:cNvSpPr>
          <p:nvPr>
            <p:ph type="subTitle" idx="1"/>
          </p:nvPr>
        </p:nvSpPr>
        <p:spPr>
          <a:xfrm>
            <a:off x="2235120" y="1920125"/>
            <a:ext cx="6007210" cy="11502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pPr>
            <a:r>
              <a:rPr lang="en-CA" dirty="0"/>
              <a:t>W</a:t>
            </a:r>
            <a:r>
              <a:rPr lang="en" dirty="0"/>
              <a:t>e removed around 850 Columns during data extraction.</a:t>
            </a:r>
          </a:p>
          <a:p>
            <a:pPr marL="0" lvl="0" indent="0" algn="l" rtl="0">
              <a:spcBef>
                <a:spcPts val="0"/>
              </a:spcBef>
              <a:spcAft>
                <a:spcPts val="0"/>
              </a:spcAft>
              <a:buClr>
                <a:schemeClr val="dk1"/>
              </a:buClr>
              <a:buSzPts val="1100"/>
            </a:pPr>
            <a:r>
              <a:rPr lang="en" dirty="0"/>
              <a:t>We removed the unwanted feature from the final dataset like a year, basement, Bowler etc.</a:t>
            </a:r>
            <a:endParaRPr lang="en-CA" sz="1800" b="0" i="0" u="none" strike="noStrike" baseline="0" dirty="0">
              <a:solidFill>
                <a:srgbClr val="000000"/>
              </a:solidFill>
            </a:endParaRPr>
          </a:p>
          <a:p>
            <a:pPr marL="0" indent="0">
              <a:buClr>
                <a:schemeClr val="dk1"/>
              </a:buClr>
              <a:buSzPts val="1100"/>
            </a:pPr>
            <a:r>
              <a:rPr lang="en-US" dirty="0"/>
              <a:t>Deleting information regarding the second inning. </a:t>
            </a:r>
            <a:endParaRPr lang="en" dirty="0"/>
          </a:p>
          <a:p>
            <a:pPr marL="0" lvl="0" indent="0" algn="l" rtl="0">
              <a:spcBef>
                <a:spcPts val="0"/>
              </a:spcBef>
              <a:spcAft>
                <a:spcPts val="0"/>
              </a:spcAft>
              <a:buClr>
                <a:schemeClr val="dk1"/>
              </a:buClr>
              <a:buSzPts val="1100"/>
              <a:buFont typeface="Arial"/>
              <a:buNone/>
            </a:pPr>
            <a:endParaRPr dirty="0">
              <a:solidFill>
                <a:schemeClr val="lt1"/>
              </a:solidFill>
            </a:endParaRPr>
          </a:p>
        </p:txBody>
      </p:sp>
      <p:sp>
        <p:nvSpPr>
          <p:cNvPr id="891" name="Google Shape;891;p43"/>
          <p:cNvSpPr txBox="1">
            <a:spLocks noGrp="1"/>
          </p:cNvSpPr>
          <p:nvPr>
            <p:ph type="title" idx="2"/>
          </p:nvPr>
        </p:nvSpPr>
        <p:spPr>
          <a:xfrm>
            <a:off x="2235120" y="1290527"/>
            <a:ext cx="5287253"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solidFill>
                  <a:schemeClr val="accent1"/>
                </a:solidFill>
              </a:rPr>
              <a:t>R</a:t>
            </a:r>
            <a:r>
              <a:rPr lang="en" dirty="0">
                <a:solidFill>
                  <a:schemeClr val="accent1"/>
                </a:solidFill>
              </a:rPr>
              <a:t>emoved variable</a:t>
            </a:r>
            <a:endParaRPr dirty="0">
              <a:solidFill>
                <a:schemeClr val="accent1"/>
              </a:solidFill>
            </a:endParaRPr>
          </a:p>
        </p:txBody>
      </p:sp>
      <p:sp>
        <p:nvSpPr>
          <p:cNvPr id="892" name="Google Shape;892;p43"/>
          <p:cNvSpPr txBox="1">
            <a:spLocks noGrp="1"/>
          </p:cNvSpPr>
          <p:nvPr>
            <p:ph type="title" idx="3"/>
          </p:nvPr>
        </p:nvSpPr>
        <p:spPr>
          <a:xfrm>
            <a:off x="5757731" y="1367354"/>
            <a:ext cx="2484600" cy="5522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solidFill>
                <a:schemeClr val="accent1"/>
              </a:solidFill>
            </a:endParaRPr>
          </a:p>
        </p:txBody>
      </p:sp>
      <p:sp>
        <p:nvSpPr>
          <p:cNvPr id="898" name="Google Shape;898;p43"/>
          <p:cNvSpPr txBox="1">
            <a:spLocks noGrp="1"/>
          </p:cNvSpPr>
          <p:nvPr>
            <p:ph type="title" idx="9"/>
          </p:nvPr>
        </p:nvSpPr>
        <p:spPr>
          <a:xfrm>
            <a:off x="822998" y="1690450"/>
            <a:ext cx="1038600" cy="78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99" name="Google Shape;899;p43"/>
          <p:cNvSpPr/>
          <p:nvPr/>
        </p:nvSpPr>
        <p:spPr>
          <a:xfrm>
            <a:off x="1055721" y="1897180"/>
            <a:ext cx="648575" cy="450025"/>
          </a:xfrm>
          <a:prstGeom prst="rect">
            <a:avLst/>
          </a:prstGeom>
        </p:spPr>
        <p:txBody>
          <a:bodyPr>
            <a:prstTxWarp prst="textPlain">
              <a:avLst/>
            </a:prstTxWarp>
          </a:bodyPr>
          <a:lstStyle/>
          <a:p>
            <a:pPr lvl="0" algn="ctr"/>
            <a:r>
              <a:rPr b="0" i="0" dirty="0">
                <a:ln w="19050" cap="flat" cmpd="sng">
                  <a:solidFill>
                    <a:schemeClr val="accent1"/>
                  </a:solidFill>
                  <a:prstDash val="solid"/>
                  <a:round/>
                  <a:headEnd type="none" w="sm" len="sm"/>
                  <a:tailEnd type="none" w="sm" len="sm"/>
                </a:ln>
                <a:solidFill>
                  <a:schemeClr val="dk2"/>
                </a:solidFill>
                <a:latin typeface="Inter;900"/>
              </a:rPr>
              <a:t>01</a:t>
            </a:r>
          </a:p>
        </p:txBody>
      </p:sp>
      <p:sp>
        <p:nvSpPr>
          <p:cNvPr id="18" name="Google Shape;881;p43">
            <a:extLst>
              <a:ext uri="{FF2B5EF4-FFF2-40B4-BE49-F238E27FC236}">
                <a16:creationId xmlns:a16="http://schemas.microsoft.com/office/drawing/2014/main" id="{02738FDB-5D4E-29FA-DA36-02B87E5A2A5B}"/>
              </a:ext>
            </a:extLst>
          </p:cNvPr>
          <p:cNvSpPr txBox="1">
            <a:spLocks/>
          </p:cNvSpPr>
          <p:nvPr/>
        </p:nvSpPr>
        <p:spPr>
          <a:xfrm>
            <a:off x="4645488" y="3573512"/>
            <a:ext cx="1038600" cy="78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Inter Black"/>
              <a:buNone/>
              <a:defRPr sz="4600" b="0" i="0" u="none" strike="noStrike" cap="none">
                <a:solidFill>
                  <a:schemeClr val="lt1"/>
                </a:solidFill>
                <a:latin typeface="Inter Black"/>
                <a:ea typeface="Inter Black"/>
                <a:cs typeface="Inter Black"/>
                <a:sym typeface="Inter Black"/>
              </a:defRPr>
            </a:lvl1pPr>
            <a:lvl2pPr marR="0" lvl="1"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2pPr>
            <a:lvl3pPr marR="0" lvl="2"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3pPr>
            <a:lvl4pPr marR="0" lvl="3"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4pPr>
            <a:lvl5pPr marR="0" lvl="4"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5pPr>
            <a:lvl6pPr marR="0" lvl="5"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6pPr>
            <a:lvl7pPr marR="0" lvl="6"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7pPr>
            <a:lvl8pPr marR="0" lvl="7"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8pPr>
            <a:lvl9pPr marR="0" lvl="8"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9pPr>
          </a:lstStyle>
          <a:p>
            <a:r>
              <a:rPr lang="en">
                <a:solidFill>
                  <a:schemeClr val="dk2"/>
                </a:solidFill>
              </a:rPr>
              <a:t>02</a:t>
            </a:r>
            <a:endParaRPr lang="en" dirty="0">
              <a:solidFill>
                <a:schemeClr val="dk2"/>
              </a:solidFill>
            </a:endParaRPr>
          </a:p>
        </p:txBody>
      </p:sp>
      <p:grpSp>
        <p:nvGrpSpPr>
          <p:cNvPr id="19" name="Google Shape;885;p43">
            <a:extLst>
              <a:ext uri="{FF2B5EF4-FFF2-40B4-BE49-F238E27FC236}">
                <a16:creationId xmlns:a16="http://schemas.microsoft.com/office/drawing/2014/main" id="{2644B55B-D6A8-B89C-0E73-80A891E15F97}"/>
              </a:ext>
            </a:extLst>
          </p:cNvPr>
          <p:cNvGrpSpPr/>
          <p:nvPr/>
        </p:nvGrpSpPr>
        <p:grpSpPr>
          <a:xfrm>
            <a:off x="843598" y="3250416"/>
            <a:ext cx="7398731" cy="1703006"/>
            <a:chOff x="843599" y="1272425"/>
            <a:chExt cx="5603603" cy="1600725"/>
          </a:xfrm>
        </p:grpSpPr>
        <p:sp>
          <p:nvSpPr>
            <p:cNvPr id="20" name="Google Shape;886;p43">
              <a:extLst>
                <a:ext uri="{FF2B5EF4-FFF2-40B4-BE49-F238E27FC236}">
                  <a16:creationId xmlns:a16="http://schemas.microsoft.com/office/drawing/2014/main" id="{28A3F490-99A9-089F-06F4-B25FF0FDCAD3}"/>
                </a:ext>
              </a:extLst>
            </p:cNvPr>
            <p:cNvSpPr/>
            <p:nvPr/>
          </p:nvSpPr>
          <p:spPr>
            <a:xfrm>
              <a:off x="843599" y="1272425"/>
              <a:ext cx="5603603" cy="1600725"/>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1" name="Google Shape;887;p43">
              <a:extLst>
                <a:ext uri="{FF2B5EF4-FFF2-40B4-BE49-F238E27FC236}">
                  <a16:creationId xmlns:a16="http://schemas.microsoft.com/office/drawing/2014/main" id="{2A0DB166-CF54-9D07-24AC-6B2F8E9FAE74}"/>
                </a:ext>
              </a:extLst>
            </p:cNvPr>
            <p:cNvCxnSpPr/>
            <p:nvPr/>
          </p:nvCxnSpPr>
          <p:spPr>
            <a:xfrm>
              <a:off x="1841725" y="1281950"/>
              <a:ext cx="0" cy="1591200"/>
            </a:xfrm>
            <a:prstGeom prst="straightConnector1">
              <a:avLst/>
            </a:prstGeom>
            <a:noFill/>
            <a:ln w="19050" cap="flat" cmpd="sng">
              <a:solidFill>
                <a:schemeClr val="lt1"/>
              </a:solidFill>
              <a:prstDash val="solid"/>
              <a:round/>
              <a:headEnd type="none" w="med" len="med"/>
              <a:tailEnd type="none" w="med" len="med"/>
            </a:ln>
          </p:spPr>
        </p:cxnSp>
        <p:cxnSp>
          <p:nvCxnSpPr>
            <p:cNvPr id="22" name="Google Shape;888;p43">
              <a:extLst>
                <a:ext uri="{FF2B5EF4-FFF2-40B4-BE49-F238E27FC236}">
                  <a16:creationId xmlns:a16="http://schemas.microsoft.com/office/drawing/2014/main" id="{C81FE7BA-3ABD-1C79-DD8B-6417DC8B1E55}"/>
                </a:ext>
              </a:extLst>
            </p:cNvPr>
            <p:cNvCxnSpPr/>
            <p:nvPr/>
          </p:nvCxnSpPr>
          <p:spPr>
            <a:xfrm rot="10800000">
              <a:off x="1848574" y="1693724"/>
              <a:ext cx="2642100" cy="0"/>
            </a:xfrm>
            <a:prstGeom prst="straightConnector1">
              <a:avLst/>
            </a:prstGeom>
            <a:noFill/>
            <a:ln w="19050" cap="flat" cmpd="sng">
              <a:solidFill>
                <a:schemeClr val="lt1"/>
              </a:solidFill>
              <a:prstDash val="solid"/>
              <a:round/>
              <a:headEnd type="none" w="med" len="med"/>
              <a:tailEnd type="none" w="med" len="med"/>
            </a:ln>
          </p:spPr>
        </p:cxnSp>
      </p:grpSp>
      <p:sp>
        <p:nvSpPr>
          <p:cNvPr id="23" name="Google Shape;890;p43">
            <a:extLst>
              <a:ext uri="{FF2B5EF4-FFF2-40B4-BE49-F238E27FC236}">
                <a16:creationId xmlns:a16="http://schemas.microsoft.com/office/drawing/2014/main" id="{8F6F9663-D622-C6BB-9C52-A14FF8D99D8E}"/>
              </a:ext>
            </a:extLst>
          </p:cNvPr>
          <p:cNvSpPr txBox="1">
            <a:spLocks/>
          </p:cNvSpPr>
          <p:nvPr/>
        </p:nvSpPr>
        <p:spPr>
          <a:xfrm>
            <a:off x="2170519" y="3775464"/>
            <a:ext cx="6007210" cy="11162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Be Vietnam"/>
              <a:buNone/>
              <a:defRPr sz="1400" b="0" i="0" u="none" strike="noStrike" cap="none">
                <a:solidFill>
                  <a:schemeClr val="lt1"/>
                </a:solidFill>
                <a:latin typeface="Be Vietnam"/>
                <a:ea typeface="Be Vietnam"/>
                <a:cs typeface="Be Vietnam"/>
                <a:sym typeface="Be Vietnam"/>
              </a:defRPr>
            </a:lvl1pPr>
            <a:lvl2pPr marL="914400" marR="0" lvl="1"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2pPr>
            <a:lvl3pPr marL="1371600" marR="0" lvl="2"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3pPr>
            <a:lvl4pPr marL="1828800" marR="0" lvl="3"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4pPr>
            <a:lvl5pPr marL="2286000" marR="0" lvl="4"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5pPr>
            <a:lvl6pPr marL="2743200" marR="0" lvl="5"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6pPr>
            <a:lvl7pPr marL="3200400" marR="0" lvl="6"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7pPr>
            <a:lvl8pPr marL="3657600" marR="0" lvl="7"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8pPr>
            <a:lvl9pPr marL="4114800" marR="0" lvl="8"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9pPr>
          </a:lstStyle>
          <a:p>
            <a:pPr marL="0" indent="0">
              <a:buClr>
                <a:schemeClr val="dk1"/>
              </a:buClr>
              <a:buSzPts val="1100"/>
            </a:pPr>
            <a:endParaRPr lang="en-US" dirty="0"/>
          </a:p>
          <a:p>
            <a:pPr marL="0" indent="0" algn="just">
              <a:buClr>
                <a:schemeClr val="dk1"/>
              </a:buClr>
              <a:buSzPts val="1100"/>
            </a:pPr>
            <a:r>
              <a:rPr lang="en-US" dirty="0"/>
              <a:t>We removed the [', and '] from the fielder text value and replaced the [] for wicket type columns with 0.</a:t>
            </a:r>
          </a:p>
          <a:p>
            <a:pPr marL="0" indent="0" algn="just">
              <a:buClr>
                <a:schemeClr val="dk1"/>
              </a:buClr>
              <a:buSzPts val="1100"/>
            </a:pPr>
            <a:endParaRPr lang="en-US" dirty="0"/>
          </a:p>
          <a:p>
            <a:pPr marL="0" indent="0">
              <a:buClr>
                <a:schemeClr val="dk1"/>
              </a:buClr>
              <a:buSzPts val="1100"/>
              <a:buFont typeface="Arial"/>
              <a:buNone/>
            </a:pPr>
            <a:r>
              <a:rPr lang="en-US" dirty="0"/>
              <a:t>Changed the Year feature column in the Date format.</a:t>
            </a:r>
          </a:p>
          <a:p>
            <a:pPr marL="0" indent="0">
              <a:buClr>
                <a:schemeClr val="dk1"/>
              </a:buClr>
              <a:buSzPts val="1100"/>
              <a:buFont typeface="Arial"/>
              <a:buNone/>
            </a:pPr>
            <a:endParaRPr lang="en-US" dirty="0"/>
          </a:p>
          <a:p>
            <a:pPr marL="0" indent="0">
              <a:buClr>
                <a:schemeClr val="dk1"/>
              </a:buClr>
              <a:buSzPts val="1100"/>
              <a:buFont typeface="Arial"/>
              <a:buNone/>
            </a:pPr>
            <a:endParaRPr lang="en-US" dirty="0"/>
          </a:p>
        </p:txBody>
      </p:sp>
      <p:sp>
        <p:nvSpPr>
          <p:cNvPr id="24" name="Google Shape;891;p43">
            <a:extLst>
              <a:ext uri="{FF2B5EF4-FFF2-40B4-BE49-F238E27FC236}">
                <a16:creationId xmlns:a16="http://schemas.microsoft.com/office/drawing/2014/main" id="{151E6A5A-F65F-482D-2F11-D5A2C7BC4E5A}"/>
              </a:ext>
            </a:extLst>
          </p:cNvPr>
          <p:cNvSpPr txBox="1">
            <a:spLocks/>
          </p:cNvSpPr>
          <p:nvPr/>
        </p:nvSpPr>
        <p:spPr>
          <a:xfrm>
            <a:off x="2235119" y="3173589"/>
            <a:ext cx="5287253" cy="61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Inter Black"/>
              <a:buNone/>
              <a:defRPr sz="2600" b="0" i="0" u="none" strike="noStrike" cap="none">
                <a:solidFill>
                  <a:schemeClr val="accent1"/>
                </a:solidFill>
                <a:latin typeface="Inter Black"/>
                <a:ea typeface="Inter Black"/>
                <a:cs typeface="Inter Black"/>
                <a:sym typeface="Inter Black"/>
              </a:defRPr>
            </a:lvl1pPr>
            <a:lvl2pPr marR="0" lvl="1"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2pPr>
            <a:lvl3pPr marR="0" lvl="2"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3pPr>
            <a:lvl4pPr marR="0" lvl="3"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4pPr>
            <a:lvl5pPr marR="0" lvl="4"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5pPr>
            <a:lvl6pPr marR="0" lvl="5"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6pPr>
            <a:lvl7pPr marR="0" lvl="6"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7pPr>
            <a:lvl8pPr marR="0" lvl="7"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8pPr>
            <a:lvl9pPr marR="0" lvl="8"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9pPr>
          </a:lstStyle>
          <a:p>
            <a:r>
              <a:rPr lang="en" dirty="0"/>
              <a:t>Irrelevant Data</a:t>
            </a:r>
            <a:endParaRPr lang="en-CA" dirty="0"/>
          </a:p>
        </p:txBody>
      </p:sp>
      <p:sp>
        <p:nvSpPr>
          <p:cNvPr id="25" name="Google Shape;892;p43">
            <a:extLst>
              <a:ext uri="{FF2B5EF4-FFF2-40B4-BE49-F238E27FC236}">
                <a16:creationId xmlns:a16="http://schemas.microsoft.com/office/drawing/2014/main" id="{D5167626-F241-CE0F-5528-3764DF79EACE}"/>
              </a:ext>
            </a:extLst>
          </p:cNvPr>
          <p:cNvSpPr txBox="1">
            <a:spLocks/>
          </p:cNvSpPr>
          <p:nvPr/>
        </p:nvSpPr>
        <p:spPr>
          <a:xfrm>
            <a:off x="5757730" y="3250416"/>
            <a:ext cx="2484600" cy="552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Inter Black"/>
              <a:buNone/>
              <a:defRPr sz="2600" b="0" i="0" u="none" strike="noStrike" cap="none">
                <a:solidFill>
                  <a:schemeClr val="accent1"/>
                </a:solidFill>
                <a:latin typeface="Inter Black"/>
                <a:ea typeface="Inter Black"/>
                <a:cs typeface="Inter Black"/>
                <a:sym typeface="Inter Black"/>
              </a:defRPr>
            </a:lvl1pPr>
            <a:lvl2pPr marR="0" lvl="1"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2pPr>
            <a:lvl3pPr marR="0" lvl="2"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3pPr>
            <a:lvl4pPr marR="0" lvl="3"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4pPr>
            <a:lvl5pPr marR="0" lvl="4"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5pPr>
            <a:lvl6pPr marR="0" lvl="5"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6pPr>
            <a:lvl7pPr marR="0" lvl="6"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7pPr>
            <a:lvl8pPr marR="0" lvl="7"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8pPr>
            <a:lvl9pPr marR="0" lvl="8"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9pPr>
          </a:lstStyle>
          <a:p>
            <a:r>
              <a:rPr lang="en"/>
              <a:t> </a:t>
            </a:r>
            <a:endParaRPr lang="en" dirty="0"/>
          </a:p>
        </p:txBody>
      </p:sp>
      <p:sp>
        <p:nvSpPr>
          <p:cNvPr id="26" name="Google Shape;898;p43">
            <a:extLst>
              <a:ext uri="{FF2B5EF4-FFF2-40B4-BE49-F238E27FC236}">
                <a16:creationId xmlns:a16="http://schemas.microsoft.com/office/drawing/2014/main" id="{31B52292-B670-C91E-8616-31C344DA6429}"/>
              </a:ext>
            </a:extLst>
          </p:cNvPr>
          <p:cNvSpPr txBox="1">
            <a:spLocks/>
          </p:cNvSpPr>
          <p:nvPr/>
        </p:nvSpPr>
        <p:spPr>
          <a:xfrm>
            <a:off x="822997" y="3573512"/>
            <a:ext cx="1038600" cy="78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Inter Black"/>
              <a:buNone/>
              <a:defRPr sz="4600" b="0" i="0" u="none" strike="noStrike" cap="none">
                <a:solidFill>
                  <a:schemeClr val="lt1"/>
                </a:solidFill>
                <a:latin typeface="Inter Black"/>
                <a:ea typeface="Inter Black"/>
                <a:cs typeface="Inter Black"/>
                <a:sym typeface="Inter Black"/>
              </a:defRPr>
            </a:lvl1pPr>
            <a:lvl2pPr marR="0" lvl="1"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2pPr>
            <a:lvl3pPr marR="0" lvl="2"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3pPr>
            <a:lvl4pPr marR="0" lvl="3"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4pPr>
            <a:lvl5pPr marR="0" lvl="4"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5pPr>
            <a:lvl6pPr marR="0" lvl="5"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6pPr>
            <a:lvl7pPr marR="0" lvl="6"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7pPr>
            <a:lvl8pPr marR="0" lvl="7"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8pPr>
            <a:lvl9pPr marR="0" lvl="8"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9pPr>
          </a:lstStyle>
          <a:p>
            <a:endParaRPr lang="en" dirty="0"/>
          </a:p>
        </p:txBody>
      </p:sp>
      <p:sp>
        <p:nvSpPr>
          <p:cNvPr id="27" name="Google Shape;899;p43">
            <a:extLst>
              <a:ext uri="{FF2B5EF4-FFF2-40B4-BE49-F238E27FC236}">
                <a16:creationId xmlns:a16="http://schemas.microsoft.com/office/drawing/2014/main" id="{FD020461-991F-AE79-1F1F-F09AD52ED306}"/>
              </a:ext>
            </a:extLst>
          </p:cNvPr>
          <p:cNvSpPr/>
          <p:nvPr/>
        </p:nvSpPr>
        <p:spPr>
          <a:xfrm>
            <a:off x="1055720" y="3780242"/>
            <a:ext cx="648575" cy="450025"/>
          </a:xfrm>
          <a:prstGeom prst="rect">
            <a:avLst/>
          </a:prstGeom>
        </p:spPr>
        <p:txBody>
          <a:bodyPr>
            <a:prstTxWarp prst="textPlain">
              <a:avLst/>
            </a:prstTxWarp>
          </a:bodyPr>
          <a:lstStyle/>
          <a:p>
            <a:pPr lvl="0" algn="ctr"/>
            <a:r>
              <a:rPr lang="en-CA" b="0" i="0" dirty="0">
                <a:ln w="19050" cap="flat" cmpd="sng">
                  <a:solidFill>
                    <a:schemeClr val="accent1"/>
                  </a:solidFill>
                  <a:prstDash val="solid"/>
                  <a:round/>
                  <a:headEnd type="none" w="sm" len="sm"/>
                  <a:tailEnd type="none" w="sm" len="sm"/>
                </a:ln>
                <a:solidFill>
                  <a:schemeClr val="dk2"/>
                </a:solidFill>
                <a:latin typeface="Inter;900"/>
              </a:rPr>
              <a:t>02</a:t>
            </a:r>
            <a:endParaRPr b="0" i="0" dirty="0">
              <a:ln w="19050" cap="flat" cmpd="sng">
                <a:solidFill>
                  <a:schemeClr val="accent1"/>
                </a:solidFill>
                <a:prstDash val="solid"/>
                <a:round/>
                <a:headEnd type="none" w="sm" len="sm"/>
                <a:tailEnd type="none" w="sm" len="sm"/>
              </a:ln>
              <a:solidFill>
                <a:schemeClr val="dk2"/>
              </a:solidFill>
              <a:latin typeface="Inter;900"/>
            </a:endParaRPr>
          </a:p>
        </p:txBody>
      </p:sp>
      <p:sp>
        <p:nvSpPr>
          <p:cNvPr id="2" name="Subtitle 2">
            <a:extLst>
              <a:ext uri="{FF2B5EF4-FFF2-40B4-BE49-F238E27FC236}">
                <a16:creationId xmlns:a16="http://schemas.microsoft.com/office/drawing/2014/main" id="{FCC6F943-2204-2D45-B09D-F0BDF2AB44DD}"/>
              </a:ext>
            </a:extLst>
          </p:cNvPr>
          <p:cNvSpPr txBox="1">
            <a:spLocks/>
          </p:cNvSpPr>
          <p:nvPr/>
        </p:nvSpPr>
        <p:spPr>
          <a:xfrm>
            <a:off x="364856" y="4818136"/>
            <a:ext cx="219202" cy="2705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8</a:t>
            </a:r>
            <a:endParaRPr lang="en-CA" dirty="0">
              <a:solidFill>
                <a:schemeClr val="bg2">
                  <a:lumMod val="10000"/>
                  <a:lumOff val="90000"/>
                </a:schemeClr>
              </a:solidFil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81" name="Google Shape;881;p43"/>
          <p:cNvSpPr txBox="1">
            <a:spLocks noGrp="1"/>
          </p:cNvSpPr>
          <p:nvPr>
            <p:ph type="title" idx="14"/>
          </p:nvPr>
        </p:nvSpPr>
        <p:spPr>
          <a:xfrm>
            <a:off x="4645489" y="1690450"/>
            <a:ext cx="1038600" cy="78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grpSp>
        <p:nvGrpSpPr>
          <p:cNvPr id="885" name="Google Shape;885;p43"/>
          <p:cNvGrpSpPr/>
          <p:nvPr/>
        </p:nvGrpSpPr>
        <p:grpSpPr>
          <a:xfrm>
            <a:off x="843599" y="1367354"/>
            <a:ext cx="7398731" cy="1703006"/>
            <a:chOff x="843599" y="1272425"/>
            <a:chExt cx="5603603" cy="1600725"/>
          </a:xfrm>
        </p:grpSpPr>
        <p:sp>
          <p:nvSpPr>
            <p:cNvPr id="886" name="Google Shape;886;p43"/>
            <p:cNvSpPr/>
            <p:nvPr/>
          </p:nvSpPr>
          <p:spPr>
            <a:xfrm>
              <a:off x="843599" y="1272425"/>
              <a:ext cx="5603603" cy="1600725"/>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887" name="Google Shape;887;p43"/>
            <p:cNvCxnSpPr/>
            <p:nvPr/>
          </p:nvCxnSpPr>
          <p:spPr>
            <a:xfrm>
              <a:off x="1841725" y="1281950"/>
              <a:ext cx="0" cy="1591200"/>
            </a:xfrm>
            <a:prstGeom prst="straightConnector1">
              <a:avLst/>
            </a:prstGeom>
            <a:noFill/>
            <a:ln w="19050" cap="flat" cmpd="sng">
              <a:solidFill>
                <a:schemeClr val="lt1"/>
              </a:solidFill>
              <a:prstDash val="solid"/>
              <a:round/>
              <a:headEnd type="none" w="med" len="med"/>
              <a:tailEnd type="none" w="med" len="med"/>
            </a:ln>
          </p:spPr>
        </p:cxnSp>
        <p:cxnSp>
          <p:nvCxnSpPr>
            <p:cNvPr id="888" name="Google Shape;888;p43"/>
            <p:cNvCxnSpPr/>
            <p:nvPr/>
          </p:nvCxnSpPr>
          <p:spPr>
            <a:xfrm rot="10800000">
              <a:off x="1848574" y="1693724"/>
              <a:ext cx="2642100" cy="0"/>
            </a:xfrm>
            <a:prstGeom prst="straightConnector1">
              <a:avLst/>
            </a:prstGeom>
            <a:noFill/>
            <a:ln w="19050" cap="flat" cmpd="sng">
              <a:solidFill>
                <a:schemeClr val="lt1"/>
              </a:solidFill>
              <a:prstDash val="solid"/>
              <a:round/>
              <a:headEnd type="none" w="med" len="med"/>
              <a:tailEnd type="none" w="med" len="med"/>
            </a:ln>
          </p:spPr>
        </p:cxnSp>
      </p:grpSp>
      <p:sp>
        <p:nvSpPr>
          <p:cNvPr id="889" name="Google Shape;889;p43"/>
          <p:cNvSpPr txBox="1">
            <a:spLocks noGrp="1"/>
          </p:cNvSpPr>
          <p:nvPr>
            <p:ph type="title"/>
          </p:nvPr>
        </p:nvSpPr>
        <p:spPr>
          <a:xfrm>
            <a:off x="714375" y="348375"/>
            <a:ext cx="7715100" cy="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DATA CLEAING</a:t>
            </a:r>
            <a:endParaRPr dirty="0">
              <a:solidFill>
                <a:schemeClr val="accent1"/>
              </a:solidFill>
            </a:endParaRPr>
          </a:p>
        </p:txBody>
      </p:sp>
      <p:sp>
        <p:nvSpPr>
          <p:cNvPr id="890" name="Google Shape;890;p43"/>
          <p:cNvSpPr txBox="1">
            <a:spLocks noGrp="1"/>
          </p:cNvSpPr>
          <p:nvPr>
            <p:ph type="subTitle" idx="1"/>
          </p:nvPr>
        </p:nvSpPr>
        <p:spPr>
          <a:xfrm>
            <a:off x="2235120" y="1920125"/>
            <a:ext cx="6007210" cy="9825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CA" dirty="0"/>
              <a:t>W</a:t>
            </a:r>
            <a:r>
              <a:rPr lang="en" dirty="0"/>
              <a:t>e removed around 850 Columns during data extraction.</a:t>
            </a:r>
          </a:p>
          <a:p>
            <a:pPr marL="0" lvl="0" indent="0" algn="l" rtl="0">
              <a:spcBef>
                <a:spcPts val="0"/>
              </a:spcBef>
              <a:spcAft>
                <a:spcPts val="0"/>
              </a:spcAft>
              <a:buClr>
                <a:schemeClr val="dk1"/>
              </a:buClr>
              <a:buSzPts val="1100"/>
              <a:buFont typeface="Arial"/>
              <a:buNone/>
            </a:pPr>
            <a:r>
              <a:rPr lang="en" dirty="0"/>
              <a:t> </a:t>
            </a:r>
          </a:p>
          <a:p>
            <a:pPr marL="0" lvl="0" indent="0" algn="l" rtl="0">
              <a:spcBef>
                <a:spcPts val="0"/>
              </a:spcBef>
              <a:spcAft>
                <a:spcPts val="0"/>
              </a:spcAft>
              <a:buClr>
                <a:schemeClr val="dk1"/>
              </a:buClr>
              <a:buSzPts val="1100"/>
              <a:buFont typeface="Arial"/>
              <a:buNone/>
            </a:pPr>
            <a:r>
              <a:rPr lang="en" dirty="0"/>
              <a:t>We removed the unwanted feature from the final dataset like a year, basement, Bowler etc. </a:t>
            </a:r>
          </a:p>
          <a:p>
            <a:pPr marL="0" lvl="0" indent="0" algn="l" rtl="0">
              <a:spcBef>
                <a:spcPts val="0"/>
              </a:spcBef>
              <a:spcAft>
                <a:spcPts val="0"/>
              </a:spcAft>
              <a:buClr>
                <a:schemeClr val="dk1"/>
              </a:buClr>
              <a:buSzPts val="1100"/>
              <a:buFont typeface="Arial"/>
              <a:buNone/>
            </a:pPr>
            <a:endParaRPr dirty="0">
              <a:solidFill>
                <a:schemeClr val="lt1"/>
              </a:solidFill>
            </a:endParaRPr>
          </a:p>
        </p:txBody>
      </p:sp>
      <p:sp>
        <p:nvSpPr>
          <p:cNvPr id="891" name="Google Shape;891;p43"/>
          <p:cNvSpPr txBox="1">
            <a:spLocks noGrp="1"/>
          </p:cNvSpPr>
          <p:nvPr>
            <p:ph type="title" idx="2"/>
          </p:nvPr>
        </p:nvSpPr>
        <p:spPr>
          <a:xfrm>
            <a:off x="2235120" y="1290527"/>
            <a:ext cx="5287253"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solidFill>
                  <a:schemeClr val="accent1"/>
                </a:solidFill>
              </a:rPr>
              <a:t>Removed variable</a:t>
            </a:r>
          </a:p>
        </p:txBody>
      </p:sp>
      <p:sp>
        <p:nvSpPr>
          <p:cNvPr id="892" name="Google Shape;892;p43"/>
          <p:cNvSpPr txBox="1">
            <a:spLocks noGrp="1"/>
          </p:cNvSpPr>
          <p:nvPr>
            <p:ph type="title" idx="3"/>
          </p:nvPr>
        </p:nvSpPr>
        <p:spPr>
          <a:xfrm>
            <a:off x="5757731" y="1367354"/>
            <a:ext cx="2484600" cy="5522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solidFill>
                <a:schemeClr val="accent1"/>
              </a:solidFill>
            </a:endParaRPr>
          </a:p>
        </p:txBody>
      </p:sp>
      <p:sp>
        <p:nvSpPr>
          <p:cNvPr id="899" name="Google Shape;899;p43"/>
          <p:cNvSpPr/>
          <p:nvPr/>
        </p:nvSpPr>
        <p:spPr>
          <a:xfrm>
            <a:off x="1141208" y="1993844"/>
            <a:ext cx="648575" cy="450025"/>
          </a:xfrm>
          <a:prstGeom prst="rect">
            <a:avLst/>
          </a:prstGeom>
        </p:spPr>
        <p:txBody>
          <a:bodyPr>
            <a:prstTxWarp prst="textPlain">
              <a:avLst/>
            </a:prstTxWarp>
          </a:bodyPr>
          <a:lstStyle/>
          <a:p>
            <a:pPr lvl="0" algn="ctr"/>
            <a:r>
              <a:rPr lang="en-CA" b="0" i="0" dirty="0">
                <a:ln w="19050" cap="flat" cmpd="sng">
                  <a:solidFill>
                    <a:schemeClr val="accent1"/>
                  </a:solidFill>
                  <a:prstDash val="solid"/>
                  <a:round/>
                  <a:headEnd type="none" w="sm" len="sm"/>
                  <a:tailEnd type="none" w="sm" len="sm"/>
                </a:ln>
                <a:solidFill>
                  <a:schemeClr val="dk2"/>
                </a:solidFill>
                <a:latin typeface="Inter;900"/>
              </a:rPr>
              <a:t>03</a:t>
            </a:r>
            <a:endParaRPr b="0" i="0" dirty="0">
              <a:ln w="19050" cap="flat" cmpd="sng">
                <a:solidFill>
                  <a:schemeClr val="accent1"/>
                </a:solidFill>
                <a:prstDash val="solid"/>
                <a:round/>
                <a:headEnd type="none" w="sm" len="sm"/>
                <a:tailEnd type="none" w="sm" len="sm"/>
              </a:ln>
              <a:solidFill>
                <a:schemeClr val="dk2"/>
              </a:solidFill>
              <a:latin typeface="Inter;900"/>
            </a:endParaRPr>
          </a:p>
        </p:txBody>
      </p:sp>
      <p:sp>
        <p:nvSpPr>
          <p:cNvPr id="18" name="Google Shape;881;p43">
            <a:extLst>
              <a:ext uri="{FF2B5EF4-FFF2-40B4-BE49-F238E27FC236}">
                <a16:creationId xmlns:a16="http://schemas.microsoft.com/office/drawing/2014/main" id="{02738FDB-5D4E-29FA-DA36-02B87E5A2A5B}"/>
              </a:ext>
            </a:extLst>
          </p:cNvPr>
          <p:cNvSpPr txBox="1">
            <a:spLocks/>
          </p:cNvSpPr>
          <p:nvPr/>
        </p:nvSpPr>
        <p:spPr>
          <a:xfrm>
            <a:off x="4645488" y="3573512"/>
            <a:ext cx="1038600" cy="78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Inter Black"/>
              <a:buNone/>
              <a:defRPr sz="4600" b="0" i="0" u="none" strike="noStrike" cap="none">
                <a:solidFill>
                  <a:schemeClr val="lt1"/>
                </a:solidFill>
                <a:latin typeface="Inter Black"/>
                <a:ea typeface="Inter Black"/>
                <a:cs typeface="Inter Black"/>
                <a:sym typeface="Inter Black"/>
              </a:defRPr>
            </a:lvl1pPr>
            <a:lvl2pPr marR="0" lvl="1"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2pPr>
            <a:lvl3pPr marR="0" lvl="2"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3pPr>
            <a:lvl4pPr marR="0" lvl="3"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4pPr>
            <a:lvl5pPr marR="0" lvl="4"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5pPr>
            <a:lvl6pPr marR="0" lvl="5"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6pPr>
            <a:lvl7pPr marR="0" lvl="6"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7pPr>
            <a:lvl8pPr marR="0" lvl="7"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8pPr>
            <a:lvl9pPr marR="0" lvl="8"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9pPr>
          </a:lstStyle>
          <a:p>
            <a:r>
              <a:rPr lang="en">
                <a:solidFill>
                  <a:schemeClr val="dk2"/>
                </a:solidFill>
              </a:rPr>
              <a:t>02</a:t>
            </a:r>
            <a:endParaRPr lang="en" dirty="0">
              <a:solidFill>
                <a:schemeClr val="dk2"/>
              </a:solidFill>
            </a:endParaRPr>
          </a:p>
        </p:txBody>
      </p:sp>
      <p:grpSp>
        <p:nvGrpSpPr>
          <p:cNvPr id="19" name="Google Shape;885;p43">
            <a:extLst>
              <a:ext uri="{FF2B5EF4-FFF2-40B4-BE49-F238E27FC236}">
                <a16:creationId xmlns:a16="http://schemas.microsoft.com/office/drawing/2014/main" id="{2644B55B-D6A8-B89C-0E73-80A891E15F97}"/>
              </a:ext>
            </a:extLst>
          </p:cNvPr>
          <p:cNvGrpSpPr/>
          <p:nvPr/>
        </p:nvGrpSpPr>
        <p:grpSpPr>
          <a:xfrm>
            <a:off x="843598" y="3250416"/>
            <a:ext cx="7398731" cy="1703006"/>
            <a:chOff x="843599" y="1272425"/>
            <a:chExt cx="5603603" cy="1600725"/>
          </a:xfrm>
        </p:grpSpPr>
        <p:sp>
          <p:nvSpPr>
            <p:cNvPr id="20" name="Google Shape;886;p43">
              <a:extLst>
                <a:ext uri="{FF2B5EF4-FFF2-40B4-BE49-F238E27FC236}">
                  <a16:creationId xmlns:a16="http://schemas.microsoft.com/office/drawing/2014/main" id="{28A3F490-99A9-089F-06F4-B25FF0FDCAD3}"/>
                </a:ext>
              </a:extLst>
            </p:cNvPr>
            <p:cNvSpPr/>
            <p:nvPr/>
          </p:nvSpPr>
          <p:spPr>
            <a:xfrm>
              <a:off x="843599" y="1272425"/>
              <a:ext cx="5603603" cy="1600725"/>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1" name="Google Shape;887;p43">
              <a:extLst>
                <a:ext uri="{FF2B5EF4-FFF2-40B4-BE49-F238E27FC236}">
                  <a16:creationId xmlns:a16="http://schemas.microsoft.com/office/drawing/2014/main" id="{2A0DB166-CF54-9D07-24AC-6B2F8E9FAE74}"/>
                </a:ext>
              </a:extLst>
            </p:cNvPr>
            <p:cNvCxnSpPr/>
            <p:nvPr/>
          </p:nvCxnSpPr>
          <p:spPr>
            <a:xfrm>
              <a:off x="1841725" y="1281950"/>
              <a:ext cx="0" cy="1591200"/>
            </a:xfrm>
            <a:prstGeom prst="straightConnector1">
              <a:avLst/>
            </a:prstGeom>
            <a:noFill/>
            <a:ln w="19050" cap="flat" cmpd="sng">
              <a:solidFill>
                <a:schemeClr val="lt1"/>
              </a:solidFill>
              <a:prstDash val="solid"/>
              <a:round/>
              <a:headEnd type="none" w="med" len="med"/>
              <a:tailEnd type="none" w="med" len="med"/>
            </a:ln>
          </p:spPr>
        </p:cxnSp>
        <p:cxnSp>
          <p:nvCxnSpPr>
            <p:cNvPr id="22" name="Google Shape;888;p43">
              <a:extLst>
                <a:ext uri="{FF2B5EF4-FFF2-40B4-BE49-F238E27FC236}">
                  <a16:creationId xmlns:a16="http://schemas.microsoft.com/office/drawing/2014/main" id="{C81FE7BA-3ABD-1C79-DD8B-6417DC8B1E55}"/>
                </a:ext>
              </a:extLst>
            </p:cNvPr>
            <p:cNvCxnSpPr/>
            <p:nvPr/>
          </p:nvCxnSpPr>
          <p:spPr>
            <a:xfrm rot="10800000">
              <a:off x="1848574" y="1693724"/>
              <a:ext cx="2642100" cy="0"/>
            </a:xfrm>
            <a:prstGeom prst="straightConnector1">
              <a:avLst/>
            </a:prstGeom>
            <a:noFill/>
            <a:ln w="19050" cap="flat" cmpd="sng">
              <a:solidFill>
                <a:schemeClr val="lt1"/>
              </a:solidFill>
              <a:prstDash val="solid"/>
              <a:round/>
              <a:headEnd type="none" w="med" len="med"/>
              <a:tailEnd type="none" w="med" len="med"/>
            </a:ln>
          </p:spPr>
        </p:cxnSp>
      </p:grpSp>
      <p:sp>
        <p:nvSpPr>
          <p:cNvPr id="23" name="Google Shape;890;p43">
            <a:extLst>
              <a:ext uri="{FF2B5EF4-FFF2-40B4-BE49-F238E27FC236}">
                <a16:creationId xmlns:a16="http://schemas.microsoft.com/office/drawing/2014/main" id="{8F6F9663-D622-C6BB-9C52-A14FF8D99D8E}"/>
              </a:ext>
            </a:extLst>
          </p:cNvPr>
          <p:cNvSpPr txBox="1">
            <a:spLocks/>
          </p:cNvSpPr>
          <p:nvPr/>
        </p:nvSpPr>
        <p:spPr>
          <a:xfrm>
            <a:off x="2170519" y="3775464"/>
            <a:ext cx="6007210" cy="11162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Be Vietnam"/>
              <a:buNone/>
              <a:defRPr sz="1400" b="0" i="0" u="none" strike="noStrike" cap="none">
                <a:solidFill>
                  <a:schemeClr val="lt1"/>
                </a:solidFill>
                <a:latin typeface="Be Vietnam"/>
                <a:ea typeface="Be Vietnam"/>
                <a:cs typeface="Be Vietnam"/>
                <a:sym typeface="Be Vietnam"/>
              </a:defRPr>
            </a:lvl1pPr>
            <a:lvl2pPr marL="914400" marR="0" lvl="1"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2pPr>
            <a:lvl3pPr marL="1371600" marR="0" lvl="2"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3pPr>
            <a:lvl4pPr marL="1828800" marR="0" lvl="3"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4pPr>
            <a:lvl5pPr marL="2286000" marR="0" lvl="4"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5pPr>
            <a:lvl6pPr marL="2743200" marR="0" lvl="5"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6pPr>
            <a:lvl7pPr marL="3200400" marR="0" lvl="6"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7pPr>
            <a:lvl8pPr marL="3657600" marR="0" lvl="7"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8pPr>
            <a:lvl9pPr marL="4114800" marR="0" lvl="8" indent="-317500" algn="l" rtl="0">
              <a:lnSpc>
                <a:spcPct val="115000"/>
              </a:lnSpc>
              <a:spcBef>
                <a:spcPts val="0"/>
              </a:spcBef>
              <a:spcAft>
                <a:spcPts val="0"/>
              </a:spcAft>
              <a:buClr>
                <a:schemeClr val="lt1"/>
              </a:buClr>
              <a:buSzPts val="1400"/>
              <a:buFont typeface="Be Vietnam"/>
              <a:buNone/>
              <a:defRPr sz="1400" b="0" i="0" u="none" strike="noStrike" cap="none">
                <a:solidFill>
                  <a:schemeClr val="lt1"/>
                </a:solidFill>
                <a:latin typeface="Be Vietnam"/>
                <a:ea typeface="Be Vietnam"/>
                <a:cs typeface="Be Vietnam"/>
                <a:sym typeface="Be Vietnam"/>
              </a:defRPr>
            </a:lvl9pPr>
          </a:lstStyle>
          <a:p>
            <a:pPr marL="0" indent="0">
              <a:buClr>
                <a:schemeClr val="dk1"/>
              </a:buClr>
              <a:buSzPts val="1100"/>
            </a:pPr>
            <a:r>
              <a:rPr lang="en-US" dirty="0"/>
              <a:t>Performed one-hot encoding on the columns '</a:t>
            </a:r>
            <a:r>
              <a:rPr lang="en-US" dirty="0" err="1"/>
              <a:t>batting_team</a:t>
            </a:r>
            <a:r>
              <a:rPr lang="en-US" dirty="0"/>
              <a:t>’, '</a:t>
            </a:r>
            <a:r>
              <a:rPr lang="en-US" dirty="0" err="1"/>
              <a:t>bowling_team</a:t>
            </a:r>
            <a:r>
              <a:rPr lang="en-US" dirty="0"/>
              <a:t>’, and 'city’.</a:t>
            </a:r>
          </a:p>
          <a:p>
            <a:pPr marL="0" indent="0" algn="just">
              <a:buClr>
                <a:schemeClr val="dk1"/>
              </a:buClr>
              <a:buSzPts val="1100"/>
              <a:buFont typeface="Arial"/>
              <a:buNone/>
            </a:pPr>
            <a:r>
              <a:rPr lang="en-US" dirty="0"/>
              <a:t>Used the </a:t>
            </a:r>
            <a:r>
              <a:rPr lang="en-US" dirty="0" err="1"/>
              <a:t>StandardScaler</a:t>
            </a:r>
            <a:r>
              <a:rPr lang="en-US" dirty="0"/>
              <a:t> method from the sci-kit-learn library, which is used to standardize the data.</a:t>
            </a:r>
          </a:p>
          <a:p>
            <a:pPr marL="0" indent="0">
              <a:buClr>
                <a:schemeClr val="dk1"/>
              </a:buClr>
              <a:buSzPts val="1100"/>
              <a:buFont typeface="Arial"/>
              <a:buNone/>
            </a:pPr>
            <a:endParaRPr lang="en-US" dirty="0"/>
          </a:p>
        </p:txBody>
      </p:sp>
      <p:sp>
        <p:nvSpPr>
          <p:cNvPr id="24" name="Google Shape;891;p43">
            <a:extLst>
              <a:ext uri="{FF2B5EF4-FFF2-40B4-BE49-F238E27FC236}">
                <a16:creationId xmlns:a16="http://schemas.microsoft.com/office/drawing/2014/main" id="{151E6A5A-F65F-482D-2F11-D5A2C7BC4E5A}"/>
              </a:ext>
            </a:extLst>
          </p:cNvPr>
          <p:cNvSpPr txBox="1">
            <a:spLocks/>
          </p:cNvSpPr>
          <p:nvPr/>
        </p:nvSpPr>
        <p:spPr>
          <a:xfrm>
            <a:off x="2235119" y="3173589"/>
            <a:ext cx="5287253" cy="61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Inter Black"/>
              <a:buNone/>
              <a:defRPr sz="2600" b="0" i="0" u="none" strike="noStrike" cap="none">
                <a:solidFill>
                  <a:schemeClr val="accent1"/>
                </a:solidFill>
                <a:latin typeface="Inter Black"/>
                <a:ea typeface="Inter Black"/>
                <a:cs typeface="Inter Black"/>
                <a:sym typeface="Inter Black"/>
              </a:defRPr>
            </a:lvl1pPr>
            <a:lvl2pPr marR="0" lvl="1"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2pPr>
            <a:lvl3pPr marR="0" lvl="2"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3pPr>
            <a:lvl4pPr marR="0" lvl="3"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4pPr>
            <a:lvl5pPr marR="0" lvl="4"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5pPr>
            <a:lvl6pPr marR="0" lvl="5"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6pPr>
            <a:lvl7pPr marR="0" lvl="6"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7pPr>
            <a:lvl8pPr marR="0" lvl="7"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8pPr>
            <a:lvl9pPr marR="0" lvl="8"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9pPr>
          </a:lstStyle>
          <a:p>
            <a:r>
              <a:rPr lang="en-CA" dirty="0">
                <a:solidFill>
                  <a:schemeClr val="accent1"/>
                </a:solidFill>
              </a:rPr>
              <a:t>Encoding and Scaling</a:t>
            </a:r>
            <a:endParaRPr lang="en-CA" dirty="0"/>
          </a:p>
        </p:txBody>
      </p:sp>
      <p:sp>
        <p:nvSpPr>
          <p:cNvPr id="25" name="Google Shape;892;p43">
            <a:extLst>
              <a:ext uri="{FF2B5EF4-FFF2-40B4-BE49-F238E27FC236}">
                <a16:creationId xmlns:a16="http://schemas.microsoft.com/office/drawing/2014/main" id="{D5167626-F241-CE0F-5528-3764DF79EACE}"/>
              </a:ext>
            </a:extLst>
          </p:cNvPr>
          <p:cNvSpPr txBox="1">
            <a:spLocks/>
          </p:cNvSpPr>
          <p:nvPr/>
        </p:nvSpPr>
        <p:spPr>
          <a:xfrm>
            <a:off x="5757730" y="3250416"/>
            <a:ext cx="2484600" cy="552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Inter Black"/>
              <a:buNone/>
              <a:defRPr sz="2600" b="0" i="0" u="none" strike="noStrike" cap="none">
                <a:solidFill>
                  <a:schemeClr val="accent1"/>
                </a:solidFill>
                <a:latin typeface="Inter Black"/>
                <a:ea typeface="Inter Black"/>
                <a:cs typeface="Inter Black"/>
                <a:sym typeface="Inter Black"/>
              </a:defRPr>
            </a:lvl1pPr>
            <a:lvl2pPr marR="0" lvl="1"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2pPr>
            <a:lvl3pPr marR="0" lvl="2"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3pPr>
            <a:lvl4pPr marR="0" lvl="3"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4pPr>
            <a:lvl5pPr marR="0" lvl="4"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5pPr>
            <a:lvl6pPr marR="0" lvl="5"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6pPr>
            <a:lvl7pPr marR="0" lvl="6"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7pPr>
            <a:lvl8pPr marR="0" lvl="7"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8pPr>
            <a:lvl9pPr marR="0" lvl="8" algn="l" rtl="0">
              <a:lnSpc>
                <a:spcPct val="100000"/>
              </a:lnSpc>
              <a:spcBef>
                <a:spcPts val="0"/>
              </a:spcBef>
              <a:spcAft>
                <a:spcPts val="0"/>
              </a:spcAft>
              <a:buClr>
                <a:schemeClr val="accent1"/>
              </a:buClr>
              <a:buSzPts val="2800"/>
              <a:buFont typeface="Inter Black"/>
              <a:buNone/>
              <a:defRPr sz="2800" b="0" i="0" u="none" strike="noStrike" cap="none">
                <a:solidFill>
                  <a:schemeClr val="accent1"/>
                </a:solidFill>
                <a:latin typeface="Inter Black"/>
                <a:ea typeface="Inter Black"/>
                <a:cs typeface="Inter Black"/>
                <a:sym typeface="Inter Black"/>
              </a:defRPr>
            </a:lvl9pPr>
          </a:lstStyle>
          <a:p>
            <a:r>
              <a:rPr lang="en"/>
              <a:t> </a:t>
            </a:r>
            <a:endParaRPr lang="en" dirty="0"/>
          </a:p>
        </p:txBody>
      </p:sp>
      <p:sp>
        <p:nvSpPr>
          <p:cNvPr id="26" name="Google Shape;898;p43">
            <a:extLst>
              <a:ext uri="{FF2B5EF4-FFF2-40B4-BE49-F238E27FC236}">
                <a16:creationId xmlns:a16="http://schemas.microsoft.com/office/drawing/2014/main" id="{31B52292-B670-C91E-8616-31C344DA6429}"/>
              </a:ext>
            </a:extLst>
          </p:cNvPr>
          <p:cNvSpPr txBox="1">
            <a:spLocks/>
          </p:cNvSpPr>
          <p:nvPr/>
        </p:nvSpPr>
        <p:spPr>
          <a:xfrm>
            <a:off x="946196" y="3698635"/>
            <a:ext cx="1038600" cy="78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Inter Black"/>
              <a:buNone/>
              <a:defRPr sz="4600" b="0" i="0" u="none" strike="noStrike" cap="none">
                <a:solidFill>
                  <a:schemeClr val="lt1"/>
                </a:solidFill>
                <a:latin typeface="Inter Black"/>
                <a:ea typeface="Inter Black"/>
                <a:cs typeface="Inter Black"/>
                <a:sym typeface="Inter Black"/>
              </a:defRPr>
            </a:lvl1pPr>
            <a:lvl2pPr marR="0" lvl="1"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2pPr>
            <a:lvl3pPr marR="0" lvl="2"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3pPr>
            <a:lvl4pPr marR="0" lvl="3"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4pPr>
            <a:lvl5pPr marR="0" lvl="4"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5pPr>
            <a:lvl6pPr marR="0" lvl="5"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6pPr>
            <a:lvl7pPr marR="0" lvl="6"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7pPr>
            <a:lvl8pPr marR="0" lvl="7"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8pPr>
            <a:lvl9pPr marR="0" lvl="8" algn="ctr" rtl="0">
              <a:lnSpc>
                <a:spcPct val="100000"/>
              </a:lnSpc>
              <a:spcBef>
                <a:spcPts val="0"/>
              </a:spcBef>
              <a:spcAft>
                <a:spcPts val="0"/>
              </a:spcAft>
              <a:buClr>
                <a:schemeClr val="accent1"/>
              </a:buClr>
              <a:buSzPts val="3600"/>
              <a:buFont typeface="Inter Black"/>
              <a:buNone/>
              <a:defRPr sz="3600" b="0" i="0" u="none" strike="noStrike" cap="none">
                <a:solidFill>
                  <a:schemeClr val="accent1"/>
                </a:solidFill>
                <a:latin typeface="Inter Black"/>
                <a:ea typeface="Inter Black"/>
                <a:cs typeface="Inter Black"/>
                <a:sym typeface="Inter Black"/>
              </a:defRPr>
            </a:lvl9pPr>
          </a:lstStyle>
          <a:p>
            <a:r>
              <a:rPr lang="en-CA" b="0" i="0" dirty="0">
                <a:ln w="19050" cap="flat" cmpd="sng">
                  <a:solidFill>
                    <a:schemeClr val="accent1"/>
                  </a:solidFill>
                  <a:prstDash val="solid"/>
                  <a:round/>
                  <a:headEnd type="none" w="sm" len="sm"/>
                  <a:tailEnd type="none" w="sm" len="sm"/>
                </a:ln>
                <a:solidFill>
                  <a:schemeClr val="dk2"/>
                </a:solidFill>
                <a:latin typeface="Inter;900"/>
              </a:rPr>
              <a:t>04</a:t>
            </a:r>
            <a:endParaRPr lang="en" dirty="0"/>
          </a:p>
        </p:txBody>
      </p:sp>
      <p:sp>
        <p:nvSpPr>
          <p:cNvPr id="27" name="Google Shape;899;p43">
            <a:extLst>
              <a:ext uri="{FF2B5EF4-FFF2-40B4-BE49-F238E27FC236}">
                <a16:creationId xmlns:a16="http://schemas.microsoft.com/office/drawing/2014/main" id="{FD020461-991F-AE79-1F1F-F09AD52ED306}"/>
              </a:ext>
            </a:extLst>
          </p:cNvPr>
          <p:cNvSpPr/>
          <p:nvPr/>
        </p:nvSpPr>
        <p:spPr>
          <a:xfrm>
            <a:off x="1055720" y="3780242"/>
            <a:ext cx="648575" cy="450025"/>
          </a:xfrm>
          <a:prstGeom prst="rect">
            <a:avLst/>
          </a:prstGeom>
        </p:spPr>
        <p:txBody>
          <a:bodyPr>
            <a:prstTxWarp prst="textPlain">
              <a:avLst/>
            </a:prstTxWarp>
          </a:bodyPr>
          <a:lstStyle/>
          <a:p>
            <a:pPr lvl="0" algn="ctr"/>
            <a:endParaRPr b="0" i="0" dirty="0">
              <a:ln w="19050" cap="flat" cmpd="sng">
                <a:solidFill>
                  <a:schemeClr val="accent1"/>
                </a:solidFill>
                <a:prstDash val="solid"/>
                <a:round/>
                <a:headEnd type="none" w="sm" len="sm"/>
                <a:tailEnd type="none" w="sm" len="sm"/>
              </a:ln>
              <a:solidFill>
                <a:schemeClr val="dk2"/>
              </a:solidFill>
              <a:latin typeface="Inter;900"/>
            </a:endParaRPr>
          </a:p>
        </p:txBody>
      </p:sp>
      <p:sp>
        <p:nvSpPr>
          <p:cNvPr id="2" name="Subtitle 2">
            <a:extLst>
              <a:ext uri="{FF2B5EF4-FFF2-40B4-BE49-F238E27FC236}">
                <a16:creationId xmlns:a16="http://schemas.microsoft.com/office/drawing/2014/main" id="{EB1D8B24-A17C-962F-D928-236ABEF8C8F8}"/>
              </a:ext>
            </a:extLst>
          </p:cNvPr>
          <p:cNvSpPr txBox="1">
            <a:spLocks/>
          </p:cNvSpPr>
          <p:nvPr/>
        </p:nvSpPr>
        <p:spPr>
          <a:xfrm>
            <a:off x="426455" y="4756434"/>
            <a:ext cx="219202" cy="2705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Be Vietnam"/>
              <a:buNone/>
              <a:defRPr sz="1400" b="0" i="0" u="none" strike="noStrike" cap="none">
                <a:solidFill>
                  <a:schemeClr val="dk1"/>
                </a:solidFill>
                <a:latin typeface="Be Vietnam"/>
                <a:ea typeface="Be Vietnam"/>
                <a:cs typeface="Be Vietnam"/>
                <a:sym typeface="Be Vietnam"/>
              </a:defRPr>
            </a:lvl1pPr>
            <a:lvl2pPr marL="914400" marR="0" lvl="1"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2pPr>
            <a:lvl3pPr marL="1371600" marR="0" lvl="2"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3pPr>
            <a:lvl4pPr marL="1828800" marR="0" lvl="3"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4pPr>
            <a:lvl5pPr marL="2286000" marR="0" lvl="4"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5pPr>
            <a:lvl6pPr marL="2743200" marR="0" lvl="5"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6pPr>
            <a:lvl7pPr marL="3200400" marR="0" lvl="6"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7pPr>
            <a:lvl8pPr marL="3657600" marR="0" lvl="7"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8pPr>
            <a:lvl9pPr marL="4114800" marR="0" lvl="8" indent="-317500" algn="ctr" rtl="0">
              <a:lnSpc>
                <a:spcPct val="100000"/>
              </a:lnSpc>
              <a:spcBef>
                <a:spcPts val="0"/>
              </a:spcBef>
              <a:spcAft>
                <a:spcPts val="0"/>
              </a:spcAft>
              <a:buClr>
                <a:schemeClr val="dk1"/>
              </a:buClr>
              <a:buSzPts val="2100"/>
              <a:buFont typeface="Be Vietnam"/>
              <a:buNone/>
              <a:defRPr sz="2100" b="0" i="0" u="none" strike="noStrike" cap="none">
                <a:solidFill>
                  <a:schemeClr val="dk1"/>
                </a:solidFill>
                <a:latin typeface="Be Vietnam"/>
                <a:ea typeface="Be Vietnam"/>
                <a:cs typeface="Be Vietnam"/>
                <a:sym typeface="Be Vietnam"/>
              </a:defRPr>
            </a:lvl9pPr>
          </a:lstStyle>
          <a:p>
            <a:r>
              <a:rPr lang="en-US" dirty="0">
                <a:solidFill>
                  <a:schemeClr val="bg2">
                    <a:lumMod val="10000"/>
                    <a:lumOff val="90000"/>
                  </a:schemeClr>
                </a:solidFill>
              </a:rPr>
              <a:t>9</a:t>
            </a:r>
            <a:endParaRPr lang="en-CA" dirty="0">
              <a:solidFill>
                <a:schemeClr val="bg2">
                  <a:lumMod val="10000"/>
                  <a:lumOff val="90000"/>
                </a:schemeClr>
              </a:solidFill>
            </a:endParaRPr>
          </a:p>
        </p:txBody>
      </p:sp>
    </p:spTree>
    <p:extLst>
      <p:ext uri="{BB962C8B-B14F-4D97-AF65-F5344CB8AC3E}">
        <p14:creationId xmlns:p14="http://schemas.microsoft.com/office/powerpoint/2010/main" val="364326056"/>
      </p:ext>
    </p:extLst>
  </p:cSld>
  <p:clrMapOvr>
    <a:masterClrMapping/>
  </p:clrMapOvr>
  <p:transition spd="slow">
    <p:push dir="u"/>
  </p:transition>
</p:sld>
</file>

<file path=ppt/theme/theme1.xml><?xml version="1.0" encoding="utf-8"?>
<a:theme xmlns:a="http://schemas.openxmlformats.org/drawingml/2006/main" name="Cricket Sport Center by Slidesgo">
  <a:themeElements>
    <a:clrScheme name="Simple Light">
      <a:dk1>
        <a:srgbClr val="000000"/>
      </a:dk1>
      <a:lt1>
        <a:srgbClr val="FFFFFF"/>
      </a:lt1>
      <a:dk2>
        <a:srgbClr val="232323"/>
      </a:dk2>
      <a:lt2>
        <a:srgbClr val="9B9B9B"/>
      </a:lt2>
      <a:accent1>
        <a:srgbClr val="CBEF53"/>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1090</Words>
  <Application>Microsoft Office PowerPoint</Application>
  <PresentationFormat>On-screen Show (16:9)</PresentationFormat>
  <Paragraphs>153</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Inter;900</vt:lpstr>
      <vt:lpstr>Be Vietnam</vt:lpstr>
      <vt:lpstr>CIDFont+F3</vt:lpstr>
      <vt:lpstr>Anaheim</vt:lpstr>
      <vt:lpstr>Inter Black</vt:lpstr>
      <vt:lpstr>Calibri</vt:lpstr>
      <vt:lpstr>Haettenschweiler</vt:lpstr>
      <vt:lpstr>Cricket Sport Center by Slidesgo</vt:lpstr>
      <vt:lpstr>IPL SPORT PREDICTION</vt:lpstr>
      <vt:lpstr>CONTENTS OF THIS PRESENTATION</vt:lpstr>
      <vt:lpstr>INTRODUCTION</vt:lpstr>
      <vt:lpstr>— SHARE WARNE</vt:lpstr>
      <vt:lpstr>PROBLEM STATEMENT</vt:lpstr>
      <vt:lpstr>DATASET</vt:lpstr>
      <vt:lpstr>PowerPoint Presentation</vt:lpstr>
      <vt:lpstr>02</vt:lpstr>
      <vt:lpstr>02</vt:lpstr>
      <vt:lpstr>EDA</vt:lpstr>
      <vt:lpstr>EDA</vt:lpstr>
      <vt:lpstr>EDA</vt:lpstr>
      <vt:lpstr>HYPOTHESIS TEST</vt:lpstr>
      <vt:lpstr>PowerPoint Presentation</vt:lpstr>
      <vt:lpstr>TRAIN &amp; TEST DATA</vt:lpstr>
      <vt:lpstr>MODEL AND EVALUTION</vt:lpstr>
      <vt:lpstr>WHOA!</vt:lpstr>
      <vt:lpstr>REFERENCESS</vt:lpstr>
      <vt:lpstr>Nextweek work planning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SPORT PREDICTION</dc:title>
  <dc:creator>Jeelkumar Jiyani</dc:creator>
  <cp:lastModifiedBy>Jeelkumar Jiyani</cp:lastModifiedBy>
  <cp:revision>20</cp:revision>
  <dcterms:modified xsi:type="dcterms:W3CDTF">2023-02-11T03:00:37Z</dcterms:modified>
</cp:coreProperties>
</file>