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BFB2-4BD8-66DE-C088-4D0BE46F8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DAE25-D64E-2A7F-53BF-1E0F0F900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780BC-E437-78F2-2A74-5F21EA87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F705-B3BC-4238-ADF6-B104E432572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055E5-9AD2-0546-8A51-C9993A49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67025-866E-6B36-20D1-18CFF15D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6470-1D05-4FE3-B843-6A623DDB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9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A3D9-6CB3-DDC4-DDB8-A413921F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E98E3-D8D4-8D7B-088C-62B9B1B9A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3CC13-F115-9D95-3EA6-B3A8D8AE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F705-B3BC-4238-ADF6-B104E432572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CC821-9E62-B800-9059-873DD7C7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77BC5-41FC-2701-74E1-73A543C0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6470-1D05-4FE3-B843-6A623DDB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3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555D98-B302-9C08-0B46-B3729004E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621B1-3DE8-BA7B-459B-7A0F8E8BD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1C9AC-D3B0-D121-BE9A-C589FD4C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F705-B3BC-4238-ADF6-B104E432572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4E45B-4B41-809F-A8F5-FB1DBEA2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41DD-1F31-940B-C1DB-356C109C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6470-1D05-4FE3-B843-6A623DDB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8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3C11-EDEA-6078-7B82-3E581C17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B8DCD-1633-3A33-EA0C-D72610624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295EC-B2F6-5308-F60D-355B1ECD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F705-B3BC-4238-ADF6-B104E432572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7EA33-2869-0584-7C46-BE9ED3833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F504D-7359-E065-27B9-F59ED884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6470-1D05-4FE3-B843-6A623DDB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5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84CF-6186-1BF8-6F8A-F692A6AA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01FDF-1DCB-AAEB-2F5B-BAB1A9CE4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3D676-1865-B08C-965A-E562D44A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F705-B3BC-4238-ADF6-B104E432572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C0EA8-EFF6-41B3-F56A-767522BA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2C3B-EA6F-3095-2463-07BBDCEA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6470-1D05-4FE3-B843-6A623DDB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8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11EA6-5217-B5ED-63FA-9A947765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0E74-47C4-BBA3-FE36-C8838A8E7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7834B-C7D0-E166-3172-8EA78872D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5C1E9-A4EA-7F00-EC6C-E664986B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F705-B3BC-4238-ADF6-B104E432572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E0891-C7C0-829E-6F9C-6229318D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5F2ED-B8B5-D081-3AF5-5AF1F168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6470-1D05-4FE3-B843-6A623DDB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6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0E49-12CF-287B-E08F-20E373634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AC7E0-AC78-C52F-AE9C-4F86637D7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37832-3AF5-D673-47AF-DB2410A70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41B57-955B-D524-7647-9B38695D9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D664F-41FD-B2AA-70B9-200145E64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EF652-761E-9F43-2521-D2AF7797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F705-B3BC-4238-ADF6-B104E432572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BCA03-6F99-B054-C2A6-124AC227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3E0016-9650-292E-D43A-87DF4184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6470-1D05-4FE3-B843-6A623DDB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3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93C6-9392-D72F-3277-DA9EE0F9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B79E8-107A-CD75-AE6D-EEEFDFC8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F705-B3BC-4238-ADF6-B104E432572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AF1F6-0DB4-4801-FA3A-005807FA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E1606-91AB-BEAC-915D-90954E22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6470-1D05-4FE3-B843-6A623DDB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6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B952F-2A2E-CC01-AF4B-95E1F9B4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F705-B3BC-4238-ADF6-B104E432572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7EF51-B3E1-7CD5-FDF9-7631BD98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6DE8C-2C90-DA25-FBEC-E87BB963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6470-1D05-4FE3-B843-6A623DDB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7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E0ED-5EBD-0216-68F8-51AA59B8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7CDA6-121D-A60A-942F-25537F33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AEAE2-C03D-0167-88B0-5F8B1402F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FBC88-A356-425A-58F3-23F3E37A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F705-B3BC-4238-ADF6-B104E432572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EE4B8-2E64-6000-A974-E651EAFB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4C77E-29C0-7393-4519-4760B98D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6470-1D05-4FE3-B843-6A623DDB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4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D12B-D682-E108-AA7C-C76902C42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EF79A-B483-DF34-A977-ABF861B26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C0461-78D0-590B-E0CB-3A0FAC764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97B36-B8E1-BE87-8E2A-0C72B7C7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F705-B3BC-4238-ADF6-B104E432572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FD689-2EEA-BC07-6DFB-CE5EF67DA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32EC3-6272-B165-1221-B0965DA81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6470-1D05-4FE3-B843-6A623DDB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0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85AD1-DB98-A12F-8927-CA91849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170F8-F349-4871-FCC1-8764563E2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0F6B3-3AED-9A4C-5092-95E95658A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6F705-B3BC-4238-ADF6-B104E4325723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B3965-E4CA-E9BD-5058-707935E77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19008-512F-CB4D-4BC9-1D417CAB8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36470-1D05-4FE3-B843-6A623DDB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4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9AAF-C640-639F-C94A-2F3F19F05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51F70-9899-1FA3-CA8F-94087189A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8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93A1-F1B2-7487-6E41-8255FBE7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Setup Angular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A0704-63F6-0BE2-65E8-BBFD2308C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To install the Angular CLI, open a terminal window and run the following command: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npm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install -g @angular/cli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Run the CLI command ng new and provide name you would like to give: ng new my-app</a:t>
            </a:r>
            <a:b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To run the command 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Roboto" panose="02000000000000000000" pitchFamily="2" charset="0"/>
              </a:rPr>
              <a:t>1. 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cd my-app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2. ng serve --open</a:t>
            </a:r>
          </a:p>
          <a:p>
            <a:endParaRPr lang="en-US" b="0" i="0" dirty="0">
              <a:solidFill>
                <a:srgbClr val="444444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7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3AEB-D0D3-B30C-F289-82D6F040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Component creation 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9A6089-03C7-B3F7-DC9D-53A4491099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67576"/>
            <a:ext cx="10515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Run the ng generate component &lt;component-name&gt; command, where &lt;component-name&gt; is the name of your new component.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46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83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Setup Angular</vt:lpstr>
      <vt:lpstr>Component creation 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Darji, Jeel</dc:creator>
  <cp:lastModifiedBy>Darji, Jeel</cp:lastModifiedBy>
  <cp:revision>3</cp:revision>
  <dcterms:created xsi:type="dcterms:W3CDTF">2023-07-25T16:01:45Z</dcterms:created>
  <dcterms:modified xsi:type="dcterms:W3CDTF">2023-07-26T15:41:52Z</dcterms:modified>
</cp:coreProperties>
</file>