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2" autoAdjust="0"/>
    <p:restoredTop sz="94660"/>
  </p:normalViewPr>
  <p:slideViewPr>
    <p:cSldViewPr snapToGrid="0">
      <p:cViewPr varScale="1">
        <p:scale>
          <a:sx n="85" d="100"/>
          <a:sy n="85" d="100"/>
        </p:scale>
        <p:origin x="8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7F35-14F7-4195-B797-DDA4E1BCBEA6}" type="datetimeFigureOut">
              <a:rPr lang="en-IN" smtClean="0"/>
              <a:t>17-3-24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4101D8C-5631-43B7-9BEF-F073B8581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39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7F35-14F7-4195-B797-DDA4E1BCBEA6}" type="datetimeFigureOut">
              <a:rPr lang="en-IN" smtClean="0"/>
              <a:t>17-3-24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4101D8C-5631-43B7-9BEF-F073B8581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94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7F35-14F7-4195-B797-DDA4E1BCBEA6}" type="datetimeFigureOut">
              <a:rPr lang="en-IN" smtClean="0"/>
              <a:t>17-3-24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4101D8C-5631-43B7-9BEF-F073B858132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4347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7F35-14F7-4195-B797-DDA4E1BCBEA6}" type="datetimeFigureOut">
              <a:rPr lang="en-IN" smtClean="0"/>
              <a:t>17-3-24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4101D8C-5631-43B7-9BEF-F073B8581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12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7F35-14F7-4195-B797-DDA4E1BCBEA6}" type="datetimeFigureOut">
              <a:rPr lang="en-IN" smtClean="0"/>
              <a:t>17-3-24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4101D8C-5631-43B7-9BEF-F073B858132C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9008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7F35-14F7-4195-B797-DDA4E1BCBEA6}" type="datetimeFigureOut">
              <a:rPr lang="en-IN" smtClean="0"/>
              <a:t>17-3-24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4101D8C-5631-43B7-9BEF-F073B8581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310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7F35-14F7-4195-B797-DDA4E1BCBEA6}" type="datetimeFigureOut">
              <a:rPr lang="en-IN" smtClean="0"/>
              <a:t>17-3-24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1D8C-5631-43B7-9BEF-F073B8581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629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7F35-14F7-4195-B797-DDA4E1BCBEA6}" type="datetimeFigureOut">
              <a:rPr lang="en-IN" smtClean="0"/>
              <a:t>17-3-24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1D8C-5631-43B7-9BEF-F073B8581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49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7F35-14F7-4195-B797-DDA4E1BCBEA6}" type="datetimeFigureOut">
              <a:rPr lang="en-IN" smtClean="0"/>
              <a:t>17-3-24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1D8C-5631-43B7-9BEF-F073B8581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82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7F35-14F7-4195-B797-DDA4E1BCBEA6}" type="datetimeFigureOut">
              <a:rPr lang="en-IN" smtClean="0"/>
              <a:t>17-3-24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4101D8C-5631-43B7-9BEF-F073B8581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83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7F35-14F7-4195-B797-DDA4E1BCBEA6}" type="datetimeFigureOut">
              <a:rPr lang="en-IN" smtClean="0"/>
              <a:t>17-3-24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4101D8C-5631-43B7-9BEF-F073B8581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80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7F35-14F7-4195-B797-DDA4E1BCBEA6}" type="datetimeFigureOut">
              <a:rPr lang="en-IN" smtClean="0"/>
              <a:t>17-3-24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4101D8C-5631-43B7-9BEF-F073B8581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97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7F35-14F7-4195-B797-DDA4E1BCBEA6}" type="datetimeFigureOut">
              <a:rPr lang="en-IN" smtClean="0"/>
              <a:t>17-3-24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1D8C-5631-43B7-9BEF-F073B8581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23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7F35-14F7-4195-B797-DDA4E1BCBEA6}" type="datetimeFigureOut">
              <a:rPr lang="en-IN" smtClean="0"/>
              <a:t>17-3-24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1D8C-5631-43B7-9BEF-F073B8581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11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7F35-14F7-4195-B797-DDA4E1BCBEA6}" type="datetimeFigureOut">
              <a:rPr lang="en-IN" smtClean="0"/>
              <a:t>17-3-24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1D8C-5631-43B7-9BEF-F073B8581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40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7F35-14F7-4195-B797-DDA4E1BCBEA6}" type="datetimeFigureOut">
              <a:rPr lang="en-IN" smtClean="0"/>
              <a:t>17-3-24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4101D8C-5631-43B7-9BEF-F073B8581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0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D7F35-14F7-4195-B797-DDA4E1BCBEA6}" type="datetimeFigureOut">
              <a:rPr lang="en-IN" smtClean="0"/>
              <a:t>17-3-24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4101D8C-5631-43B7-9BEF-F073B8581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5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C435A7-5944-92B2-FFF8-E93DD8904C86}"/>
              </a:ext>
            </a:extLst>
          </p:cNvPr>
          <p:cNvSpPr txBox="1"/>
          <p:nvPr/>
        </p:nvSpPr>
        <p:spPr>
          <a:xfrm>
            <a:off x="304799" y="977134"/>
            <a:ext cx="59884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</a:rPr>
              <a:t>4. What is DFD? Create a DFD diagram on Flipkart </a:t>
            </a:r>
            <a:endParaRPr lang="en-IN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6B68BB-BE7C-35E5-25CA-4104C1AF81BC}"/>
              </a:ext>
            </a:extLst>
          </p:cNvPr>
          <p:cNvSpPr txBox="1"/>
          <p:nvPr/>
        </p:nvSpPr>
        <p:spPr>
          <a:xfrm>
            <a:off x="304799" y="1377244"/>
            <a:ext cx="11358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ANS :- A data flow diagram (DFD) is a graphical or visual representation using a standardized set of  	    symbols and notations to describe a business's operations through data movement.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52352-62DC-1F96-8CAC-69A33A6AE731}"/>
              </a:ext>
            </a:extLst>
          </p:cNvPr>
          <p:cNvSpPr txBox="1"/>
          <p:nvPr/>
        </p:nvSpPr>
        <p:spPr>
          <a:xfrm>
            <a:off x="3101788" y="207693"/>
            <a:ext cx="5988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effectLst/>
                <a:latin typeface="Times New Roman" panose="02020603050405020304" pitchFamily="18" charset="0"/>
              </a:rPr>
              <a:t>SE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0667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C435A7-5944-92B2-FFF8-E93DD8904C86}"/>
              </a:ext>
            </a:extLst>
          </p:cNvPr>
          <p:cNvSpPr txBox="1"/>
          <p:nvPr/>
        </p:nvSpPr>
        <p:spPr>
          <a:xfrm>
            <a:off x="416858" y="502004"/>
            <a:ext cx="94129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</a:rPr>
              <a:t>5. What is Flow  chart? Create a flowchart to make addition of two numbers.</a:t>
            </a:r>
            <a:endParaRPr lang="en-IN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6B68BB-BE7C-35E5-25CA-4104C1AF81BC}"/>
              </a:ext>
            </a:extLst>
          </p:cNvPr>
          <p:cNvSpPr txBox="1"/>
          <p:nvPr/>
        </p:nvSpPr>
        <p:spPr>
          <a:xfrm>
            <a:off x="416858" y="902114"/>
            <a:ext cx="11358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ANS :- </a:t>
            </a:r>
            <a:r>
              <a:rPr lang="en-US" dirty="0"/>
              <a:t>A flowchart is a diagram that depicts a process, system or computer algorithm.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978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C435A7-5944-92B2-FFF8-E93DD8904C86}"/>
              </a:ext>
            </a:extLst>
          </p:cNvPr>
          <p:cNvSpPr txBox="1"/>
          <p:nvPr/>
        </p:nvSpPr>
        <p:spPr>
          <a:xfrm>
            <a:off x="502022" y="582686"/>
            <a:ext cx="91798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</a:rPr>
              <a:t>6. What is Use case diagram? Create a use-case on bill payment on </a:t>
            </a:r>
            <a:r>
              <a:rPr lang="en-US" sz="2000" b="1" dirty="0" err="1">
                <a:effectLst/>
                <a:latin typeface="Times New Roman" panose="02020603050405020304" pitchFamily="18" charset="0"/>
              </a:rPr>
              <a:t>paytm</a:t>
            </a:r>
            <a:r>
              <a:rPr lang="en-US" sz="2000" b="1" dirty="0">
                <a:effectLst/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6B68BB-BE7C-35E5-25CA-4104C1AF81BC}"/>
              </a:ext>
            </a:extLst>
          </p:cNvPr>
          <p:cNvSpPr txBox="1"/>
          <p:nvPr/>
        </p:nvSpPr>
        <p:spPr>
          <a:xfrm>
            <a:off x="573740" y="982796"/>
            <a:ext cx="11358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ANS :- </a:t>
            </a:r>
            <a:r>
              <a:rPr lang="en-US" dirty="0"/>
              <a:t>Use-case diagrams describe the high-level functions and scope of a system. These diagrams 	    also identify the interactions between the system and its actors.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566759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</TotalTime>
  <Words>127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Jeel Patel</dc:creator>
  <cp:lastModifiedBy>Jeel Patel</cp:lastModifiedBy>
  <cp:revision>2</cp:revision>
  <dcterms:created xsi:type="dcterms:W3CDTF">2024-03-17T09:47:03Z</dcterms:created>
  <dcterms:modified xsi:type="dcterms:W3CDTF">2024-03-17T10:00:28Z</dcterms:modified>
</cp:coreProperties>
</file>