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45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CFBC-DFC1-CBAE-D742-3180F4306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778DA-065D-C76D-A6E9-2577D360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62DD5-5248-6D08-EBAB-D20AB0A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D66A3-F09C-3B00-23FC-A0A5EA32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0E86D-6F28-320F-9158-8397AAEF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6EBD-9CE1-E518-A69D-B22ADFEE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AB33F-86CD-4D71-4338-B9764555D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F516-A2BC-ECB7-4A95-CBAC1EC6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D7D92-7747-10E1-1F77-23B35F9F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BA5C-876F-B412-787D-F2A28137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7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5719A-EFDF-09A4-2AD9-6F5A11252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0E1C1-6493-81E7-A897-B2D805F06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26613-F731-023E-A33B-A3D2DCC0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C9FE-9BE1-2E69-B7B7-6426FA72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17BE4-7C0C-88DA-8A9A-C4AEDC19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9260-FEDD-9092-61EF-D20ABD5A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AAB9-F7C4-6E95-245A-BDFE4A8F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EC5-21D2-09C7-1830-CA6016F0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A6790-8357-F33D-E83D-BA9A1A8F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BB68-A59A-CD9E-D4E9-DD0758E6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7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DCF0-BF20-0340-299C-33E1A2D5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9200-63A3-F1A0-BD15-D04F8823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C05E-23C4-A1C8-1D8A-EE7A76FF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F764F-AA70-AA85-AB35-05F64853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AC7DD-C5A3-E677-28B4-FAA2EE14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0251-D1BF-01BF-A850-46A1A17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768F-12D9-8AA9-16E3-1EEFB404E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7DFC3-D00E-E299-0065-19C8B8DAC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E8573-980F-4835-EED8-179A7C20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A7949-64E0-345B-A036-2C43266C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5285B-6B98-9589-9242-59BC5CC1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1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18FF-5A32-BFA9-FCC6-48E18058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A791-2291-6E59-277D-D9470725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577E5-65B9-4EEE-8EE3-1D6263258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7221A-72C8-D593-183F-4F767502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1C370-477D-AEA5-66B7-31864ACD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A706D-D805-D197-BC88-FA1880AE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D46A6E-DE56-25A6-54CD-64D0AAB9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0B01-7BB1-130A-CC0B-E3DF1C9F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0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2AE4-2B4A-A853-E7F0-CF06A5B13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91FDB-AF49-6395-C5BD-28A2F9B0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FFDB-57C6-7ACD-0785-1F8029F8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B0814-B0C2-C5E4-CA8B-6774C875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360EE-4A67-9FC1-E43A-6BC26F8F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42FEA-1E65-B058-5D1F-B50DB2B0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37D3-17ED-DA7A-AF8A-C0FE674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5366-299A-BCA4-D81F-4A7B3C5C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C6C8-BF49-801A-04E7-05700EF8F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EB018-B3B9-84EB-765E-6840313C5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947E-4BF4-73EA-947C-33C47A14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475B1-CE01-4678-26F3-5122664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939D9-D6CB-866E-6280-868E4700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4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0D4F-4A0B-E6D3-F183-12AB5C93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0FE602-7135-2DE0-CB0A-259A70341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149A6-BA8E-2715-D470-DB1D3A48D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4B6FD-B04A-48C3-EDA1-DB86586A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F3F08-07CA-D947-19E5-B0329D03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F4CB-9441-FEF3-8983-9419EED9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10E57-C996-C9AA-6CEC-384E8A965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B88C0-36AF-C9E2-29D9-9F3BE305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F66B-8EAD-8890-C4CD-1F187BA1F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CBB3-2D73-49CC-8E1B-FE5F5DB1EF1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2AC7-2E70-AD22-5911-0943F0EAD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AB09D-67B4-E99B-5ACA-77204F1DA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7758-88DC-4843-8E12-296331A62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EDEE63-03EB-0280-6E14-F56393B04ACC}"/>
              </a:ext>
            </a:extLst>
          </p:cNvPr>
          <p:cNvSpPr/>
          <p:nvPr/>
        </p:nvSpPr>
        <p:spPr>
          <a:xfrm>
            <a:off x="1893454" y="378690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8A7F4E-8979-4844-4D05-095E93914BD2}"/>
              </a:ext>
            </a:extLst>
          </p:cNvPr>
          <p:cNvSpPr/>
          <p:nvPr/>
        </p:nvSpPr>
        <p:spPr>
          <a:xfrm>
            <a:off x="2002990" y="476103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1A586D-2B21-5822-82AA-BC1C8AB3AC66}"/>
              </a:ext>
            </a:extLst>
          </p:cNvPr>
          <p:cNvSpPr/>
          <p:nvPr/>
        </p:nvSpPr>
        <p:spPr>
          <a:xfrm>
            <a:off x="2961409" y="476103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29548E-D880-F8E6-F448-B8A9AAE19C9C}"/>
              </a:ext>
            </a:extLst>
          </p:cNvPr>
          <p:cNvSpPr/>
          <p:nvPr/>
        </p:nvSpPr>
        <p:spPr>
          <a:xfrm>
            <a:off x="9340127" y="476103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AD900F-5BDC-4225-366B-AC3B9A46B332}"/>
              </a:ext>
            </a:extLst>
          </p:cNvPr>
          <p:cNvSpPr/>
          <p:nvPr/>
        </p:nvSpPr>
        <p:spPr>
          <a:xfrm>
            <a:off x="3919827" y="810488"/>
            <a:ext cx="5310763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B56035-6383-135A-A0C0-13063750F7A4}"/>
              </a:ext>
            </a:extLst>
          </p:cNvPr>
          <p:cNvSpPr/>
          <p:nvPr/>
        </p:nvSpPr>
        <p:spPr>
          <a:xfrm>
            <a:off x="3919828" y="810488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3745D6-2281-845E-0FC5-C89ACC47B9F6}"/>
              </a:ext>
            </a:extLst>
          </p:cNvPr>
          <p:cNvSpPr/>
          <p:nvPr/>
        </p:nvSpPr>
        <p:spPr>
          <a:xfrm>
            <a:off x="5792788" y="736238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1AB57B-762B-5C38-066E-9CDF5D46B968}"/>
              </a:ext>
            </a:extLst>
          </p:cNvPr>
          <p:cNvSpPr/>
          <p:nvPr/>
        </p:nvSpPr>
        <p:spPr>
          <a:xfrm>
            <a:off x="1893454" y="2194790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D86BC0-6A10-CDAD-184A-8FBA6E418385}"/>
              </a:ext>
            </a:extLst>
          </p:cNvPr>
          <p:cNvSpPr/>
          <p:nvPr/>
        </p:nvSpPr>
        <p:spPr>
          <a:xfrm>
            <a:off x="2002990" y="2292203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▶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E90B10-AAF9-EEAF-229E-02F76EA31AD9}"/>
              </a:ext>
            </a:extLst>
          </p:cNvPr>
          <p:cNvSpPr/>
          <p:nvPr/>
        </p:nvSpPr>
        <p:spPr>
          <a:xfrm>
            <a:off x="2961409" y="2292203"/>
            <a:ext cx="230115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5A89D8-AA5A-0A80-5EB8-A73B9B93E225}"/>
              </a:ext>
            </a:extLst>
          </p:cNvPr>
          <p:cNvSpPr/>
          <p:nvPr/>
        </p:nvSpPr>
        <p:spPr>
          <a:xfrm>
            <a:off x="9340127" y="2292203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64FC09-2276-861D-30DB-8FCBACA0C708}"/>
              </a:ext>
            </a:extLst>
          </p:cNvPr>
          <p:cNvSpPr/>
          <p:nvPr/>
        </p:nvSpPr>
        <p:spPr>
          <a:xfrm>
            <a:off x="5372100" y="2626588"/>
            <a:ext cx="3858490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10D3DC-0374-8195-4DD7-FB75BE35D3CE}"/>
              </a:ext>
            </a:extLst>
          </p:cNvPr>
          <p:cNvSpPr/>
          <p:nvPr/>
        </p:nvSpPr>
        <p:spPr>
          <a:xfrm>
            <a:off x="5372099" y="2626588"/>
            <a:ext cx="1452563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7B602A-5392-678D-91D7-06B649800705}"/>
              </a:ext>
            </a:extLst>
          </p:cNvPr>
          <p:cNvSpPr/>
          <p:nvPr/>
        </p:nvSpPr>
        <p:spPr>
          <a:xfrm>
            <a:off x="6607188" y="249756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2B35398-72D3-742F-6B1F-48568A84759F}"/>
              </a:ext>
            </a:extLst>
          </p:cNvPr>
          <p:cNvSpPr/>
          <p:nvPr/>
        </p:nvSpPr>
        <p:spPr>
          <a:xfrm>
            <a:off x="2961408" y="2292203"/>
            <a:ext cx="848883" cy="848882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C0A7F1-0E4C-E979-8743-90609F6C5255}"/>
              </a:ext>
            </a:extLst>
          </p:cNvPr>
          <p:cNvSpPr/>
          <p:nvPr/>
        </p:nvSpPr>
        <p:spPr>
          <a:xfrm>
            <a:off x="3810291" y="2626588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0AC1ED-C0D9-9193-DD9E-BC35ADC32724}"/>
              </a:ext>
            </a:extLst>
          </p:cNvPr>
          <p:cNvSpPr/>
          <p:nvPr/>
        </p:nvSpPr>
        <p:spPr>
          <a:xfrm>
            <a:off x="3810145" y="2626588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F247DC2-5F5E-B3A5-CA52-98017F881047}"/>
              </a:ext>
            </a:extLst>
          </p:cNvPr>
          <p:cNvSpPr/>
          <p:nvPr/>
        </p:nvSpPr>
        <p:spPr>
          <a:xfrm>
            <a:off x="4441722" y="249756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1661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B70E38-292C-672E-E661-D782AC3E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7A458F-4823-F5C0-2492-AB99C20B615A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E6BA491-1234-2A6B-34D8-90190743571D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664D31-8BB7-B7DC-A09C-CA90538CFB57}"/>
              </a:ext>
            </a:extLst>
          </p:cNvPr>
          <p:cNvSpPr/>
          <p:nvPr/>
        </p:nvSpPr>
        <p:spPr>
          <a:xfrm>
            <a:off x="2961409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C8B585-D4C8-4B31-DEFB-D9749B7D23DE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8A8433-2950-DB85-0733-21F84A8C66AA}"/>
              </a:ext>
            </a:extLst>
          </p:cNvPr>
          <p:cNvSpPr/>
          <p:nvPr/>
        </p:nvSpPr>
        <p:spPr>
          <a:xfrm>
            <a:off x="3919827" y="3338943"/>
            <a:ext cx="5310763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79A9DB-2531-4685-0788-E1F55F974F44}"/>
              </a:ext>
            </a:extLst>
          </p:cNvPr>
          <p:cNvSpPr/>
          <p:nvPr/>
        </p:nvSpPr>
        <p:spPr>
          <a:xfrm>
            <a:off x="3919828" y="3338943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0F5490-6734-C1D4-1920-6AC2CD9B9E80}"/>
              </a:ext>
            </a:extLst>
          </p:cNvPr>
          <p:cNvSpPr/>
          <p:nvPr/>
        </p:nvSpPr>
        <p:spPr>
          <a:xfrm>
            <a:off x="5792788" y="3264693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8DADF9-D05C-E920-B7C6-53F1A57ACA03}"/>
              </a:ext>
            </a:extLst>
          </p:cNvPr>
          <p:cNvSpPr/>
          <p:nvPr/>
        </p:nvSpPr>
        <p:spPr>
          <a:xfrm>
            <a:off x="296140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5F27DE-380C-16E1-6EF7-43C4C1B6AE9C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3A003F-920A-D7D3-06F0-DAB63DFB4ED6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F68B9E-84AE-4D8F-E1E6-C4DCB111E785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495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7051B9-A358-D525-96CF-ACA56771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44BF2-BD4D-4B82-8F8C-541DDD15737B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3C2217-D5F5-8F27-BF3E-6CF08D1C5199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EC38DA-C95B-8D88-25FA-073DCB0C0CAC}"/>
              </a:ext>
            </a:extLst>
          </p:cNvPr>
          <p:cNvSpPr/>
          <p:nvPr/>
        </p:nvSpPr>
        <p:spPr>
          <a:xfrm>
            <a:off x="2961409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FD187F-58C9-14E3-A929-A1404928E05F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D144D2-ABB2-A491-4D80-610A52BABF6E}"/>
              </a:ext>
            </a:extLst>
          </p:cNvPr>
          <p:cNvSpPr/>
          <p:nvPr/>
        </p:nvSpPr>
        <p:spPr>
          <a:xfrm>
            <a:off x="3919827" y="3338943"/>
            <a:ext cx="5310763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F284F-4A5A-0F2B-B105-2E060BC14C61}"/>
              </a:ext>
            </a:extLst>
          </p:cNvPr>
          <p:cNvSpPr/>
          <p:nvPr/>
        </p:nvSpPr>
        <p:spPr>
          <a:xfrm>
            <a:off x="3919828" y="3338943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2C0617-C872-5AF9-D9A5-40E2775415AE}"/>
              </a:ext>
            </a:extLst>
          </p:cNvPr>
          <p:cNvSpPr/>
          <p:nvPr/>
        </p:nvSpPr>
        <p:spPr>
          <a:xfrm>
            <a:off x="5792788" y="3264693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D48020-C334-C62F-D80B-29F1824DEB16}"/>
              </a:ext>
            </a:extLst>
          </p:cNvPr>
          <p:cNvSpPr/>
          <p:nvPr/>
        </p:nvSpPr>
        <p:spPr>
          <a:xfrm>
            <a:off x="296140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AE7DCA-6E0B-70EA-AC21-4025D8C70967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E8046D-4674-B6DF-495C-6D3165AB02CE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78B82C0-E1E0-7112-3D3A-36599A8A8665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17271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52DB8-708E-8B86-4043-180BBF7C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074038-CDBA-40FA-4D83-D2D184EAFF9A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2E8BB-800F-BF4A-CD3A-45654D0FFE57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B1B323-FFE9-E437-EDE0-D7D59A2F01C0}"/>
              </a:ext>
            </a:extLst>
          </p:cNvPr>
          <p:cNvSpPr/>
          <p:nvPr/>
        </p:nvSpPr>
        <p:spPr>
          <a:xfrm>
            <a:off x="2961409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EB77A-E969-8335-2CB2-16931D4B4FAF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8C6ACA-783E-F07D-7DF8-7A1A5F046BC9}"/>
              </a:ext>
            </a:extLst>
          </p:cNvPr>
          <p:cNvSpPr/>
          <p:nvPr/>
        </p:nvSpPr>
        <p:spPr>
          <a:xfrm>
            <a:off x="3919827" y="3338943"/>
            <a:ext cx="5310763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522DD-C2D8-9DCD-C8A8-675603C921D8}"/>
              </a:ext>
            </a:extLst>
          </p:cNvPr>
          <p:cNvSpPr/>
          <p:nvPr/>
        </p:nvSpPr>
        <p:spPr>
          <a:xfrm>
            <a:off x="3919828" y="3338943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F045D8-D254-C7A1-6B09-D7FF4720D1A0}"/>
              </a:ext>
            </a:extLst>
          </p:cNvPr>
          <p:cNvSpPr/>
          <p:nvPr/>
        </p:nvSpPr>
        <p:spPr>
          <a:xfrm>
            <a:off x="5792788" y="3264693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416237-188C-F183-936F-212D623952C2}"/>
              </a:ext>
            </a:extLst>
          </p:cNvPr>
          <p:cNvSpPr/>
          <p:nvPr/>
        </p:nvSpPr>
        <p:spPr>
          <a:xfrm>
            <a:off x="296140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E46D98-1A13-35D0-2D40-35A19C2C72E0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42AA59-6E8A-1DB8-0CCE-870576C65726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C6BDE0-6610-B51C-D396-C213DF1E96B6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2050" name="Picture 2" descr="Mouse Cursor PNG Images Transparent Free Download">
            <a:extLst>
              <a:ext uri="{FF2B5EF4-FFF2-40B4-BE49-F238E27FC236}">
                <a16:creationId xmlns:a16="http://schemas.microsoft.com/office/drawing/2014/main" id="{1481E4E8-8103-BE6C-44AF-5269D2DF8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0117" y="5574711"/>
            <a:ext cx="1361891" cy="1361891"/>
          </a:xfrm>
          <a:prstGeom prst="rect">
            <a:avLst/>
          </a:prstGeom>
          <a:noFill/>
          <a:effectLst>
            <a:outerShdw blurRad="8255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3724576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6B083-6AE4-7730-011A-2457DD21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F12E9E-742C-4BA7-E54C-D561D6CBBEBE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FB934E-7158-9C93-20BC-95FA508CC2E9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9B5219-1C8B-F080-8E77-A6007D57E7CA}"/>
              </a:ext>
            </a:extLst>
          </p:cNvPr>
          <p:cNvSpPr/>
          <p:nvPr/>
        </p:nvSpPr>
        <p:spPr>
          <a:xfrm>
            <a:off x="2961409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AB1863-46A8-171E-F581-A28E5C0D9097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7ADC78-5454-2AB1-FECD-A11296D84B5A}"/>
              </a:ext>
            </a:extLst>
          </p:cNvPr>
          <p:cNvSpPr/>
          <p:nvPr/>
        </p:nvSpPr>
        <p:spPr>
          <a:xfrm>
            <a:off x="3919827" y="3338943"/>
            <a:ext cx="5310763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D3FD28-6E59-4103-16D9-00DE92953BD0}"/>
              </a:ext>
            </a:extLst>
          </p:cNvPr>
          <p:cNvSpPr/>
          <p:nvPr/>
        </p:nvSpPr>
        <p:spPr>
          <a:xfrm>
            <a:off x="3919828" y="3338943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4A6FC3-4CA2-34E3-D8FA-AA525E4C1B72}"/>
              </a:ext>
            </a:extLst>
          </p:cNvPr>
          <p:cNvSpPr/>
          <p:nvPr/>
        </p:nvSpPr>
        <p:spPr>
          <a:xfrm>
            <a:off x="5792788" y="3264693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27AED6-CF5C-1207-2CB6-443B0414B48F}"/>
              </a:ext>
            </a:extLst>
          </p:cNvPr>
          <p:cNvSpPr/>
          <p:nvPr/>
        </p:nvSpPr>
        <p:spPr>
          <a:xfrm>
            <a:off x="296140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096769-BCE1-F85E-0DA4-E61A4E683944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E4D640-695D-3248-ED1A-72A96BE32288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721856-F5F0-A0D5-9526-8B48C4020AC2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2050" name="Picture 2" descr="Mouse Cursor PNG Images Transparent Free Download">
            <a:extLst>
              <a:ext uri="{FF2B5EF4-FFF2-40B4-BE49-F238E27FC236}">
                <a16:creationId xmlns:a16="http://schemas.microsoft.com/office/drawing/2014/main" id="{CFED5739-56A8-FBB8-8C70-644C6CC00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17" y="4950597"/>
            <a:ext cx="1361891" cy="1361891"/>
          </a:xfrm>
          <a:prstGeom prst="rect">
            <a:avLst/>
          </a:prstGeom>
          <a:noFill/>
          <a:effectLst>
            <a:outerShdw blurRad="8255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1414326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4F28-C7B2-2CCE-0DC2-D935E48D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23CD76-6868-2B15-13AF-2918BDA58C8C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E6458A-E745-F933-DFC2-0AEE9FA17A2A}"/>
              </a:ext>
            </a:extLst>
          </p:cNvPr>
          <p:cNvSpPr/>
          <p:nvPr/>
        </p:nvSpPr>
        <p:spPr>
          <a:xfrm>
            <a:off x="2961409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ACB3C7-91CD-3CF0-4F4F-C7412C0E7F19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063A9A-90DD-8FA3-A6D0-1849962C3819}"/>
              </a:ext>
            </a:extLst>
          </p:cNvPr>
          <p:cNvSpPr/>
          <p:nvPr/>
        </p:nvSpPr>
        <p:spPr>
          <a:xfrm>
            <a:off x="3919827" y="3338943"/>
            <a:ext cx="5310763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08E6BD-8AA8-1519-E2A3-28169A250762}"/>
              </a:ext>
            </a:extLst>
          </p:cNvPr>
          <p:cNvSpPr/>
          <p:nvPr/>
        </p:nvSpPr>
        <p:spPr>
          <a:xfrm>
            <a:off x="3919828" y="3338943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501687-047A-26B2-D698-D42EE5F59F2B}"/>
              </a:ext>
            </a:extLst>
          </p:cNvPr>
          <p:cNvSpPr/>
          <p:nvPr/>
        </p:nvSpPr>
        <p:spPr>
          <a:xfrm>
            <a:off x="5792788" y="3264693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7AEB3F-375D-B959-98D8-B7BF575AF63B}"/>
              </a:ext>
            </a:extLst>
          </p:cNvPr>
          <p:cNvSpPr/>
          <p:nvPr/>
        </p:nvSpPr>
        <p:spPr>
          <a:xfrm>
            <a:off x="2961407" y="3004558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EEBEEE-ED40-8F7A-8AC3-2623F03BF74E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899E6E-89B4-4F2B-C91A-DC86A13816C5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FB5A06-6B8E-DFAB-2962-C3F7524D681D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5C7E87-A6B2-AFCE-CC34-36B92C9383E9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pic>
        <p:nvPicPr>
          <p:cNvPr id="2050" name="Picture 2" descr="Mouse Cursor PNG Images Transparent Free Download">
            <a:extLst>
              <a:ext uri="{FF2B5EF4-FFF2-40B4-BE49-F238E27FC236}">
                <a16:creationId xmlns:a16="http://schemas.microsoft.com/office/drawing/2014/main" id="{C70F7F42-DEE5-DB89-A006-0F2D68773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17" y="3428999"/>
            <a:ext cx="1361891" cy="1361891"/>
          </a:xfrm>
          <a:prstGeom prst="rect">
            <a:avLst/>
          </a:prstGeom>
          <a:noFill/>
          <a:effectLst>
            <a:outerShdw blurRad="825500" algn="c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3000237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BB9FEB-FE9D-FABA-2A55-027FDE2E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CFF016-E0B2-3525-E279-3DCB14832434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FC1853-0744-7A2D-6B0B-C0642B14B998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8DE5C0-83AE-1AE4-1FCC-11C617A054E0}"/>
              </a:ext>
            </a:extLst>
          </p:cNvPr>
          <p:cNvSpPr/>
          <p:nvPr/>
        </p:nvSpPr>
        <p:spPr>
          <a:xfrm>
            <a:off x="2961409" y="3004558"/>
            <a:ext cx="230115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0891AA-0B9A-B37B-D9A2-58BEA9CFC519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87A8D9-6643-109E-03D3-1B195E6E4100}"/>
              </a:ext>
            </a:extLst>
          </p:cNvPr>
          <p:cNvSpPr/>
          <p:nvPr/>
        </p:nvSpPr>
        <p:spPr>
          <a:xfrm>
            <a:off x="5372100" y="3338943"/>
            <a:ext cx="3858490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5BA750-8E41-323D-3664-9AE2107B3905}"/>
              </a:ext>
            </a:extLst>
          </p:cNvPr>
          <p:cNvSpPr/>
          <p:nvPr/>
        </p:nvSpPr>
        <p:spPr>
          <a:xfrm>
            <a:off x="5372099" y="3338943"/>
            <a:ext cx="1452563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45C3FE-7BCA-AF34-392D-4ECFBF266012}"/>
              </a:ext>
            </a:extLst>
          </p:cNvPr>
          <p:cNvSpPr/>
          <p:nvPr/>
        </p:nvSpPr>
        <p:spPr>
          <a:xfrm>
            <a:off x="6607188" y="320992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1160F6-769A-362F-FA75-BDF35D841702}"/>
              </a:ext>
            </a:extLst>
          </p:cNvPr>
          <p:cNvSpPr/>
          <p:nvPr/>
        </p:nvSpPr>
        <p:spPr>
          <a:xfrm>
            <a:off x="2961408" y="3004558"/>
            <a:ext cx="848883" cy="848882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54C3D08-AEAB-AA0F-CCFC-DC07BBB13F99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2A312C-F46C-3505-BE50-4139F25591B0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43A052-6580-F373-D27C-AD89678B469E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16749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819B0D-FA32-8467-59CB-33D0D24A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8BDD64F-FB51-2195-6F17-F36835504B31}"/>
              </a:ext>
            </a:extLst>
          </p:cNvPr>
          <p:cNvSpPr/>
          <p:nvPr/>
        </p:nvSpPr>
        <p:spPr>
          <a:xfrm>
            <a:off x="1893454" y="2907145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951D5D-456B-4129-BD06-464E419200BC}"/>
              </a:ext>
            </a:extLst>
          </p:cNvPr>
          <p:cNvSpPr/>
          <p:nvPr/>
        </p:nvSpPr>
        <p:spPr>
          <a:xfrm>
            <a:off x="2002990" y="3004558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16370-25C1-1574-9B99-8BC252CA6CE0}"/>
              </a:ext>
            </a:extLst>
          </p:cNvPr>
          <p:cNvSpPr/>
          <p:nvPr/>
        </p:nvSpPr>
        <p:spPr>
          <a:xfrm>
            <a:off x="2961409" y="3004558"/>
            <a:ext cx="230115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8BB686-FE11-EB9F-3378-CDE60B4A924E}"/>
              </a:ext>
            </a:extLst>
          </p:cNvPr>
          <p:cNvSpPr/>
          <p:nvPr/>
        </p:nvSpPr>
        <p:spPr>
          <a:xfrm>
            <a:off x="9340127" y="3004558"/>
            <a:ext cx="848883" cy="84888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571CB0-84A0-6F25-A1F7-AEDD7F419931}"/>
              </a:ext>
            </a:extLst>
          </p:cNvPr>
          <p:cNvSpPr/>
          <p:nvPr/>
        </p:nvSpPr>
        <p:spPr>
          <a:xfrm>
            <a:off x="5372100" y="3338943"/>
            <a:ext cx="3858490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089080-16DD-CAE0-1019-37E956479450}"/>
              </a:ext>
            </a:extLst>
          </p:cNvPr>
          <p:cNvSpPr/>
          <p:nvPr/>
        </p:nvSpPr>
        <p:spPr>
          <a:xfrm>
            <a:off x="5372099" y="3338943"/>
            <a:ext cx="1452563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72D842-441F-93E2-E8A4-0C0CEB91DBC6}"/>
              </a:ext>
            </a:extLst>
          </p:cNvPr>
          <p:cNvSpPr/>
          <p:nvPr/>
        </p:nvSpPr>
        <p:spPr>
          <a:xfrm>
            <a:off x="6607188" y="320992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D7A00F-3F91-8735-95F0-20D6D3A23C08}"/>
              </a:ext>
            </a:extLst>
          </p:cNvPr>
          <p:cNvSpPr/>
          <p:nvPr/>
        </p:nvSpPr>
        <p:spPr>
          <a:xfrm>
            <a:off x="2961408" y="3004558"/>
            <a:ext cx="848883" cy="848882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69B17D-4C16-2F65-6885-6E3DB83BCECE}"/>
              </a:ext>
            </a:extLst>
          </p:cNvPr>
          <p:cNvSpPr/>
          <p:nvPr/>
        </p:nvSpPr>
        <p:spPr>
          <a:xfrm>
            <a:off x="3810291" y="3338943"/>
            <a:ext cx="1344626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E683DB-E642-5FC3-4B96-BB6F2759AC72}"/>
              </a:ext>
            </a:extLst>
          </p:cNvPr>
          <p:cNvSpPr/>
          <p:nvPr/>
        </p:nvSpPr>
        <p:spPr>
          <a:xfrm>
            <a:off x="3810145" y="3338943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899F09-2B08-727C-9127-AE2299E64ED1}"/>
              </a:ext>
            </a:extLst>
          </p:cNvPr>
          <p:cNvSpPr/>
          <p:nvPr/>
        </p:nvSpPr>
        <p:spPr>
          <a:xfrm>
            <a:off x="4441722" y="320992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6D1B40-FB76-8E10-227F-AB51EC129D3B}"/>
              </a:ext>
            </a:extLst>
          </p:cNvPr>
          <p:cNvSpPr/>
          <p:nvPr/>
        </p:nvSpPr>
        <p:spPr>
          <a:xfrm>
            <a:off x="1893454" y="1190192"/>
            <a:ext cx="8405091" cy="10437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CBEBD9-7C88-998C-5088-6DD01AFFE647}"/>
              </a:ext>
            </a:extLst>
          </p:cNvPr>
          <p:cNvSpPr/>
          <p:nvPr/>
        </p:nvSpPr>
        <p:spPr>
          <a:xfrm>
            <a:off x="2002990" y="1287605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  <a:latin typeface="Inter"/>
              </a:rPr>
              <a:t>▶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83B21E-8AE5-A4E6-8112-9D3470077615}"/>
              </a:ext>
            </a:extLst>
          </p:cNvPr>
          <p:cNvSpPr/>
          <p:nvPr/>
        </p:nvSpPr>
        <p:spPr>
          <a:xfrm>
            <a:off x="2961409" y="1287605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86D1C6-EAC9-7243-747F-178015FE7414}"/>
              </a:ext>
            </a:extLst>
          </p:cNvPr>
          <p:cNvSpPr/>
          <p:nvPr/>
        </p:nvSpPr>
        <p:spPr>
          <a:xfrm>
            <a:off x="9340127" y="1287605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79400" algn="ctr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☰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0300A8-B38D-3E97-0139-B6DC9D018ACF}"/>
              </a:ext>
            </a:extLst>
          </p:cNvPr>
          <p:cNvSpPr/>
          <p:nvPr/>
        </p:nvSpPr>
        <p:spPr>
          <a:xfrm>
            <a:off x="3919827" y="1621990"/>
            <a:ext cx="5310763" cy="180112"/>
          </a:xfrm>
          <a:prstGeom prst="roundRect">
            <a:avLst>
              <a:gd name="adj" fmla="val 50000"/>
            </a:avLst>
          </a:prstGeom>
          <a:solidFill>
            <a:srgbClr val="5E5E5E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975730-A41B-BA1A-BE37-DBE24B7E3B02}"/>
              </a:ext>
            </a:extLst>
          </p:cNvPr>
          <p:cNvSpPr/>
          <p:nvPr/>
        </p:nvSpPr>
        <p:spPr>
          <a:xfrm>
            <a:off x="3919828" y="1621990"/>
            <a:ext cx="2011072" cy="180112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C2677D-99AD-9639-5866-D2AC3E57F6FA}"/>
              </a:ext>
            </a:extLst>
          </p:cNvPr>
          <p:cNvSpPr/>
          <p:nvPr/>
        </p:nvSpPr>
        <p:spPr>
          <a:xfrm>
            <a:off x="5792788" y="1547740"/>
            <a:ext cx="328612" cy="32861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59689E-1591-172E-A985-CB69BB795370}"/>
              </a:ext>
            </a:extLst>
          </p:cNvPr>
          <p:cNvSpPr/>
          <p:nvPr/>
        </p:nvSpPr>
        <p:spPr>
          <a:xfrm>
            <a:off x="2961407" y="1287605"/>
            <a:ext cx="848883" cy="8488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🔊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0F81FCC-F8FC-D088-4C97-B4FF99C05A6D}"/>
              </a:ext>
            </a:extLst>
          </p:cNvPr>
          <p:cNvSpPr/>
          <p:nvPr/>
        </p:nvSpPr>
        <p:spPr>
          <a:xfrm>
            <a:off x="3810291" y="1621990"/>
            <a:ext cx="1344626" cy="18011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  <a:alpha val="0"/>
            </a:schemeClr>
          </a:solidFill>
          <a:ln>
            <a:noFill/>
          </a:ln>
          <a:effectLst>
            <a:outerShdw blurRad="2794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63AF75F-40A9-D089-000B-F28E807D90F3}"/>
              </a:ext>
            </a:extLst>
          </p:cNvPr>
          <p:cNvSpPr/>
          <p:nvPr/>
        </p:nvSpPr>
        <p:spPr>
          <a:xfrm>
            <a:off x="3810145" y="1621990"/>
            <a:ext cx="848883" cy="180112"/>
          </a:xfrm>
          <a:prstGeom prst="roundRect">
            <a:avLst>
              <a:gd name="adj" fmla="val 50000"/>
            </a:avLst>
          </a:prstGeom>
          <a:solidFill>
            <a:srgbClr val="FF0000">
              <a:alpha val="0"/>
            </a:srgb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F584D0-5AB9-1ED1-3EFF-5739EDDB1E46}"/>
              </a:ext>
            </a:extLst>
          </p:cNvPr>
          <p:cNvSpPr/>
          <p:nvPr/>
        </p:nvSpPr>
        <p:spPr>
          <a:xfrm>
            <a:off x="4441722" y="1492971"/>
            <a:ext cx="438150" cy="438150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noFill/>
          </a:ln>
          <a:effectLst>
            <a:outerShdw blurRad="1778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0306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</Words>
  <Application>Microsoft Office PowerPoint</Application>
  <PresentationFormat>Widescreen</PresentationFormat>
  <Paragraphs>38</Paragraphs>
  <Slides>8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Jeelan</dc:creator>
  <cp:lastModifiedBy>Muhammad Jeelan</cp:lastModifiedBy>
  <cp:revision>1</cp:revision>
  <dcterms:created xsi:type="dcterms:W3CDTF">2025-03-02T21:56:00Z</dcterms:created>
  <dcterms:modified xsi:type="dcterms:W3CDTF">2025-03-02T22:12:11Z</dcterms:modified>
</cp:coreProperties>
</file>