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02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542878B-04CD-431E-A0A2-46A5E89BA354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03B4593-4E20-443A-ACF3-4A31A2EB78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878B-04CD-431E-A0A2-46A5E89BA354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4593-4E20-443A-ACF3-4A31A2EB78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878B-04CD-431E-A0A2-46A5E89BA354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4593-4E20-443A-ACF3-4A31A2EB78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542878B-04CD-431E-A0A2-46A5E89BA354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03B4593-4E20-443A-ACF3-4A31A2EB78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542878B-04CD-431E-A0A2-46A5E89BA354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03B4593-4E20-443A-ACF3-4A31A2EB78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878B-04CD-431E-A0A2-46A5E89BA354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4593-4E20-443A-ACF3-4A31A2EB78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878B-04CD-431E-A0A2-46A5E89BA354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4593-4E20-443A-ACF3-4A31A2EB78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542878B-04CD-431E-A0A2-46A5E89BA354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03B4593-4E20-443A-ACF3-4A31A2EB78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878B-04CD-431E-A0A2-46A5E89BA354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4593-4E20-443A-ACF3-4A31A2EB78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542878B-04CD-431E-A0A2-46A5E89BA354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03B4593-4E20-443A-ACF3-4A31A2EB78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542878B-04CD-431E-A0A2-46A5E89BA354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03B4593-4E20-443A-ACF3-4A31A2EB78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542878B-04CD-431E-A0A2-46A5E89BA354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03B4593-4E20-443A-ACF3-4A31A2EB78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Craig\Documents\Ayee\WPIn%20Love%20Gameplay.av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err="1" smtClean="0">
                <a:latin typeface="VAG Rounded" pitchFamily="34" charset="0"/>
              </a:rPr>
              <a:t>WPI</a:t>
            </a:r>
            <a:r>
              <a:rPr lang="en-US" sz="9600" cap="none" dirty="0" err="1" smtClean="0">
                <a:latin typeface="VAG Rounded" pitchFamily="34" charset="0"/>
              </a:rPr>
              <a:t>n</a:t>
            </a:r>
            <a:r>
              <a:rPr lang="en-US" sz="9600" cap="none" dirty="0" smtClean="0">
                <a:latin typeface="VAG Rounded" pitchFamily="34" charset="0"/>
              </a:rPr>
              <a:t> Love</a:t>
            </a:r>
            <a:endParaRPr lang="en-US" sz="9600" dirty="0">
              <a:latin typeface="VAG Rounde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VAG Rounded" pitchFamily="34" charset="0"/>
              </a:rPr>
              <a:t>by Spell Shaded</a:t>
            </a:r>
            <a:endParaRPr lang="en-US" sz="3600" dirty="0">
              <a:latin typeface="VAG Rounded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286000" y="2209800"/>
            <a:ext cx="6172200" cy="137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AG Rounded" pitchFamily="34" charset="0"/>
                <a:ea typeface="+mn-ea"/>
                <a:cs typeface="+mn-cs"/>
              </a:rPr>
              <a:t>Welcome to the storytelling</a:t>
            </a:r>
            <a:r>
              <a:rPr kumimoji="0" lang="en-US" sz="36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AG Rounded" pitchFamily="34" charset="0"/>
                <a:ea typeface="+mn-ea"/>
                <a:cs typeface="+mn-cs"/>
              </a:rPr>
              <a:t> experience of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AG Rounded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cap="none" dirty="0" smtClean="0">
                <a:latin typeface="VAG Rounded" pitchFamily="34" charset="0"/>
              </a:rPr>
              <a:t>Recap: Group Roles</a:t>
            </a:r>
            <a:endParaRPr lang="en-US" sz="6600" dirty="0">
              <a:latin typeface="VAG Rounde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latin typeface="VAG Rounded" pitchFamily="34" charset="0"/>
              </a:rPr>
              <a:t>Jonella</a:t>
            </a:r>
            <a:r>
              <a:rPr lang="en-US" sz="3600" dirty="0" smtClean="0">
                <a:latin typeface="VAG Rounded" pitchFamily="34" charset="0"/>
              </a:rPr>
              <a:t> Esposito, lead artist</a:t>
            </a:r>
          </a:p>
          <a:p>
            <a:r>
              <a:rPr lang="en-US" sz="3600" dirty="0" smtClean="0">
                <a:latin typeface="VAG Rounded" pitchFamily="34" charset="0"/>
              </a:rPr>
              <a:t>Griffin Cecil, lead designer</a:t>
            </a:r>
          </a:p>
          <a:p>
            <a:r>
              <a:rPr lang="en-US" sz="3600" dirty="0" smtClean="0">
                <a:latin typeface="VAG Rounded" pitchFamily="34" charset="0"/>
              </a:rPr>
              <a:t>Jimmy Tran, lead programmer</a:t>
            </a:r>
          </a:p>
          <a:p>
            <a:r>
              <a:rPr lang="en-US" sz="3600" dirty="0" smtClean="0">
                <a:latin typeface="VAG Rounded" pitchFamily="34" charset="0"/>
              </a:rPr>
              <a:t>Craig </a:t>
            </a:r>
            <a:r>
              <a:rPr lang="en-US" sz="3600" dirty="0" err="1" smtClean="0">
                <a:latin typeface="VAG Rounded" pitchFamily="34" charset="0"/>
              </a:rPr>
              <a:t>Bursey</a:t>
            </a:r>
            <a:r>
              <a:rPr lang="en-US" sz="3600" dirty="0" smtClean="0">
                <a:latin typeface="VAG Rounded" pitchFamily="34" charset="0"/>
              </a:rPr>
              <a:t>, designer/coder</a:t>
            </a:r>
            <a:endParaRPr lang="en-US" sz="3600" dirty="0">
              <a:latin typeface="VAG Rounde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2-Point Star 1"/>
          <p:cNvSpPr/>
          <p:nvPr/>
        </p:nvSpPr>
        <p:spPr>
          <a:xfrm>
            <a:off x="0" y="0"/>
            <a:ext cx="9144000" cy="6858000"/>
          </a:xfrm>
          <a:prstGeom prst="star32">
            <a:avLst/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VAG Rounded" pitchFamily="34" charset="0"/>
              </a:rPr>
              <a:t>We want our players to feel a sense of confusion and confliction with regards to the characters, as if they were actually making the </a:t>
            </a:r>
            <a:r>
              <a:rPr lang="en-US" sz="3600" dirty="0" smtClean="0">
                <a:solidFill>
                  <a:schemeClr val="tx1"/>
                </a:solidFill>
                <a:latin typeface="VAG Rounded" pitchFamily="34" charset="0"/>
              </a:rPr>
              <a:t>decisions </a:t>
            </a:r>
            <a:r>
              <a:rPr lang="en-US" sz="3600" dirty="0">
                <a:solidFill>
                  <a:schemeClr val="tx1"/>
                </a:solidFill>
                <a:latin typeface="VAG Rounded" pitchFamily="34" charset="0"/>
              </a:rPr>
              <a:t>in real </a:t>
            </a:r>
            <a:r>
              <a:rPr lang="en-US" sz="3600" dirty="0" smtClean="0">
                <a:solidFill>
                  <a:schemeClr val="tx1"/>
                </a:solidFill>
                <a:latin typeface="VAG Rounded" pitchFamily="34" charset="0"/>
              </a:rPr>
              <a:t>life. </a:t>
            </a:r>
            <a:endParaRPr lang="en-US" sz="3600" dirty="0">
              <a:solidFill>
                <a:schemeClr val="tx1"/>
              </a:solidFill>
              <a:latin typeface="VAG Rounded" pitchFamily="34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cap="none" dirty="0" smtClean="0">
                <a:latin typeface="VAG Rounded" pitchFamily="34" charset="0"/>
              </a:rPr>
              <a:t>Game Features</a:t>
            </a:r>
            <a:endParaRPr lang="en-US" sz="6600" dirty="0">
              <a:latin typeface="VAG Rounde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VAG Rounded" pitchFamily="34" charset="0"/>
              </a:rPr>
              <a:t>Name your characters! </a:t>
            </a:r>
          </a:p>
          <a:p>
            <a:r>
              <a:rPr lang="en-US" sz="3600" dirty="0" smtClean="0">
                <a:latin typeface="VAG Rounded" pitchFamily="34" charset="0"/>
              </a:rPr>
              <a:t>Choose your actions! </a:t>
            </a:r>
          </a:p>
          <a:p>
            <a:r>
              <a:rPr lang="en-US" sz="3600" dirty="0" smtClean="0">
                <a:latin typeface="VAG Rounded" pitchFamily="34" charset="0"/>
              </a:rPr>
              <a:t>Unlock numerous endings depending on your choices! </a:t>
            </a:r>
          </a:p>
          <a:p>
            <a:r>
              <a:rPr lang="en-US" sz="3600" dirty="0" smtClean="0">
                <a:latin typeface="VAG Rounded" pitchFamily="34" charset="0"/>
              </a:rPr>
              <a:t>Beautiful scenes and artwork! </a:t>
            </a:r>
          </a:p>
          <a:p>
            <a:r>
              <a:rPr lang="en-US" sz="3600" dirty="0" smtClean="0">
                <a:latin typeface="VAG Rounded" pitchFamily="34" charset="0"/>
              </a:rPr>
              <a:t>Say and do the right things to win the girl!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err="1" smtClean="0">
                <a:latin typeface="VAG Rounded" pitchFamily="34" charset="0"/>
              </a:rPr>
              <a:t>WPI</a:t>
            </a:r>
            <a:r>
              <a:rPr lang="en-US" sz="9600" cap="none" dirty="0" err="1" smtClean="0">
                <a:latin typeface="VAG Rounded" pitchFamily="34" charset="0"/>
              </a:rPr>
              <a:t>n</a:t>
            </a:r>
            <a:r>
              <a:rPr lang="en-US" sz="9600" cap="none" dirty="0" smtClean="0">
                <a:latin typeface="VAG Rounded" pitchFamily="34" charset="0"/>
              </a:rPr>
              <a:t> Love</a:t>
            </a:r>
            <a:endParaRPr lang="en-US" sz="9600" dirty="0">
              <a:latin typeface="VAG Rounde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endParaRPr lang="en-US" sz="3600" dirty="0">
              <a:latin typeface="VAG Rounded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286000" y="2209800"/>
            <a:ext cx="6172200" cy="137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AG Rounded" pitchFamily="34" charset="0"/>
                <a:ea typeface="+mn-ea"/>
                <a:cs typeface="+mn-cs"/>
              </a:rPr>
              <a:t>Without further</a:t>
            </a:r>
            <a:r>
              <a:rPr kumimoji="0" lang="en-US" sz="36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AG Rounded" pitchFamily="34" charset="0"/>
                <a:ea typeface="+mn-ea"/>
                <a:cs typeface="+mn-cs"/>
              </a:rPr>
              <a:t> adieu, we now present to you…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AG Rounded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cap="none" dirty="0" smtClean="0">
                <a:latin typeface="VAG Rounded" pitchFamily="34" charset="0"/>
              </a:rPr>
              <a:t>Trailer</a:t>
            </a:r>
            <a:endParaRPr lang="en-US" sz="6600" dirty="0">
              <a:latin typeface="VAG Rounded" pitchFamily="34" charset="0"/>
            </a:endParaRPr>
          </a:p>
        </p:txBody>
      </p:sp>
      <p:pic>
        <p:nvPicPr>
          <p:cNvPr id="4" name="WPIn Love Gameplay.avi">
            <a:hlinkClick r:id="" action="ppaction://media"/>
          </p:cNvPr>
          <p:cNvPicPr>
            <a:picLocks noGrp="1" noRot="1" noChangeAspect="1"/>
          </p:cNvPicPr>
          <p:nvPr>
            <p:ph sz="quarter"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-1524001" y="0"/>
            <a:ext cx="12192001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984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91</TotalTime>
  <Words>111</Words>
  <Application>Microsoft Office PowerPoint</Application>
  <PresentationFormat>On-screen Show (4:3)</PresentationFormat>
  <Paragraphs>18</Paragraphs>
  <Slides>6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Oriel</vt:lpstr>
      <vt:lpstr>WPIn Love</vt:lpstr>
      <vt:lpstr>Recap: Group Roles</vt:lpstr>
      <vt:lpstr>Slide 3</vt:lpstr>
      <vt:lpstr>Game Features</vt:lpstr>
      <vt:lpstr>WPIn Love</vt:lpstr>
      <vt:lpstr>Trailer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WPIn Love</dc:title>
  <dc:creator>Craig Bursey</dc:creator>
  <cp:lastModifiedBy>Craig Bursey</cp:lastModifiedBy>
  <cp:revision>4</cp:revision>
  <dcterms:created xsi:type="dcterms:W3CDTF">2015-10-13T00:18:53Z</dcterms:created>
  <dcterms:modified xsi:type="dcterms:W3CDTF">2015-10-13T02:35:19Z</dcterms:modified>
</cp:coreProperties>
</file>