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65" r:id="rId5"/>
    <p:sldId id="262" r:id="rId6"/>
    <p:sldId id="264" r:id="rId7"/>
    <p:sldId id="266" r:id="rId8"/>
    <p:sldId id="260" r:id="rId9"/>
    <p:sldId id="257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D2E28-2832-4F23-BB45-57CB43A462A0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921AAD-390F-461D-988B-7F79A5BFFCE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Jimmy Tran,</a:t>
          </a:r>
        </a:p>
        <a:p>
          <a:r>
            <a:rPr lang="en-US" dirty="0" smtClean="0"/>
            <a:t>programmer</a:t>
          </a:r>
          <a:endParaRPr lang="en-US" dirty="0"/>
        </a:p>
      </dgm:t>
    </dgm:pt>
    <dgm:pt modelId="{5682B17E-227A-4526-889D-2A9EE3C1807B}" type="parTrans" cxnId="{E416F0B7-0B7E-4636-A9AA-4AD30A0037E4}">
      <dgm:prSet/>
      <dgm:spPr/>
      <dgm:t>
        <a:bodyPr/>
        <a:lstStyle/>
        <a:p>
          <a:endParaRPr lang="en-US"/>
        </a:p>
      </dgm:t>
    </dgm:pt>
    <dgm:pt modelId="{6C0FDE0A-FB25-4BEE-A300-43CDC99E3FF3}" type="sibTrans" cxnId="{E416F0B7-0B7E-4636-A9AA-4AD30A0037E4}">
      <dgm:prSet/>
      <dgm:spPr/>
      <dgm:t>
        <a:bodyPr/>
        <a:lstStyle/>
        <a:p>
          <a:endParaRPr lang="en-US"/>
        </a:p>
      </dgm:t>
    </dgm:pt>
    <dgm:pt modelId="{E2F1D017-8C83-4A45-9DBA-96F54B15C3E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Griffin Cecil,</a:t>
          </a:r>
        </a:p>
        <a:p>
          <a:r>
            <a:rPr lang="en-US" dirty="0" smtClean="0"/>
            <a:t>designer</a:t>
          </a:r>
          <a:endParaRPr lang="en-US" dirty="0"/>
        </a:p>
      </dgm:t>
    </dgm:pt>
    <dgm:pt modelId="{44DF9DCB-6702-4AF1-8E96-46BC5162AD57}" type="parTrans" cxnId="{45BBBA67-2BF6-4FF5-ACD2-CA63C02DB375}">
      <dgm:prSet/>
      <dgm:spPr/>
      <dgm:t>
        <a:bodyPr/>
        <a:lstStyle/>
        <a:p>
          <a:endParaRPr lang="en-US"/>
        </a:p>
      </dgm:t>
    </dgm:pt>
    <dgm:pt modelId="{D0C9A02F-9CD5-4BDA-8D68-4FFC414D5219}" type="sibTrans" cxnId="{45BBBA67-2BF6-4FF5-ACD2-CA63C02DB375}">
      <dgm:prSet/>
      <dgm:spPr/>
      <dgm:t>
        <a:bodyPr/>
        <a:lstStyle/>
        <a:p>
          <a:endParaRPr lang="en-US"/>
        </a:p>
      </dgm:t>
    </dgm:pt>
    <dgm:pt modelId="{0A5A4520-16CD-49CE-9493-DD3E8E69223F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err="1" smtClean="0"/>
            <a:t>Jonella</a:t>
          </a:r>
          <a:r>
            <a:rPr lang="en-US" dirty="0" smtClean="0"/>
            <a:t> Esposito,</a:t>
          </a:r>
        </a:p>
        <a:p>
          <a:r>
            <a:rPr lang="en-US" dirty="0" smtClean="0"/>
            <a:t>artist</a:t>
          </a:r>
          <a:endParaRPr lang="en-US" dirty="0"/>
        </a:p>
      </dgm:t>
    </dgm:pt>
    <dgm:pt modelId="{231FAB88-733B-4F37-9B94-4DA4CA611A31}" type="parTrans" cxnId="{A7BB8F19-4783-4B01-AD3E-C44E27673561}">
      <dgm:prSet/>
      <dgm:spPr/>
      <dgm:t>
        <a:bodyPr/>
        <a:lstStyle/>
        <a:p>
          <a:endParaRPr lang="en-US"/>
        </a:p>
      </dgm:t>
    </dgm:pt>
    <dgm:pt modelId="{AEF3608B-7839-4082-A69C-EE72E19B4CE7}" type="sibTrans" cxnId="{A7BB8F19-4783-4B01-AD3E-C44E27673561}">
      <dgm:prSet/>
      <dgm:spPr/>
      <dgm:t>
        <a:bodyPr/>
        <a:lstStyle/>
        <a:p>
          <a:endParaRPr lang="en-US"/>
        </a:p>
      </dgm:t>
    </dgm:pt>
    <dgm:pt modelId="{9C298825-2F4E-48CC-8D81-41459EC2444C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Craig </a:t>
          </a:r>
          <a:r>
            <a:rPr lang="en-US" dirty="0" err="1" smtClean="0"/>
            <a:t>Bursey</a:t>
          </a:r>
          <a:r>
            <a:rPr lang="en-US" dirty="0" smtClean="0"/>
            <a:t>,</a:t>
          </a:r>
        </a:p>
        <a:p>
          <a:r>
            <a:rPr lang="en-US" dirty="0" smtClean="0"/>
            <a:t>secondary programmer/designer</a:t>
          </a:r>
          <a:endParaRPr lang="en-US" dirty="0"/>
        </a:p>
      </dgm:t>
    </dgm:pt>
    <dgm:pt modelId="{F3B7A5A8-4A72-4547-9514-777F42661153}" type="parTrans" cxnId="{FBC9EEAF-4605-4DF6-9266-058116D82B8D}">
      <dgm:prSet/>
      <dgm:spPr/>
      <dgm:t>
        <a:bodyPr/>
        <a:lstStyle/>
        <a:p>
          <a:endParaRPr lang="en-US"/>
        </a:p>
      </dgm:t>
    </dgm:pt>
    <dgm:pt modelId="{953CA826-A4C0-445F-A191-44050370F148}" type="sibTrans" cxnId="{FBC9EEAF-4605-4DF6-9266-058116D82B8D}">
      <dgm:prSet/>
      <dgm:spPr/>
      <dgm:t>
        <a:bodyPr/>
        <a:lstStyle/>
        <a:p>
          <a:endParaRPr lang="en-US"/>
        </a:p>
      </dgm:t>
    </dgm:pt>
    <dgm:pt modelId="{501C6275-C898-4BCB-9B6A-24E476946191}" type="pres">
      <dgm:prSet presAssocID="{D4BD2E28-2832-4F23-BB45-57CB43A462A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8340A3-9700-4ABA-94EE-8E053BF80E8C}" type="pres">
      <dgm:prSet presAssocID="{62921AAD-390F-461D-988B-7F79A5BFFCE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BBEDE-5855-4DA1-A980-48D858C90564}" type="pres">
      <dgm:prSet presAssocID="{6C0FDE0A-FB25-4BEE-A300-43CDC99E3FF3}" presName="sibTrans" presStyleCnt="0"/>
      <dgm:spPr/>
    </dgm:pt>
    <dgm:pt modelId="{14715E35-F3A6-49E3-9FC2-130C39F8C5E4}" type="pres">
      <dgm:prSet presAssocID="{E2F1D017-8C83-4A45-9DBA-96F54B15C3E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35461-7ACB-42C3-AA60-25AFF1B54992}" type="pres">
      <dgm:prSet presAssocID="{D0C9A02F-9CD5-4BDA-8D68-4FFC414D5219}" presName="sibTrans" presStyleCnt="0"/>
      <dgm:spPr/>
    </dgm:pt>
    <dgm:pt modelId="{09B5C0E0-3A37-4B75-8F0E-75F2EF9C5810}" type="pres">
      <dgm:prSet presAssocID="{0A5A4520-16CD-49CE-9493-DD3E8E69223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F3A01-7D0B-43F9-9E9D-9D9DC62A20B3}" type="pres">
      <dgm:prSet presAssocID="{AEF3608B-7839-4082-A69C-EE72E19B4CE7}" presName="sibTrans" presStyleCnt="0"/>
      <dgm:spPr/>
    </dgm:pt>
    <dgm:pt modelId="{CB0F88C5-799B-45B6-92C1-014356DD4400}" type="pres">
      <dgm:prSet presAssocID="{9C298825-2F4E-48CC-8D81-41459EC2444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4940C-2775-44D8-9451-9F3681130903}" type="presOf" srcId="{0A5A4520-16CD-49CE-9493-DD3E8E69223F}" destId="{09B5C0E0-3A37-4B75-8F0E-75F2EF9C5810}" srcOrd="0" destOrd="0" presId="urn:microsoft.com/office/officeart/2005/8/layout/default"/>
    <dgm:cxn modelId="{E0CE06B8-E146-4E9B-8761-776ACF7280A4}" type="presOf" srcId="{62921AAD-390F-461D-988B-7F79A5BFFCE8}" destId="{A98340A3-9700-4ABA-94EE-8E053BF80E8C}" srcOrd="0" destOrd="0" presId="urn:microsoft.com/office/officeart/2005/8/layout/default"/>
    <dgm:cxn modelId="{681251E0-E3EC-4324-8197-06FF4E71DAD4}" type="presOf" srcId="{9C298825-2F4E-48CC-8D81-41459EC2444C}" destId="{CB0F88C5-799B-45B6-92C1-014356DD4400}" srcOrd="0" destOrd="0" presId="urn:microsoft.com/office/officeart/2005/8/layout/default"/>
    <dgm:cxn modelId="{E416F0B7-0B7E-4636-A9AA-4AD30A0037E4}" srcId="{D4BD2E28-2832-4F23-BB45-57CB43A462A0}" destId="{62921AAD-390F-461D-988B-7F79A5BFFCE8}" srcOrd="0" destOrd="0" parTransId="{5682B17E-227A-4526-889D-2A9EE3C1807B}" sibTransId="{6C0FDE0A-FB25-4BEE-A300-43CDC99E3FF3}"/>
    <dgm:cxn modelId="{11AE3CE4-9DA8-4B6A-A677-37CD5679CF87}" type="presOf" srcId="{D4BD2E28-2832-4F23-BB45-57CB43A462A0}" destId="{501C6275-C898-4BCB-9B6A-24E476946191}" srcOrd="0" destOrd="0" presId="urn:microsoft.com/office/officeart/2005/8/layout/default"/>
    <dgm:cxn modelId="{127E5C1F-316E-4182-BB07-986DA2D6AA7A}" type="presOf" srcId="{E2F1D017-8C83-4A45-9DBA-96F54B15C3E0}" destId="{14715E35-F3A6-49E3-9FC2-130C39F8C5E4}" srcOrd="0" destOrd="0" presId="urn:microsoft.com/office/officeart/2005/8/layout/default"/>
    <dgm:cxn modelId="{45BBBA67-2BF6-4FF5-ACD2-CA63C02DB375}" srcId="{D4BD2E28-2832-4F23-BB45-57CB43A462A0}" destId="{E2F1D017-8C83-4A45-9DBA-96F54B15C3E0}" srcOrd="1" destOrd="0" parTransId="{44DF9DCB-6702-4AF1-8E96-46BC5162AD57}" sibTransId="{D0C9A02F-9CD5-4BDA-8D68-4FFC414D5219}"/>
    <dgm:cxn modelId="{FBC9EEAF-4605-4DF6-9266-058116D82B8D}" srcId="{D4BD2E28-2832-4F23-BB45-57CB43A462A0}" destId="{9C298825-2F4E-48CC-8D81-41459EC2444C}" srcOrd="3" destOrd="0" parTransId="{F3B7A5A8-4A72-4547-9514-777F42661153}" sibTransId="{953CA826-A4C0-445F-A191-44050370F148}"/>
    <dgm:cxn modelId="{A7BB8F19-4783-4B01-AD3E-C44E27673561}" srcId="{D4BD2E28-2832-4F23-BB45-57CB43A462A0}" destId="{0A5A4520-16CD-49CE-9493-DD3E8E69223F}" srcOrd="2" destOrd="0" parTransId="{231FAB88-733B-4F37-9B94-4DA4CA611A31}" sibTransId="{AEF3608B-7839-4082-A69C-EE72E19B4CE7}"/>
    <dgm:cxn modelId="{EE3283C2-104C-44E0-A071-C90BDDC5B3B9}" type="presParOf" srcId="{501C6275-C898-4BCB-9B6A-24E476946191}" destId="{A98340A3-9700-4ABA-94EE-8E053BF80E8C}" srcOrd="0" destOrd="0" presId="urn:microsoft.com/office/officeart/2005/8/layout/default"/>
    <dgm:cxn modelId="{CB92EF48-4ECA-4217-8B3B-CB8B5DE8C4F0}" type="presParOf" srcId="{501C6275-C898-4BCB-9B6A-24E476946191}" destId="{E7BBBEDE-5855-4DA1-A980-48D858C90564}" srcOrd="1" destOrd="0" presId="urn:microsoft.com/office/officeart/2005/8/layout/default"/>
    <dgm:cxn modelId="{E15ED3D6-6593-4B65-8DD0-57596C206222}" type="presParOf" srcId="{501C6275-C898-4BCB-9B6A-24E476946191}" destId="{14715E35-F3A6-49E3-9FC2-130C39F8C5E4}" srcOrd="2" destOrd="0" presId="urn:microsoft.com/office/officeart/2005/8/layout/default"/>
    <dgm:cxn modelId="{B45296D8-1449-45B6-9113-9A5221358988}" type="presParOf" srcId="{501C6275-C898-4BCB-9B6A-24E476946191}" destId="{A8735461-7ACB-42C3-AA60-25AFF1B54992}" srcOrd="3" destOrd="0" presId="urn:microsoft.com/office/officeart/2005/8/layout/default"/>
    <dgm:cxn modelId="{272DE835-3AEF-45D7-9E3B-4279D954B421}" type="presParOf" srcId="{501C6275-C898-4BCB-9B6A-24E476946191}" destId="{09B5C0E0-3A37-4B75-8F0E-75F2EF9C5810}" srcOrd="4" destOrd="0" presId="urn:microsoft.com/office/officeart/2005/8/layout/default"/>
    <dgm:cxn modelId="{FFEE64EC-36D0-4E10-A939-C5E7FF1E1C6F}" type="presParOf" srcId="{501C6275-C898-4BCB-9B6A-24E476946191}" destId="{10AF3A01-7D0B-43F9-9E9D-9D9DC62A20B3}" srcOrd="5" destOrd="0" presId="urn:microsoft.com/office/officeart/2005/8/layout/default"/>
    <dgm:cxn modelId="{58F4B99A-9F42-4AA7-992B-6CBA62092C4A}" type="presParOf" srcId="{501C6275-C898-4BCB-9B6A-24E476946191}" destId="{CB0F88C5-799B-45B6-92C1-014356DD440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8340A3-9700-4ABA-94EE-8E053BF80E8C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Jimmy Tran,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programmer</a:t>
          </a:r>
          <a:endParaRPr lang="en-US" sz="2800" kern="1200" dirty="0"/>
        </a:p>
      </dsp:txBody>
      <dsp:txXfrm>
        <a:off x="460905" y="1047"/>
        <a:ext cx="3479899" cy="2087939"/>
      </dsp:txXfrm>
    </dsp:sp>
    <dsp:sp modelId="{14715E35-F3A6-49E3-9FC2-130C39F8C5E4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Griffin Cecil,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designer</a:t>
          </a:r>
          <a:endParaRPr lang="en-US" sz="2800" kern="1200" dirty="0"/>
        </a:p>
      </dsp:txBody>
      <dsp:txXfrm>
        <a:off x="4288794" y="1047"/>
        <a:ext cx="3479899" cy="2087939"/>
      </dsp:txXfrm>
    </dsp:sp>
    <dsp:sp modelId="{09B5C0E0-3A37-4B75-8F0E-75F2EF9C5810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Jonella</a:t>
          </a:r>
          <a:r>
            <a:rPr lang="en-US" sz="2800" kern="1200" dirty="0" smtClean="0"/>
            <a:t> Esposito,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artist</a:t>
          </a:r>
          <a:endParaRPr lang="en-US" sz="2800" kern="1200" dirty="0"/>
        </a:p>
      </dsp:txBody>
      <dsp:txXfrm>
        <a:off x="460905" y="2436976"/>
        <a:ext cx="3479899" cy="2087939"/>
      </dsp:txXfrm>
    </dsp:sp>
    <dsp:sp modelId="{CB0F88C5-799B-45B6-92C1-014356DD4400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Craig </a:t>
          </a:r>
          <a:r>
            <a:rPr lang="en-US" sz="2800" kern="1200" dirty="0" err="1" smtClean="0"/>
            <a:t>Bursey</a:t>
          </a:r>
          <a:r>
            <a:rPr lang="en-US" sz="2800" kern="1200" dirty="0" smtClean="0"/>
            <a:t>,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secondary programmer/designer</a:t>
          </a:r>
          <a:endParaRPr lang="en-US" sz="2800" kern="1200" dirty="0"/>
        </a:p>
      </dsp:txBody>
      <dsp:txXfrm>
        <a:off x="4288794" y="2436976"/>
        <a:ext cx="3479899" cy="2087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82C7F-4FB8-40C3-8B14-83B7E5C25AA4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87844-D84E-46D3-AB17-761241C088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87844-D84E-46D3-AB17-761241C088D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5913-F03F-4B5F-924E-11C8A4F9FF3F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05824-646C-42CB-B512-B847399CE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raig\Documents\Ayee\Pilot Uncompiled\game\images\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  <a:latin typeface="Garamond" pitchFamily="18" charset="0"/>
              </a:rPr>
              <a:t>WPIn</a:t>
            </a:r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 Love, Status Update</a:t>
            </a: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Craig </a:t>
            </a:r>
            <a:r>
              <a:rPr lang="en-US" b="1" dirty="0" err="1" smtClean="0">
                <a:solidFill>
                  <a:schemeClr val="bg1"/>
                </a:solidFill>
                <a:latin typeface="Garamond" pitchFamily="18" charset="0"/>
              </a:rPr>
              <a:t>Bursey</a:t>
            </a:r>
            <a:endParaRPr lang="en-US" b="1" dirty="0" smtClean="0">
              <a:solidFill>
                <a:schemeClr val="bg1"/>
              </a:solidFill>
              <a:latin typeface="Garamond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Griffin Cecil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Garamond" pitchFamily="18" charset="0"/>
              </a:rPr>
              <a:t>Jonella</a:t>
            </a:r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 Esposito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Jimmy Tran</a:t>
            </a: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raig\Documents\Ayee\Pilot Uncompiled\game\images\tree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cut?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most dispensable aspects of the game, in order: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Large chunks of dialogue (e.g. professor’s speech, dinner conversation, epilogue)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emotion asset per character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Scene 3 in its entirety; scene 8 on male side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raig\Documents\Ayee\Pilot Uncompiled\game\images\tree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Roles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-1588"/>
            <a:ext cx="9153526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Griffin Cecil,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 storyboard designer</a:t>
            </a:r>
          </a:p>
          <a:p>
            <a:r>
              <a:rPr lang="en-US" dirty="0" smtClean="0"/>
              <a:t>Head writer</a:t>
            </a:r>
          </a:p>
          <a:p>
            <a:r>
              <a:rPr lang="en-US" dirty="0" smtClean="0"/>
              <a:t>Testing and Debugging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-1588"/>
            <a:ext cx="9153526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Jimmy Tran, 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Placeholder</a:t>
            </a:r>
          </a:p>
          <a:p>
            <a:r>
              <a:rPr lang="en-US" dirty="0" smtClean="0"/>
              <a:t>Coding special effects/general aesthetics</a:t>
            </a:r>
          </a:p>
          <a:p>
            <a:r>
              <a:rPr lang="en-US" dirty="0" smtClean="0"/>
              <a:t>Audio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-1588"/>
            <a:ext cx="9153526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Craig </a:t>
            </a:r>
            <a:r>
              <a:rPr lang="en-US" dirty="0" err="1" smtClean="0"/>
              <a:t>Bursey</a:t>
            </a:r>
            <a:r>
              <a:rPr lang="en-US" dirty="0" smtClean="0"/>
              <a:t>, secondary programmer/designer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features</a:t>
            </a:r>
          </a:p>
          <a:p>
            <a:r>
              <a:rPr lang="en-US" dirty="0" smtClean="0"/>
              <a:t>Coding and proofreading script</a:t>
            </a:r>
          </a:p>
          <a:p>
            <a:r>
              <a:rPr lang="en-US" dirty="0" smtClean="0"/>
              <a:t>Testing/debugging</a:t>
            </a:r>
          </a:p>
          <a:p>
            <a:r>
              <a:rPr lang="en-US" dirty="0" smtClean="0"/>
              <a:t>Managing presentations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-1588"/>
            <a:ext cx="9153526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Jonella</a:t>
            </a:r>
            <a:r>
              <a:rPr lang="en-US" dirty="0" smtClean="0"/>
              <a:t> Esposito,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 assets</a:t>
            </a:r>
          </a:p>
          <a:p>
            <a:pPr lvl="1"/>
            <a:r>
              <a:rPr lang="en-US" dirty="0" smtClean="0"/>
              <a:t>Character design</a:t>
            </a:r>
          </a:p>
          <a:p>
            <a:pPr lvl="1"/>
            <a:r>
              <a:rPr lang="en-US" dirty="0" smtClean="0"/>
              <a:t>Logo design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763" y="-1588"/>
            <a:ext cx="9153526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Craig\Documents\Ayee\Pilot Uncompiled\game\images\New images\femal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00200"/>
            <a:ext cx="5334000" cy="6519334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87660" y="1600200"/>
            <a:ext cx="5656340" cy="691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-1588"/>
            <a:ext cx="9153526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Screen; Scene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9600" dirty="0" smtClean="0"/>
              <a:t>Game Samples!</a:t>
            </a:r>
            <a:endParaRPr lang="en-US" sz="9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raig\Documents\Ayee\Pilot Uncompiled\game\images\tree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Store for </a:t>
            </a:r>
            <a:r>
              <a:rPr lang="en-US" dirty="0" err="1" smtClean="0"/>
              <a:t>WPIn</a:t>
            </a:r>
            <a:r>
              <a:rPr lang="en-US" dirty="0" smtClean="0"/>
              <a:t> Love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Breaking from the default</a:t>
            </a:r>
          </a:p>
          <a:p>
            <a:pPr lvl="1"/>
            <a:r>
              <a:rPr lang="en-US" dirty="0" smtClean="0"/>
              <a:t>Font</a:t>
            </a:r>
          </a:p>
          <a:p>
            <a:pPr lvl="1"/>
            <a:r>
              <a:rPr lang="en-US" dirty="0" smtClean="0"/>
              <a:t>Music</a:t>
            </a:r>
          </a:p>
          <a:p>
            <a:r>
              <a:rPr lang="en-US" dirty="0" smtClean="0"/>
              <a:t>Adding more special effects</a:t>
            </a:r>
          </a:p>
          <a:p>
            <a:pPr lvl="1"/>
            <a:r>
              <a:rPr lang="en-US" dirty="0" smtClean="0"/>
              <a:t>Visual</a:t>
            </a:r>
          </a:p>
          <a:p>
            <a:pPr lvl="1"/>
            <a:r>
              <a:rPr lang="en-US" dirty="0" smtClean="0"/>
              <a:t>Sound</a:t>
            </a:r>
          </a:p>
          <a:p>
            <a:r>
              <a:rPr lang="en-US" dirty="0" smtClean="0"/>
              <a:t>Voice acting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155</Words>
  <Application>Microsoft Office PowerPoint</Application>
  <PresentationFormat>On-screen Show (4:3)</PresentationFormat>
  <Paragraphs>49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WPIn Love, Status Update</vt:lpstr>
      <vt:lpstr>Group Roles</vt:lpstr>
      <vt:lpstr>Griffin Cecil, designer</vt:lpstr>
      <vt:lpstr>Jimmy Tran, programmer</vt:lpstr>
      <vt:lpstr>Craig Bursey, secondary programmer/designer</vt:lpstr>
      <vt:lpstr>Jonella Esposito, artist</vt:lpstr>
      <vt:lpstr>Art Samples</vt:lpstr>
      <vt:lpstr>Title Screen; Scene 1</vt:lpstr>
      <vt:lpstr>What’s in Store for WPIn Love</vt:lpstr>
      <vt:lpstr>What to cut?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WPIn Love, Status Update</dc:title>
  <dc:creator>Craig Bursey</dc:creator>
  <cp:lastModifiedBy>Craig Bursey</cp:lastModifiedBy>
  <cp:revision>8</cp:revision>
  <dcterms:created xsi:type="dcterms:W3CDTF">2015-09-30T17:24:06Z</dcterms:created>
  <dcterms:modified xsi:type="dcterms:W3CDTF">2015-10-01T22:44:53Z</dcterms:modified>
</cp:coreProperties>
</file>