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sldIdLst>
    <p:sldId id="278" r:id="rId5"/>
    <p:sldId id="280" r:id="rId6"/>
    <p:sldId id="294" r:id="rId7"/>
    <p:sldId id="279" r:id="rId8"/>
    <p:sldId id="282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9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533" y="2483044"/>
            <a:ext cx="3194931" cy="1891911"/>
          </a:xfrm>
        </p:spPr>
        <p:txBody>
          <a:bodyPr/>
          <a:lstStyle/>
          <a:p>
            <a:pPr algn="l"/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 ຈີມົວ ຢ່າງ</a:t>
            </a:r>
            <a:b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 ອູໄດ່ ວິໄລພອນ</a:t>
            </a:r>
            <a:b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</a:b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ທ ພູມີ ບົວພະຈັນ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8857" y="29267"/>
            <a:ext cx="2465295" cy="439453"/>
          </a:xfrm>
        </p:spPr>
        <p:txBody>
          <a:bodyPr/>
          <a:lstStyle/>
          <a:p>
            <a:r>
              <a:rPr lang="en-US" sz="3200" b="1" dirty="0"/>
              <a:t>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62E29B4-57EF-5AB6-A5D4-50AFFECD308F}"/>
              </a:ext>
            </a:extLst>
          </p:cNvPr>
          <p:cNvSpPr txBox="1">
            <a:spLocks/>
          </p:cNvSpPr>
          <p:nvPr/>
        </p:nvSpPr>
        <p:spPr>
          <a:xfrm>
            <a:off x="2886634" y="1582714"/>
            <a:ext cx="4388809" cy="439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ເວັບໄຊຊອກຫາທືນຮຽນຕໍ່ປະເທດຈີນ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F76D0F-E6FB-1F0E-3C04-6C7D96CBE748}"/>
              </a:ext>
            </a:extLst>
          </p:cNvPr>
          <p:cNvSpPr txBox="1">
            <a:spLocks/>
          </p:cNvSpPr>
          <p:nvPr/>
        </p:nvSpPr>
        <p:spPr>
          <a:xfrm>
            <a:off x="2886634" y="815239"/>
            <a:ext cx="5064670" cy="439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lo-LA" sz="2800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ສອນໂດຍອາຈານ    ຈັນທະວົງ ນວນຕາ</a:t>
            </a:r>
            <a:endParaRPr lang="en-US" sz="2800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5872278-8C82-8A1E-6926-B0A32C9CF04D}"/>
              </a:ext>
            </a:extLst>
          </p:cNvPr>
          <p:cNvSpPr txBox="1">
            <a:spLocks/>
          </p:cNvSpPr>
          <p:nvPr/>
        </p:nvSpPr>
        <p:spPr>
          <a:xfrm>
            <a:off x="4988857" y="4616107"/>
            <a:ext cx="2465295" cy="439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ກຸ່ມ</a:t>
            </a:r>
            <a:r>
              <a:rPr lang="en-US" sz="3200" b="1" dirty="0">
                <a:latin typeface="Saysettha OT" panose="020B0504020207020204" pitchFamily="34" charset="-34"/>
                <a:cs typeface="Saysettha OT" panose="020B0504020207020204" pitchFamily="34" charset="-34"/>
              </a:rPr>
              <a:t>7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39A6A63-1A2B-FABC-A472-186AC7770F42}"/>
              </a:ext>
            </a:extLst>
          </p:cNvPr>
          <p:cNvSpPr txBox="1">
            <a:spLocks/>
          </p:cNvSpPr>
          <p:nvPr/>
        </p:nvSpPr>
        <p:spPr>
          <a:xfrm>
            <a:off x="4850296" y="2112209"/>
            <a:ext cx="2206291" cy="3708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o-LA" b="1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ສະມາຊີກໃນກຸ່ມ </a:t>
            </a:r>
            <a:endParaRPr lang="en-US" b="1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684" y="1492990"/>
            <a:ext cx="6766560" cy="768096"/>
          </a:xfrm>
        </p:spPr>
        <p:txBody>
          <a:bodyPr/>
          <a:lstStyle/>
          <a:p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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ປັນຫາ</a:t>
            </a:r>
            <a:r>
              <a:rPr lang="en-US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A08AF-7636-3253-D622-F46E7EF67909}"/>
              </a:ext>
            </a:extLst>
          </p:cNvPr>
          <p:cNvSpPr txBox="1"/>
          <p:nvPr/>
        </p:nvSpPr>
        <p:spPr>
          <a:xfrm>
            <a:off x="4357050" y="2424087"/>
            <a:ext cx="6376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ເຮັດເພື່ອເປັນຂໍ້ມູນແລະແນວທາງສຳລັບຄົນທີ່ສົນໃຈໄປຮຽນ</a:t>
            </a: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ຕໍ່ປະເທດຈີນເພາະວ່າໃນໂລກປັດດຈຸປັນຄົນຈີນຫຼັ່ງໄຫຼເຂົ້າມາ</a:t>
            </a: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ປະເທດລາວເປັນຈຳນວນຫຼວງຫຼາຍ ແລະ ໃນກັບກັນຄົນໃດທີ່</a:t>
            </a: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ໄດ້ພາສາຈີນເຮັດວຽກກັບຄົນຈະໄດ້ເງີນເດືອນທີ່ສູງ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2248F-6EA4-6115-2E76-9EFA763A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307" y="765976"/>
            <a:ext cx="4389385" cy="572494"/>
          </a:xfrm>
        </p:spPr>
        <p:txBody>
          <a:bodyPr/>
          <a:lstStyle/>
          <a:p>
            <a:r>
              <a:rPr lang="en-US" sz="4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 </a:t>
            </a:r>
            <a:r>
              <a:rPr lang="lo-LA" sz="4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ວິທີແກ້ໄຂປັນຫາ</a:t>
            </a:r>
            <a:endParaRPr lang="en-US" sz="4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E6D14-F475-4BCC-214C-5FA455A2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7EDB3-7D41-BB2B-E8F9-9B03C59BF6E2}"/>
              </a:ext>
            </a:extLst>
          </p:cNvPr>
          <p:cNvSpPr txBox="1"/>
          <p:nvPr/>
        </p:nvSpPr>
        <p:spPr>
          <a:xfrm>
            <a:off x="4691270" y="1736035"/>
            <a:ext cx="6082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ເພື່ອສະດວກສະບາຍແກ່ຄົນທີ່ຢາກສິໄປຮຽນຕໍ່ຕ່າງປະເທດ</a:t>
            </a: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ເພາະສະນັ້ນຈື່ງໄດ້ສ້າງເວັບໄຊຂື້ນມາເພື່ອເປັນແນວທາງ </a:t>
            </a: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ຮູ້ຄ່າວໆກັບຄົນທີ່ສິໄປຮຽນຕໍ່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1503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90" y="828526"/>
            <a:ext cx="1800175" cy="768096"/>
          </a:xfrm>
        </p:spPr>
        <p:txBody>
          <a:bodyPr/>
          <a:lstStyle/>
          <a:p>
            <a:r>
              <a:rPr lang="lo-LA" dirty="0">
                <a:latin typeface="Arial Black" panose="020B0604020202020204" pitchFamily="34" charset="0"/>
                <a:cs typeface="Arial Black" panose="020B0604020202020204" pitchFamily="34" charset="0"/>
                <a:sym typeface="Wingdings" panose="05000000000000000000" pitchFamily="2" charset="2"/>
              </a:rPr>
              <a:t> </a:t>
            </a:r>
            <a:r>
              <a:rPr lang="lo-LA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ຂໍ້ດີ</a:t>
            </a:r>
            <a:endParaRPr lang="en-US" sz="4400" b="1" dirty="0">
              <a:solidFill>
                <a:schemeClr val="accent6"/>
              </a:solidFill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7023F-8F3F-7F81-D634-0496E2AB7305}"/>
              </a:ext>
            </a:extLst>
          </p:cNvPr>
          <p:cNvSpPr txBox="1"/>
          <p:nvPr/>
        </p:nvSpPr>
        <p:spPr>
          <a:xfrm>
            <a:off x="1020417" y="2213113"/>
            <a:ext cx="6493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 </a:t>
            </a: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ໃຫ້ຂະເຈົ້າຮູ້ລ່ວງໜ້າ ຫຼື ກະກຽມຄວາມພ້ອມທີ່ສິໄປຮຽນຕໍ່</a:t>
            </a:r>
          </a:p>
          <a:p>
            <a:endParaRPr lang="lo-LA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</a:t>
            </a: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 ເພີ່ມໂອກາດສາຍງານໃນອານາຄົດ</a:t>
            </a:r>
          </a:p>
          <a:p>
            <a:endParaRPr lang="lo-LA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 </a:t>
            </a: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ມີຫຼັກສູດໃຫ້ເລືອກທີ່ຫຼາກຫຼາຍ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05955" y="1127953"/>
            <a:ext cx="2462254" cy="588963"/>
          </a:xfrm>
        </p:spPr>
        <p:txBody>
          <a:bodyPr/>
          <a:lstStyle/>
          <a:p>
            <a:r>
              <a:rPr lang="lo-LA" sz="4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 ຂໍ້ເສຍ</a:t>
            </a:r>
            <a:endParaRPr lang="en-US" sz="4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0EE72-E636-0C10-E0DA-43A4180F6B1D}"/>
              </a:ext>
            </a:extLst>
          </p:cNvPr>
          <p:cNvSpPr txBox="1"/>
          <p:nvPr/>
        </p:nvSpPr>
        <p:spPr>
          <a:xfrm>
            <a:off x="3975652" y="2398643"/>
            <a:ext cx="68248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 </a:t>
            </a: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ຄ່າຮຽນແພງເກີນໄປ</a:t>
            </a:r>
          </a:p>
          <a:p>
            <a:endParaRPr lang="lo-LA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  <a:sym typeface="Wingdings" panose="05000000000000000000" pitchFamily="2" charset="2"/>
              </a:rPr>
              <a:t> </a:t>
            </a: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ຄ່າແລ່ນເອກະສານທີ່ສູງ</a:t>
            </a:r>
          </a:p>
          <a:p>
            <a:endParaRPr lang="lo-LA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ປະກອບເອກະສານຫລາຍຢ່າງ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endParaRPr lang="lo-LA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Ä"/>
            </a:pPr>
            <a:r>
              <a:rPr lang="lo-LA" sz="2400" dirty="0">
                <a:latin typeface="Phetsarath OT" panose="02000500000000000001" pitchFamily="2" charset="2"/>
                <a:ea typeface="Phetsarath OT" panose="02000500000000000001" pitchFamily="2" charset="2"/>
                <a:cs typeface="Phetsarath OT" panose="02000500000000000001" pitchFamily="2" charset="2"/>
              </a:rPr>
              <a:t>ບໍ່ຕອບໂຈດຕໍ່ຜູ້ທີ່ມີງົບປະມານຈຳກັດ</a:t>
            </a:r>
            <a:endParaRPr lang="en-US" sz="2400" dirty="0">
              <a:latin typeface="Phetsarath OT" panose="02000500000000000001" pitchFamily="2" charset="2"/>
              <a:ea typeface="Phetsarath OT" panose="02000500000000000001" pitchFamily="2" charset="2"/>
              <a:cs typeface="Phetsarath OT" panose="0200050000000000000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031F57-9708-4105-2861-0AEEEFAD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{72A004A0-59C0-46B4-AE78-5B7C2BB3AEC9}tf78438558_win32</Template>
  <TotalTime>139</TotalTime>
  <Words>197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Phetsarath OT</vt:lpstr>
      <vt:lpstr>Sabon Next LT</vt:lpstr>
      <vt:lpstr>Saysettha OT</vt:lpstr>
      <vt:lpstr>Wingdings</vt:lpstr>
      <vt:lpstr>Office Theme</vt:lpstr>
      <vt:lpstr>ທ ຈີມົວ ຢ່າງ ທ ອູໄດ່ ວິໄລພອນ ທ ພູມີ ບົວພະຈັນ </vt:lpstr>
      <vt:lpstr> ປັນຫາ </vt:lpstr>
      <vt:lpstr>PowerPoint Presentation</vt:lpstr>
      <vt:lpstr> ຂໍ້ດີ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ທ ຈີມົວ ຢ່າງ ທ ອູໄດ່ ວິໄລພອນ ທ ພູມີ ບົວພະຈັນ</dc:title>
  <dc:subject/>
  <dc:creator>Phoumee Aiy</dc:creator>
  <cp:lastModifiedBy>wertt</cp:lastModifiedBy>
  <cp:revision>12</cp:revision>
  <dcterms:created xsi:type="dcterms:W3CDTF">2024-01-11T14:28:06Z</dcterms:created>
  <dcterms:modified xsi:type="dcterms:W3CDTF">2024-01-12T02:40:06Z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