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Catamaran"/>
      <p:regular r:id="rId21"/>
      <p:bold r:id="rId22"/>
    </p:embeddedFont>
    <p:embeddedFont>
      <p:font typeface="Libre Franklin"/>
      <p:regular r:id="rId23"/>
      <p:bold r:id="rId24"/>
      <p:italic r:id="rId25"/>
      <p:boldItalic r:id="rId26"/>
    </p:embeddedFont>
    <p:embeddedFont>
      <p:font typeface="Roboto"/>
      <p:regular r:id="rId27"/>
      <p:bold r:id="rId28"/>
      <p:italic r:id="rId29"/>
      <p:boldItalic r:id="rId30"/>
    </p:embeddedFont>
    <p:embeddedFont>
      <p:font typeface="Libre Franklin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atamaran-bold.fntdata"/><Relationship Id="rId21" Type="http://schemas.openxmlformats.org/officeDocument/2006/relationships/font" Target="fonts/Catamaran-regular.fntdata"/><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FranklinMedium-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LibreFranklinMedium-italic.fntdata"/><Relationship Id="rId10" Type="http://schemas.openxmlformats.org/officeDocument/2006/relationships/slide" Target="slides/slide6.xml"/><Relationship Id="rId32" Type="http://schemas.openxmlformats.org/officeDocument/2006/relationships/font" Target="fonts/LibreFranklinMedium-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LibreFranklinMedium-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143c21d4d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9" name="Google Shape;1169;g143c21d4d7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143c21d4d7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8" name="Google Shape;1188;g143c21d4d70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143c21d4d7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5" name="Google Shape;1195;g143c21d4d70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1451d9116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1451d9116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1451d91162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1451d91162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451d9116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451d9116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1451d91162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1451d91162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Google Shape;8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Destination enable clients to set their own financial goal, for example if a client wishes to purchase a Jay Chou Concert Ticket he can do so by setting a new desitionation &amp; what </a:t>
            </a:r>
            <a:r>
              <a:rPr lang="en-GB"/>
              <a:t>destination does is, it creates a partition in client’s savings account &amp; gives them an indication on how much they have to set aside to reach that destination.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Just like every MMORPG games, an adventurer have to equip themselves in order to reach their next destination. They can do so in our Shop feature where they can redeem rewards using Gold that they have earned. They would be able to purchase bank Products &amp; Services.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4" name="Google Shape;8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4" name="Google Shape;8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143cd5c26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143cd5c26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7" name="Google Shape;10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idx="1" type="subTitle"/>
          </p:nvPr>
        </p:nvSpPr>
        <p:spPr>
          <a:xfrm>
            <a:off x="616200" y="3913200"/>
            <a:ext cx="2122200" cy="64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ctrTitle"/>
          </p:nvPr>
        </p:nvSpPr>
        <p:spPr>
          <a:xfrm>
            <a:off x="590600" y="491400"/>
            <a:ext cx="3666900" cy="30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8">
    <p:spTree>
      <p:nvGrpSpPr>
        <p:cNvPr id="93" name="Shape 93"/>
        <p:cNvGrpSpPr/>
        <p:nvPr/>
      </p:nvGrpSpPr>
      <p:grpSpPr>
        <a:xfrm>
          <a:off x="0" y="0"/>
          <a:ext cx="0" cy="0"/>
          <a:chOff x="0" y="0"/>
          <a:chExt cx="0" cy="0"/>
        </a:xfrm>
      </p:grpSpPr>
      <p:sp>
        <p:nvSpPr>
          <p:cNvPr id="94" name="Google Shape;94;p11"/>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1"/>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97" name="Google Shape;97;p11"/>
          <p:cNvSpPr txBox="1"/>
          <p:nvPr>
            <p:ph idx="1" type="subTitle"/>
          </p:nvPr>
        </p:nvSpPr>
        <p:spPr>
          <a:xfrm>
            <a:off x="6336385" y="2307650"/>
            <a:ext cx="1440000" cy="496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200">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98" name="Google Shape;98;p11"/>
          <p:cNvSpPr txBox="1"/>
          <p:nvPr>
            <p:ph idx="2" type="subTitle"/>
          </p:nvPr>
        </p:nvSpPr>
        <p:spPr>
          <a:xfrm>
            <a:off x="6337577" y="2750075"/>
            <a:ext cx="1882800" cy="9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8">
    <p:spTree>
      <p:nvGrpSpPr>
        <p:cNvPr id="99" name="Shape 99"/>
        <p:cNvGrpSpPr/>
        <p:nvPr/>
      </p:nvGrpSpPr>
      <p:grpSpPr>
        <a:xfrm>
          <a:off x="0" y="0"/>
          <a:ext cx="0" cy="0"/>
          <a:chOff x="0" y="0"/>
          <a:chExt cx="0" cy="0"/>
        </a:xfrm>
      </p:grpSpPr>
      <p:sp>
        <p:nvSpPr>
          <p:cNvPr id="100" name="Google Shape;100;p12"/>
          <p:cNvSpPr/>
          <p:nvPr/>
        </p:nvSpPr>
        <p:spPr>
          <a:xfrm rot="-5400000">
            <a:off x="53791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2"/>
          <p:cNvSpPr/>
          <p:nvPr/>
        </p:nvSpPr>
        <p:spPr>
          <a:xfrm flipH="1" rot="5400454">
            <a:off x="-1715103"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2"/>
          <p:cNvSpPr txBox="1"/>
          <p:nvPr>
            <p:ph idx="1" type="subTitle"/>
          </p:nvPr>
        </p:nvSpPr>
        <p:spPr>
          <a:xfrm>
            <a:off x="1054050" y="1544250"/>
            <a:ext cx="2967900" cy="96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160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
        <p:nvSpPr>
          <p:cNvPr id="103" name="Google Shape;103;p12"/>
          <p:cNvSpPr txBox="1"/>
          <p:nvPr>
            <p:ph type="title"/>
          </p:nvPr>
        </p:nvSpPr>
        <p:spPr>
          <a:xfrm>
            <a:off x="823550" y="491400"/>
            <a:ext cx="7533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8_1">
    <p:spTree>
      <p:nvGrpSpPr>
        <p:cNvPr id="104" name="Shape 104"/>
        <p:cNvGrpSpPr/>
        <p:nvPr/>
      </p:nvGrpSpPr>
      <p:grpSpPr>
        <a:xfrm>
          <a:off x="0" y="0"/>
          <a:ext cx="0" cy="0"/>
          <a:chOff x="0" y="0"/>
          <a:chExt cx="0" cy="0"/>
        </a:xfrm>
      </p:grpSpPr>
      <p:sp>
        <p:nvSpPr>
          <p:cNvPr id="105" name="Google Shape;105;p13"/>
          <p:cNvSpPr/>
          <p:nvPr/>
        </p:nvSpPr>
        <p:spPr>
          <a:xfrm rot="-5400454">
            <a:off x="6313047"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flipH="1" rot="5400000">
            <a:off x="-13845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
          <p:cNvSpPr txBox="1"/>
          <p:nvPr>
            <p:ph idx="1" type="subTitle"/>
          </p:nvPr>
        </p:nvSpPr>
        <p:spPr>
          <a:xfrm>
            <a:off x="5122050" y="1544250"/>
            <a:ext cx="2967900" cy="96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600"/>
            </a:lvl1pPr>
            <a:lvl2pPr lvl="1" algn="ctr">
              <a:lnSpc>
                <a:spcPct val="115000"/>
              </a:lnSpc>
              <a:spcBef>
                <a:spcPts val="160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
        <p:nvSpPr>
          <p:cNvPr id="108" name="Google Shape;108;p13"/>
          <p:cNvSpPr txBox="1"/>
          <p:nvPr>
            <p:ph type="title"/>
          </p:nvPr>
        </p:nvSpPr>
        <p:spPr>
          <a:xfrm>
            <a:off x="823450" y="491400"/>
            <a:ext cx="75330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0">
    <p:spTree>
      <p:nvGrpSpPr>
        <p:cNvPr id="109" name="Shape 109"/>
        <p:cNvGrpSpPr/>
        <p:nvPr/>
      </p:nvGrpSpPr>
      <p:grpSpPr>
        <a:xfrm>
          <a:off x="0" y="0"/>
          <a:ext cx="0" cy="0"/>
          <a:chOff x="0" y="0"/>
          <a:chExt cx="0" cy="0"/>
        </a:xfrm>
      </p:grpSpPr>
      <p:sp>
        <p:nvSpPr>
          <p:cNvPr id="110" name="Google Shape;110;p14"/>
          <p:cNvSpPr/>
          <p:nvPr/>
        </p:nvSpPr>
        <p:spPr>
          <a:xfrm>
            <a:off x="-7075" y="3399049"/>
            <a:ext cx="3084600" cy="17658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flipH="1">
            <a:off x="1371600" y="715319"/>
            <a:ext cx="7772400" cy="4449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txBox="1"/>
          <p:nvPr>
            <p:ph type="title"/>
          </p:nvPr>
        </p:nvSpPr>
        <p:spPr>
          <a:xfrm>
            <a:off x="616200" y="720000"/>
            <a:ext cx="5261700" cy="249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100"/>
              <a:buNone/>
              <a:defRPr sz="8000"/>
            </a:lvl1pPr>
            <a:lvl2pPr lvl="1" algn="ctr">
              <a:lnSpc>
                <a:spcPct val="100000"/>
              </a:lnSpc>
              <a:spcBef>
                <a:spcPts val="0"/>
              </a:spcBef>
              <a:spcAft>
                <a:spcPts val="0"/>
              </a:spcAft>
              <a:buSzPts val="4100"/>
              <a:buNone/>
              <a:defRPr>
                <a:latin typeface="Catamaran"/>
                <a:ea typeface="Catamaran"/>
                <a:cs typeface="Catamaran"/>
                <a:sym typeface="Catamaran"/>
              </a:defRPr>
            </a:lvl2pPr>
            <a:lvl3pPr lvl="2" algn="ctr">
              <a:lnSpc>
                <a:spcPct val="100000"/>
              </a:lnSpc>
              <a:spcBef>
                <a:spcPts val="0"/>
              </a:spcBef>
              <a:spcAft>
                <a:spcPts val="0"/>
              </a:spcAft>
              <a:buSzPts val="4100"/>
              <a:buNone/>
              <a:defRPr>
                <a:latin typeface="Catamaran"/>
                <a:ea typeface="Catamaran"/>
                <a:cs typeface="Catamaran"/>
                <a:sym typeface="Catamaran"/>
              </a:defRPr>
            </a:lvl3pPr>
            <a:lvl4pPr lvl="3" algn="ctr">
              <a:lnSpc>
                <a:spcPct val="100000"/>
              </a:lnSpc>
              <a:spcBef>
                <a:spcPts val="0"/>
              </a:spcBef>
              <a:spcAft>
                <a:spcPts val="0"/>
              </a:spcAft>
              <a:buSzPts val="4100"/>
              <a:buNone/>
              <a:defRPr>
                <a:latin typeface="Catamaran"/>
                <a:ea typeface="Catamaran"/>
                <a:cs typeface="Catamaran"/>
                <a:sym typeface="Catamaran"/>
              </a:defRPr>
            </a:lvl4pPr>
            <a:lvl5pPr lvl="4" algn="ctr">
              <a:lnSpc>
                <a:spcPct val="100000"/>
              </a:lnSpc>
              <a:spcBef>
                <a:spcPts val="0"/>
              </a:spcBef>
              <a:spcAft>
                <a:spcPts val="0"/>
              </a:spcAft>
              <a:buSzPts val="4100"/>
              <a:buNone/>
              <a:defRPr>
                <a:latin typeface="Catamaran"/>
                <a:ea typeface="Catamaran"/>
                <a:cs typeface="Catamaran"/>
                <a:sym typeface="Catamaran"/>
              </a:defRPr>
            </a:lvl5pPr>
            <a:lvl6pPr lvl="5" algn="ctr">
              <a:lnSpc>
                <a:spcPct val="100000"/>
              </a:lnSpc>
              <a:spcBef>
                <a:spcPts val="0"/>
              </a:spcBef>
              <a:spcAft>
                <a:spcPts val="0"/>
              </a:spcAft>
              <a:buSzPts val="4100"/>
              <a:buNone/>
              <a:defRPr>
                <a:latin typeface="Catamaran"/>
                <a:ea typeface="Catamaran"/>
                <a:cs typeface="Catamaran"/>
                <a:sym typeface="Catamaran"/>
              </a:defRPr>
            </a:lvl6pPr>
            <a:lvl7pPr lvl="6" algn="ctr">
              <a:lnSpc>
                <a:spcPct val="100000"/>
              </a:lnSpc>
              <a:spcBef>
                <a:spcPts val="0"/>
              </a:spcBef>
              <a:spcAft>
                <a:spcPts val="0"/>
              </a:spcAft>
              <a:buSzPts val="4100"/>
              <a:buNone/>
              <a:defRPr>
                <a:latin typeface="Catamaran"/>
                <a:ea typeface="Catamaran"/>
                <a:cs typeface="Catamaran"/>
                <a:sym typeface="Catamaran"/>
              </a:defRPr>
            </a:lvl7pPr>
            <a:lvl8pPr lvl="7" algn="ctr">
              <a:lnSpc>
                <a:spcPct val="100000"/>
              </a:lnSpc>
              <a:spcBef>
                <a:spcPts val="0"/>
              </a:spcBef>
              <a:spcAft>
                <a:spcPts val="0"/>
              </a:spcAft>
              <a:buSzPts val="4100"/>
              <a:buNone/>
              <a:defRPr>
                <a:latin typeface="Catamaran"/>
                <a:ea typeface="Catamaran"/>
                <a:cs typeface="Catamaran"/>
                <a:sym typeface="Catamaran"/>
              </a:defRPr>
            </a:lvl8pPr>
            <a:lvl9pPr lvl="8" algn="ctr">
              <a:lnSpc>
                <a:spcPct val="100000"/>
              </a:lnSpc>
              <a:spcBef>
                <a:spcPts val="0"/>
              </a:spcBef>
              <a:spcAft>
                <a:spcPts val="0"/>
              </a:spcAft>
              <a:buSzPts val="4100"/>
              <a:buNone/>
              <a:defRPr>
                <a:latin typeface="Catamaran"/>
                <a:ea typeface="Catamaran"/>
                <a:cs typeface="Catamaran"/>
                <a:sym typeface="Catamara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17_1">
    <p:spTree>
      <p:nvGrpSpPr>
        <p:cNvPr id="113" name="Shape 113"/>
        <p:cNvGrpSpPr/>
        <p:nvPr/>
      </p:nvGrpSpPr>
      <p:grpSpPr>
        <a:xfrm>
          <a:off x="0" y="0"/>
          <a:ext cx="0" cy="0"/>
          <a:chOff x="0" y="0"/>
          <a:chExt cx="0" cy="0"/>
        </a:xfrm>
      </p:grpSpPr>
      <p:sp>
        <p:nvSpPr>
          <p:cNvPr id="114" name="Google Shape;114;p15"/>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15" name="Google Shape;115;p15"/>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
    <p:spTree>
      <p:nvGrpSpPr>
        <p:cNvPr id="116" name="Shape 116"/>
        <p:cNvGrpSpPr/>
        <p:nvPr/>
      </p:nvGrpSpPr>
      <p:grpSpPr>
        <a:xfrm>
          <a:off x="0" y="0"/>
          <a:ext cx="0" cy="0"/>
          <a:chOff x="0" y="0"/>
          <a:chExt cx="0" cy="0"/>
        </a:xfrm>
      </p:grpSpPr>
      <p:sp>
        <p:nvSpPr>
          <p:cNvPr id="117" name="Google Shape;117;p16"/>
          <p:cNvSpPr/>
          <p:nvPr/>
        </p:nvSpPr>
        <p:spPr>
          <a:xfrm flipH="1" rot="10800000">
            <a:off x="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19" name="Google Shape;119;p16"/>
          <p:cNvSpPr txBox="1"/>
          <p:nvPr>
            <p:ph idx="1" type="subTitle"/>
          </p:nvPr>
        </p:nvSpPr>
        <p:spPr>
          <a:xfrm>
            <a:off x="821150" y="3850150"/>
            <a:ext cx="197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0" name="Google Shape;120;p16"/>
          <p:cNvSpPr txBox="1"/>
          <p:nvPr>
            <p:ph idx="2" type="subTitle"/>
          </p:nvPr>
        </p:nvSpPr>
        <p:spPr>
          <a:xfrm>
            <a:off x="6719376" y="3850150"/>
            <a:ext cx="197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1" name="Google Shape;121;p16"/>
          <p:cNvSpPr txBox="1"/>
          <p:nvPr>
            <p:ph idx="3" type="subTitle"/>
          </p:nvPr>
        </p:nvSpPr>
        <p:spPr>
          <a:xfrm>
            <a:off x="6719376" y="2161650"/>
            <a:ext cx="197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2" name="Google Shape;122;p16"/>
          <p:cNvSpPr txBox="1"/>
          <p:nvPr>
            <p:ph idx="4" type="subTitle"/>
          </p:nvPr>
        </p:nvSpPr>
        <p:spPr>
          <a:xfrm>
            <a:off x="821150" y="2161650"/>
            <a:ext cx="197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3" name="Google Shape;123;p16"/>
          <p:cNvSpPr txBox="1"/>
          <p:nvPr>
            <p:ph idx="5" type="subTitle"/>
          </p:nvPr>
        </p:nvSpPr>
        <p:spPr>
          <a:xfrm>
            <a:off x="821138" y="1826925"/>
            <a:ext cx="1603500" cy="30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Arial"/>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4" name="Google Shape;124;p16"/>
          <p:cNvSpPr txBox="1"/>
          <p:nvPr>
            <p:ph idx="6" type="subTitle"/>
          </p:nvPr>
        </p:nvSpPr>
        <p:spPr>
          <a:xfrm>
            <a:off x="821138" y="3520300"/>
            <a:ext cx="1603500" cy="30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Arial"/>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5" name="Google Shape;125;p16"/>
          <p:cNvSpPr txBox="1"/>
          <p:nvPr>
            <p:ph idx="7" type="subTitle"/>
          </p:nvPr>
        </p:nvSpPr>
        <p:spPr>
          <a:xfrm>
            <a:off x="6719363" y="3520300"/>
            <a:ext cx="1603500" cy="30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Arial"/>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6" name="Google Shape;126;p16"/>
          <p:cNvSpPr txBox="1"/>
          <p:nvPr>
            <p:ph idx="8" type="subTitle"/>
          </p:nvPr>
        </p:nvSpPr>
        <p:spPr>
          <a:xfrm>
            <a:off x="6719363" y="1826925"/>
            <a:ext cx="1603500" cy="30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Arial"/>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6">
    <p:spTree>
      <p:nvGrpSpPr>
        <p:cNvPr id="127" name="Shape 127"/>
        <p:cNvGrpSpPr/>
        <p:nvPr/>
      </p:nvGrpSpPr>
      <p:grpSpPr>
        <a:xfrm>
          <a:off x="0" y="0"/>
          <a:ext cx="0" cy="0"/>
          <a:chOff x="0" y="0"/>
          <a:chExt cx="0" cy="0"/>
        </a:xfrm>
      </p:grpSpPr>
      <p:sp>
        <p:nvSpPr>
          <p:cNvPr id="128" name="Google Shape;128;p17"/>
          <p:cNvSpPr txBox="1"/>
          <p:nvPr>
            <p:ph type="title"/>
          </p:nvPr>
        </p:nvSpPr>
        <p:spPr>
          <a:xfrm>
            <a:off x="752200" y="491400"/>
            <a:ext cx="7767600" cy="1998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29" name="Google Shape;129;p17"/>
          <p:cNvSpPr txBox="1"/>
          <p:nvPr>
            <p:ph idx="1" type="subTitle"/>
          </p:nvPr>
        </p:nvSpPr>
        <p:spPr>
          <a:xfrm>
            <a:off x="4946704" y="3425100"/>
            <a:ext cx="3573000" cy="984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7_1">
    <p:spTree>
      <p:nvGrpSpPr>
        <p:cNvPr id="130" name="Shape 130"/>
        <p:cNvGrpSpPr/>
        <p:nvPr/>
      </p:nvGrpSpPr>
      <p:grpSpPr>
        <a:xfrm>
          <a:off x="0" y="0"/>
          <a:ext cx="0" cy="0"/>
          <a:chOff x="0" y="0"/>
          <a:chExt cx="0" cy="0"/>
        </a:xfrm>
      </p:grpSpPr>
      <p:sp>
        <p:nvSpPr>
          <p:cNvPr id="131" name="Google Shape;131;p18"/>
          <p:cNvSpPr/>
          <p:nvPr/>
        </p:nvSpPr>
        <p:spPr>
          <a:xfrm>
            <a:off x="0" y="3674700"/>
            <a:ext cx="2568600" cy="14706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8"/>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33" name="Google Shape;133;p18"/>
          <p:cNvSpPr txBox="1"/>
          <p:nvPr>
            <p:ph idx="1" type="body"/>
          </p:nvPr>
        </p:nvSpPr>
        <p:spPr>
          <a:xfrm>
            <a:off x="4516250" y="1544250"/>
            <a:ext cx="4123800" cy="2865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sz="16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4" name="Google Shape;134;p18"/>
          <p:cNvSpPr txBox="1"/>
          <p:nvPr>
            <p:ph idx="2" type="subTitle"/>
          </p:nvPr>
        </p:nvSpPr>
        <p:spPr>
          <a:xfrm>
            <a:off x="616225" y="1544250"/>
            <a:ext cx="2967900" cy="96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5" name="Google Shape;135;p18"/>
          <p:cNvSpPr txBox="1"/>
          <p:nvPr>
            <p:ph idx="3" type="subTitle"/>
          </p:nvPr>
        </p:nvSpPr>
        <p:spPr>
          <a:xfrm>
            <a:off x="616225" y="2456000"/>
            <a:ext cx="1866600" cy="49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6" name="Google Shape;136;p18"/>
          <p:cNvSpPr/>
          <p:nvPr/>
        </p:nvSpPr>
        <p:spPr>
          <a:xfrm rot="10800000">
            <a:off x="695370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_1_1_1">
    <p:spTree>
      <p:nvGrpSpPr>
        <p:cNvPr id="137" name="Shape 137"/>
        <p:cNvGrpSpPr/>
        <p:nvPr/>
      </p:nvGrpSpPr>
      <p:grpSpPr>
        <a:xfrm>
          <a:off x="0" y="0"/>
          <a:ext cx="0" cy="0"/>
          <a:chOff x="0" y="0"/>
          <a:chExt cx="0" cy="0"/>
        </a:xfrm>
      </p:grpSpPr>
      <p:sp>
        <p:nvSpPr>
          <p:cNvPr id="138" name="Google Shape;138;p19"/>
          <p:cNvSpPr/>
          <p:nvPr/>
        </p:nvSpPr>
        <p:spPr>
          <a:xfrm flipH="1" rot="5400454">
            <a:off x="-1417132"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9"/>
          <p:cNvSpPr/>
          <p:nvPr/>
        </p:nvSpPr>
        <p:spPr>
          <a:xfrm flipH="1" rot="-5400000">
            <a:off x="74220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9"/>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1" name="Shape 141"/>
        <p:cNvGrpSpPr/>
        <p:nvPr/>
      </p:nvGrpSpPr>
      <p:grpSpPr>
        <a:xfrm>
          <a:off x="0" y="0"/>
          <a:ext cx="0" cy="0"/>
          <a:chOff x="0" y="0"/>
          <a:chExt cx="0" cy="0"/>
        </a:xfrm>
      </p:grpSpPr>
      <p:sp>
        <p:nvSpPr>
          <p:cNvPr id="142" name="Google Shape;142;p20"/>
          <p:cNvSpPr/>
          <p:nvPr/>
        </p:nvSpPr>
        <p:spPr>
          <a:xfrm flipH="1">
            <a:off x="5530834"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0"/>
          <p:cNvSpPr/>
          <p:nvPr/>
        </p:nvSpPr>
        <p:spPr>
          <a:xfrm flipH="1" rot="-5400000">
            <a:off x="240345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0"/>
          <p:cNvSpPr txBox="1"/>
          <p:nvPr>
            <p:ph type="title"/>
          </p:nvPr>
        </p:nvSpPr>
        <p:spPr>
          <a:xfrm>
            <a:off x="5374475" y="720000"/>
            <a:ext cx="3153300" cy="1851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100"/>
              <a:buNone/>
              <a:defRPr sz="5500"/>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45" name="Google Shape;145;p20"/>
          <p:cNvSpPr txBox="1"/>
          <p:nvPr>
            <p:ph idx="2" type="title"/>
          </p:nvPr>
        </p:nvSpPr>
        <p:spPr>
          <a:xfrm>
            <a:off x="6907825" y="3795175"/>
            <a:ext cx="1653900" cy="988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000"/>
              <a:buNone/>
              <a:defRPr sz="7000">
                <a:solidFill>
                  <a:schemeClr val="lt1"/>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46" name="Google Shape;146;p20"/>
          <p:cNvSpPr txBox="1"/>
          <p:nvPr>
            <p:ph idx="1" type="subTitle"/>
          </p:nvPr>
        </p:nvSpPr>
        <p:spPr>
          <a:xfrm>
            <a:off x="720000" y="3960725"/>
            <a:ext cx="2991900" cy="67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7" name="Google Shape;17;p3"/>
          <p:cNvSpPr txBox="1"/>
          <p:nvPr>
            <p:ph idx="1" type="body"/>
          </p:nvPr>
        </p:nvSpPr>
        <p:spPr>
          <a:xfrm>
            <a:off x="622000" y="1357200"/>
            <a:ext cx="7784700" cy="3495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100"/>
            </a:lvl1pPr>
            <a:lvl2pPr indent="-317500" lvl="1" marL="914400" algn="l">
              <a:lnSpc>
                <a:spcPct val="115000"/>
              </a:lnSpc>
              <a:spcBef>
                <a:spcPts val="1600"/>
              </a:spcBef>
              <a:spcAft>
                <a:spcPts val="0"/>
              </a:spcAft>
              <a:buSzPts val="1400"/>
              <a:buAutoNum type="alphaLcPeriod"/>
              <a:defRPr/>
            </a:lvl2pPr>
            <a:lvl3pPr indent="-317500" lvl="2" marL="1371600" algn="l">
              <a:lnSpc>
                <a:spcPct val="115000"/>
              </a:lnSpc>
              <a:spcBef>
                <a:spcPts val="1600"/>
              </a:spcBef>
              <a:spcAft>
                <a:spcPts val="0"/>
              </a:spcAft>
              <a:buSzPts val="1400"/>
              <a:buAutoNum type="romanLcPeriod"/>
              <a:defRPr/>
            </a:lvl3pPr>
            <a:lvl4pPr indent="-317500" lvl="3" marL="1828800" algn="l">
              <a:lnSpc>
                <a:spcPct val="115000"/>
              </a:lnSpc>
              <a:spcBef>
                <a:spcPts val="160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ix Column 3">
  <p:cSld name="CUSTOM_11">
    <p:spTree>
      <p:nvGrpSpPr>
        <p:cNvPr id="147" name="Shape 147"/>
        <p:cNvGrpSpPr/>
        <p:nvPr/>
      </p:nvGrpSpPr>
      <p:grpSpPr>
        <a:xfrm>
          <a:off x="0" y="0"/>
          <a:ext cx="0" cy="0"/>
          <a:chOff x="0" y="0"/>
          <a:chExt cx="0" cy="0"/>
        </a:xfrm>
      </p:grpSpPr>
      <p:sp>
        <p:nvSpPr>
          <p:cNvPr id="148" name="Google Shape;148;p21"/>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1"/>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1"/>
          <p:cNvSpPr txBox="1"/>
          <p:nvPr>
            <p:ph idx="1" type="subTitle"/>
          </p:nvPr>
        </p:nvSpPr>
        <p:spPr>
          <a:xfrm>
            <a:off x="2262975" y="1477125"/>
            <a:ext cx="4590600" cy="102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51" name="Google Shape;151;p2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52" name="Google Shape;152;p21"/>
          <p:cNvSpPr txBox="1"/>
          <p:nvPr>
            <p:ph idx="2" type="subTitle"/>
          </p:nvPr>
        </p:nvSpPr>
        <p:spPr>
          <a:xfrm>
            <a:off x="1301249" y="3125975"/>
            <a:ext cx="1573500" cy="38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53" name="Google Shape;153;p21"/>
          <p:cNvSpPr txBox="1"/>
          <p:nvPr>
            <p:ph idx="3" type="subTitle"/>
          </p:nvPr>
        </p:nvSpPr>
        <p:spPr>
          <a:xfrm>
            <a:off x="4125473" y="3125975"/>
            <a:ext cx="1573500" cy="38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54" name="Google Shape;154;p21"/>
          <p:cNvSpPr txBox="1"/>
          <p:nvPr>
            <p:ph idx="4" type="subTitle"/>
          </p:nvPr>
        </p:nvSpPr>
        <p:spPr>
          <a:xfrm>
            <a:off x="6838451" y="3125975"/>
            <a:ext cx="1573500" cy="38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55" name="Google Shape;155;p21"/>
          <p:cNvSpPr txBox="1"/>
          <p:nvPr>
            <p:ph idx="5" type="subTitle"/>
          </p:nvPr>
        </p:nvSpPr>
        <p:spPr>
          <a:xfrm>
            <a:off x="1301249" y="4104300"/>
            <a:ext cx="1573500" cy="38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56" name="Google Shape;156;p21"/>
          <p:cNvSpPr txBox="1"/>
          <p:nvPr>
            <p:ph idx="6" type="subTitle"/>
          </p:nvPr>
        </p:nvSpPr>
        <p:spPr>
          <a:xfrm>
            <a:off x="4125473" y="4104300"/>
            <a:ext cx="1573500" cy="38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57" name="Google Shape;157;p21"/>
          <p:cNvSpPr txBox="1"/>
          <p:nvPr>
            <p:ph idx="7" type="subTitle"/>
          </p:nvPr>
        </p:nvSpPr>
        <p:spPr>
          <a:xfrm>
            <a:off x="6838451" y="4104300"/>
            <a:ext cx="1573500" cy="38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_1_1_1_1">
    <p:spTree>
      <p:nvGrpSpPr>
        <p:cNvPr id="158" name="Shape 158"/>
        <p:cNvGrpSpPr/>
        <p:nvPr/>
      </p:nvGrpSpPr>
      <p:grpSpPr>
        <a:xfrm>
          <a:off x="0" y="0"/>
          <a:ext cx="0" cy="0"/>
          <a:chOff x="0" y="0"/>
          <a:chExt cx="0" cy="0"/>
        </a:xfrm>
      </p:grpSpPr>
      <p:sp>
        <p:nvSpPr>
          <p:cNvPr id="159" name="Google Shape;159;p22"/>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2"/>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7_1_1_1_1_1_1_1">
    <p:spTree>
      <p:nvGrpSpPr>
        <p:cNvPr id="161" name="Shape 161"/>
        <p:cNvGrpSpPr/>
        <p:nvPr/>
      </p:nvGrpSpPr>
      <p:grpSpPr>
        <a:xfrm>
          <a:off x="0" y="0"/>
          <a:ext cx="0" cy="0"/>
          <a:chOff x="0" y="0"/>
          <a:chExt cx="0" cy="0"/>
        </a:xfrm>
      </p:grpSpPr>
      <p:sp>
        <p:nvSpPr>
          <p:cNvPr id="162" name="Google Shape;162;p23"/>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3"/>
          <p:cNvSpPr/>
          <p:nvPr/>
        </p:nvSpPr>
        <p:spPr>
          <a:xfrm rot="5400000">
            <a:off x="28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7_1_1_1_1_1_1_1_1">
    <p:spTree>
      <p:nvGrpSpPr>
        <p:cNvPr id="166" name="Shape 166"/>
        <p:cNvGrpSpPr/>
        <p:nvPr/>
      </p:nvGrpSpPr>
      <p:grpSpPr>
        <a:xfrm>
          <a:off x="0" y="0"/>
          <a:ext cx="0" cy="0"/>
          <a:chOff x="0" y="0"/>
          <a:chExt cx="0" cy="0"/>
        </a:xfrm>
      </p:grpSpPr>
      <p:sp>
        <p:nvSpPr>
          <p:cNvPr id="167" name="Google Shape;167;p24"/>
          <p:cNvSpPr/>
          <p:nvPr/>
        </p:nvSpPr>
        <p:spPr>
          <a:xfrm rot="10800000">
            <a:off x="518760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4"/>
          <p:cNvSpPr/>
          <p:nvPr/>
        </p:nvSpPr>
        <p:spPr>
          <a:xfrm flipH="1" rot="5400000">
            <a:off x="-4683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4"/>
          <p:cNvSpPr/>
          <p:nvPr/>
        </p:nvSpPr>
        <p:spPr>
          <a:xfrm flipH="1" rot="-5400000">
            <a:off x="802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4"/>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1" name="Shape 171"/>
        <p:cNvGrpSpPr/>
        <p:nvPr/>
      </p:nvGrpSpPr>
      <p:grpSpPr>
        <a:xfrm>
          <a:off x="0" y="0"/>
          <a:ext cx="0" cy="0"/>
          <a:chOff x="0" y="0"/>
          <a:chExt cx="0" cy="0"/>
        </a:xfrm>
      </p:grpSpPr>
      <p:sp>
        <p:nvSpPr>
          <p:cNvPr id="172" name="Google Shape;172;p25"/>
          <p:cNvSpPr txBox="1"/>
          <p:nvPr>
            <p:ph type="title"/>
          </p:nvPr>
        </p:nvSpPr>
        <p:spPr>
          <a:xfrm>
            <a:off x="616200" y="491400"/>
            <a:ext cx="2926500" cy="283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26"/>
          <p:cNvSpPr/>
          <p:nvPr/>
        </p:nvSpPr>
        <p:spPr>
          <a:xfrm rot="5400000">
            <a:off x="-4683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6"/>
          <p:cNvSpPr/>
          <p:nvPr/>
        </p:nvSpPr>
        <p:spPr>
          <a:xfrm rot="-5400000">
            <a:off x="6596700" y="2597700"/>
            <a:ext cx="38409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6"/>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7_1_1_1_1_1">
    <p:spTree>
      <p:nvGrpSpPr>
        <p:cNvPr id="177" name="Shape 177"/>
        <p:cNvGrpSpPr/>
        <p:nvPr/>
      </p:nvGrpSpPr>
      <p:grpSpPr>
        <a:xfrm>
          <a:off x="0" y="0"/>
          <a:ext cx="0" cy="0"/>
          <a:chOff x="0" y="0"/>
          <a:chExt cx="0" cy="0"/>
        </a:xfrm>
      </p:grpSpPr>
      <p:sp>
        <p:nvSpPr>
          <p:cNvPr id="178" name="Google Shape;178;p27"/>
          <p:cNvSpPr/>
          <p:nvPr/>
        </p:nvSpPr>
        <p:spPr>
          <a:xfrm>
            <a:off x="0" y="4410000"/>
            <a:ext cx="1299900" cy="744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7"/>
          <p:cNvSpPr/>
          <p:nvPr/>
        </p:nvSpPr>
        <p:spPr>
          <a:xfrm rot="-5400454">
            <a:off x="6015293" y="166500"/>
            <a:ext cx="4545900" cy="1710900"/>
          </a:xfrm>
          <a:prstGeom prst="triangle">
            <a:avLst>
              <a:gd fmla="val 5228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7"/>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7_1_1_1_1_1_1">
    <p:spTree>
      <p:nvGrpSpPr>
        <p:cNvPr id="181" name="Shape 181"/>
        <p:cNvGrpSpPr/>
        <p:nvPr/>
      </p:nvGrpSpPr>
      <p:grpSpPr>
        <a:xfrm>
          <a:off x="0" y="0"/>
          <a:ext cx="0" cy="0"/>
          <a:chOff x="0" y="0"/>
          <a:chExt cx="0" cy="0"/>
        </a:xfrm>
      </p:grpSpPr>
      <p:sp>
        <p:nvSpPr>
          <p:cNvPr id="182" name="Google Shape;182;p28"/>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8"/>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8"/>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185" name="Shape 185"/>
        <p:cNvGrpSpPr/>
        <p:nvPr/>
      </p:nvGrpSpPr>
      <p:grpSpPr>
        <a:xfrm>
          <a:off x="0" y="0"/>
          <a:ext cx="0" cy="0"/>
          <a:chOff x="0" y="0"/>
          <a:chExt cx="0" cy="0"/>
        </a:xfrm>
      </p:grpSpPr>
      <p:sp>
        <p:nvSpPr>
          <p:cNvPr id="186" name="Google Shape;186;p29"/>
          <p:cNvSpPr/>
          <p:nvPr/>
        </p:nvSpPr>
        <p:spPr>
          <a:xfrm rot="5399455">
            <a:off x="-545610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9"/>
          <p:cNvSpPr/>
          <p:nvPr/>
        </p:nvSpPr>
        <p:spPr>
          <a:xfrm flipH="1" rot="7927565">
            <a:off x="2252299" y="2285486"/>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9"/>
          <p:cNvSpPr/>
          <p:nvPr/>
        </p:nvSpPr>
        <p:spPr>
          <a:xfrm rot="-1631627">
            <a:off x="295472" y="931618"/>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9"/>
          <p:cNvSpPr/>
          <p:nvPr/>
        </p:nvSpPr>
        <p:spPr>
          <a:xfrm flipH="1" rot="-5399499">
            <a:off x="3783294" y="1696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9"/>
          <p:cNvSpPr/>
          <p:nvPr/>
        </p:nvSpPr>
        <p:spPr>
          <a:xfrm flipH="1" rot="10800000">
            <a:off x="7043794" y="3484328"/>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9"/>
          <p:cNvSpPr/>
          <p:nvPr/>
        </p:nvSpPr>
        <p:spPr>
          <a:xfrm flipH="1" rot="-9064387">
            <a:off x="5647909" y="4453399"/>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9"/>
          <p:cNvSpPr/>
          <p:nvPr/>
        </p:nvSpPr>
        <p:spPr>
          <a:xfrm flipH="1">
            <a:off x="7708619" y="1304701"/>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9"/>
          <p:cNvSpPr/>
          <p:nvPr/>
        </p:nvSpPr>
        <p:spPr>
          <a:xfrm flipH="1" rot="-376090">
            <a:off x="4281592" y="1689367"/>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9"/>
          <p:cNvSpPr txBox="1"/>
          <p:nvPr>
            <p:ph type="title"/>
          </p:nvPr>
        </p:nvSpPr>
        <p:spPr>
          <a:xfrm>
            <a:off x="540000" y="491400"/>
            <a:ext cx="8100000" cy="9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95" name="Google Shape;195;p29"/>
          <p:cNvSpPr txBox="1"/>
          <p:nvPr>
            <p:ph idx="1" type="subTitle"/>
          </p:nvPr>
        </p:nvSpPr>
        <p:spPr>
          <a:xfrm>
            <a:off x="844800" y="3352200"/>
            <a:ext cx="1914000" cy="10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Design 2">
  <p:cSld name="CUSTOM_9_1">
    <p:spTree>
      <p:nvGrpSpPr>
        <p:cNvPr id="196" name="Shape 196"/>
        <p:cNvGrpSpPr/>
        <p:nvPr/>
      </p:nvGrpSpPr>
      <p:grpSpPr>
        <a:xfrm>
          <a:off x="0" y="0"/>
          <a:ext cx="0" cy="0"/>
          <a:chOff x="0" y="0"/>
          <a:chExt cx="0" cy="0"/>
        </a:xfrm>
      </p:grpSpPr>
      <p:sp>
        <p:nvSpPr>
          <p:cNvPr id="197" name="Google Shape;197;p30"/>
          <p:cNvSpPr/>
          <p:nvPr/>
        </p:nvSpPr>
        <p:spPr>
          <a:xfrm rot="3599646">
            <a:off x="-1179039" y="2803579"/>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0"/>
          <p:cNvSpPr/>
          <p:nvPr/>
        </p:nvSpPr>
        <p:spPr>
          <a:xfrm flipH="1" rot="-10799393">
            <a:off x="1464075" y="-3417"/>
            <a:ext cx="8496300" cy="19980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0"/>
          <p:cNvSpPr/>
          <p:nvPr/>
        </p:nvSpPr>
        <p:spPr>
          <a:xfrm rot="8271839">
            <a:off x="8029111" y="2669652"/>
            <a:ext cx="386351" cy="16142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0"/>
          <p:cNvSpPr/>
          <p:nvPr/>
        </p:nvSpPr>
        <p:spPr>
          <a:xfrm rot="5400000">
            <a:off x="451794" y="894324"/>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0"/>
          <p:cNvSpPr/>
          <p:nvPr/>
        </p:nvSpPr>
        <p:spPr>
          <a:xfrm rot="3664910">
            <a:off x="2227189" y="1655151"/>
            <a:ext cx="575110" cy="239957"/>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0"/>
          <p:cNvSpPr/>
          <p:nvPr/>
        </p:nvSpPr>
        <p:spPr>
          <a:xfrm rot="-5400000">
            <a:off x="6737501" y="4245443"/>
            <a:ext cx="214500" cy="1146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0"/>
          <p:cNvSpPr/>
          <p:nvPr/>
        </p:nvSpPr>
        <p:spPr>
          <a:xfrm flipH="1" rot="-3767358">
            <a:off x="7404303" y="1083032"/>
            <a:ext cx="726276" cy="302833"/>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0"/>
          <p:cNvSpPr txBox="1"/>
          <p:nvPr>
            <p:ph type="title"/>
          </p:nvPr>
        </p:nvSpPr>
        <p:spPr>
          <a:xfrm>
            <a:off x="540000" y="491400"/>
            <a:ext cx="8100000" cy="9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205" name="Google Shape;205;p30"/>
          <p:cNvSpPr txBox="1"/>
          <p:nvPr>
            <p:ph idx="1" type="subTitle"/>
          </p:nvPr>
        </p:nvSpPr>
        <p:spPr>
          <a:xfrm>
            <a:off x="844800" y="3352200"/>
            <a:ext cx="1914000" cy="10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18" name="Shape 18"/>
        <p:cNvGrpSpPr/>
        <p:nvPr/>
      </p:nvGrpSpPr>
      <p:grpSpPr>
        <a:xfrm>
          <a:off x="0" y="0"/>
          <a:ext cx="0" cy="0"/>
          <a:chOff x="0" y="0"/>
          <a:chExt cx="0" cy="0"/>
        </a:xfrm>
      </p:grpSpPr>
      <p:sp>
        <p:nvSpPr>
          <p:cNvPr id="19" name="Google Shape;19;p4"/>
          <p:cNvSpPr/>
          <p:nvPr/>
        </p:nvSpPr>
        <p:spPr>
          <a:xfrm flipH="1" rot="-5400000">
            <a:off x="74220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
          <p:cNvSpPr txBox="1"/>
          <p:nvPr>
            <p:ph idx="1" type="subTitle"/>
          </p:nvPr>
        </p:nvSpPr>
        <p:spPr>
          <a:xfrm>
            <a:off x="620700" y="3794775"/>
            <a:ext cx="25956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1" name="Google Shape;21;p4"/>
          <p:cNvSpPr txBox="1"/>
          <p:nvPr>
            <p:ph idx="2" type="subTitle"/>
          </p:nvPr>
        </p:nvSpPr>
        <p:spPr>
          <a:xfrm>
            <a:off x="620700" y="2215425"/>
            <a:ext cx="25956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2" name="Google Shape;22;p4"/>
          <p:cNvSpPr txBox="1"/>
          <p:nvPr>
            <p:ph idx="3" type="subTitle"/>
          </p:nvPr>
        </p:nvSpPr>
        <p:spPr>
          <a:xfrm>
            <a:off x="620700" y="1851575"/>
            <a:ext cx="21597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600">
                <a:solidFill>
                  <a:schemeClr val="dk1"/>
                </a:solidFill>
                <a:latin typeface="Arial"/>
                <a:ea typeface="Arial"/>
                <a:cs typeface="Arial"/>
                <a:sym typeface="Arial"/>
              </a:defRPr>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3" name="Google Shape;23;p4"/>
          <p:cNvSpPr txBox="1"/>
          <p:nvPr>
            <p:ph idx="4" type="subTitle"/>
          </p:nvPr>
        </p:nvSpPr>
        <p:spPr>
          <a:xfrm>
            <a:off x="3342325" y="1851575"/>
            <a:ext cx="21597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600">
                <a:solidFill>
                  <a:schemeClr val="dk1"/>
                </a:solidFill>
                <a:latin typeface="Arial"/>
                <a:ea typeface="Arial"/>
                <a:cs typeface="Arial"/>
                <a:sym typeface="Arial"/>
              </a:defRPr>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4" name="Google Shape;24;p4"/>
          <p:cNvSpPr txBox="1"/>
          <p:nvPr>
            <p:ph idx="5" type="subTitle"/>
          </p:nvPr>
        </p:nvSpPr>
        <p:spPr>
          <a:xfrm>
            <a:off x="6063950" y="1851575"/>
            <a:ext cx="21597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600">
                <a:solidFill>
                  <a:schemeClr val="dk1"/>
                </a:solidFill>
                <a:latin typeface="Arial"/>
                <a:ea typeface="Arial"/>
                <a:cs typeface="Arial"/>
                <a:sym typeface="Arial"/>
              </a:defRPr>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5" name="Google Shape;25;p4"/>
          <p:cNvSpPr txBox="1"/>
          <p:nvPr>
            <p:ph idx="6" type="subTitle"/>
          </p:nvPr>
        </p:nvSpPr>
        <p:spPr>
          <a:xfrm>
            <a:off x="620700" y="3428625"/>
            <a:ext cx="21393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600">
                <a:solidFill>
                  <a:schemeClr val="dk1"/>
                </a:solidFill>
                <a:latin typeface="Arial"/>
                <a:ea typeface="Arial"/>
                <a:cs typeface="Arial"/>
                <a:sym typeface="Arial"/>
              </a:defRPr>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6" name="Google Shape;26;p4"/>
          <p:cNvSpPr txBox="1"/>
          <p:nvPr>
            <p:ph idx="7" type="subTitle"/>
          </p:nvPr>
        </p:nvSpPr>
        <p:spPr>
          <a:xfrm>
            <a:off x="3342325" y="3428625"/>
            <a:ext cx="21597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600">
                <a:solidFill>
                  <a:schemeClr val="dk1"/>
                </a:solidFill>
                <a:latin typeface="Arial"/>
                <a:ea typeface="Arial"/>
                <a:cs typeface="Arial"/>
                <a:sym typeface="Arial"/>
              </a:defRPr>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7" name="Google Shape;27;p4"/>
          <p:cNvSpPr txBox="1"/>
          <p:nvPr>
            <p:ph idx="8" type="subTitle"/>
          </p:nvPr>
        </p:nvSpPr>
        <p:spPr>
          <a:xfrm>
            <a:off x="6063950" y="3428625"/>
            <a:ext cx="21597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600">
                <a:solidFill>
                  <a:schemeClr val="dk1"/>
                </a:solidFill>
                <a:latin typeface="Arial"/>
                <a:ea typeface="Arial"/>
                <a:cs typeface="Arial"/>
                <a:sym typeface="Arial"/>
              </a:defRPr>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8" name="Google Shape;28;p4"/>
          <p:cNvSpPr txBox="1"/>
          <p:nvPr>
            <p:ph type="title"/>
          </p:nvPr>
        </p:nvSpPr>
        <p:spPr>
          <a:xfrm flipH="1">
            <a:off x="620700" y="1491575"/>
            <a:ext cx="1080000" cy="36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000"/>
              <a:buNone/>
              <a:defRPr sz="2400">
                <a:solidFill>
                  <a:schemeClr val="dk1"/>
                </a:solidFill>
              </a:defRPr>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29" name="Google Shape;29;p4"/>
          <p:cNvSpPr txBox="1"/>
          <p:nvPr>
            <p:ph idx="9" type="title"/>
          </p:nvPr>
        </p:nvSpPr>
        <p:spPr>
          <a:xfrm>
            <a:off x="3342325" y="1491575"/>
            <a:ext cx="1080000" cy="36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000"/>
              <a:buNone/>
              <a:defRPr sz="2400">
                <a:solidFill>
                  <a:schemeClr val="dk1"/>
                </a:solidFill>
              </a:defRPr>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30" name="Google Shape;30;p4"/>
          <p:cNvSpPr txBox="1"/>
          <p:nvPr>
            <p:ph idx="13" type="title"/>
          </p:nvPr>
        </p:nvSpPr>
        <p:spPr>
          <a:xfrm>
            <a:off x="6063950" y="1491575"/>
            <a:ext cx="1080000" cy="36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000"/>
              <a:buNone/>
              <a:defRPr sz="2400">
                <a:solidFill>
                  <a:schemeClr val="dk1"/>
                </a:solidFill>
              </a:defRPr>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31" name="Google Shape;31;p4"/>
          <p:cNvSpPr txBox="1"/>
          <p:nvPr>
            <p:ph idx="14" type="title"/>
          </p:nvPr>
        </p:nvSpPr>
        <p:spPr>
          <a:xfrm flipH="1">
            <a:off x="620700" y="3068625"/>
            <a:ext cx="1080000" cy="36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000"/>
              <a:buNone/>
              <a:defRPr sz="2400">
                <a:solidFill>
                  <a:schemeClr val="dk1"/>
                </a:solidFill>
              </a:defRPr>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32" name="Google Shape;32;p4"/>
          <p:cNvSpPr txBox="1"/>
          <p:nvPr>
            <p:ph idx="15" type="title"/>
          </p:nvPr>
        </p:nvSpPr>
        <p:spPr>
          <a:xfrm>
            <a:off x="3342325" y="3068625"/>
            <a:ext cx="1080000" cy="36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000"/>
              <a:buNone/>
              <a:defRPr sz="2400">
                <a:solidFill>
                  <a:schemeClr val="dk1"/>
                </a:solidFill>
              </a:defRPr>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33" name="Google Shape;33;p4"/>
          <p:cNvSpPr txBox="1"/>
          <p:nvPr>
            <p:ph idx="16" type="title"/>
          </p:nvPr>
        </p:nvSpPr>
        <p:spPr>
          <a:xfrm>
            <a:off x="6063950" y="3068625"/>
            <a:ext cx="1080000" cy="36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000"/>
              <a:buNone/>
              <a:defRPr sz="2400">
                <a:solidFill>
                  <a:schemeClr val="dk1"/>
                </a:solidFill>
              </a:defRPr>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34" name="Google Shape;34;p4"/>
          <p:cNvSpPr txBox="1"/>
          <p:nvPr>
            <p:ph idx="17"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4100"/>
              <a:buNone/>
              <a:defRPr>
                <a:solidFill>
                  <a:schemeClr val="dk1"/>
                </a:solidFill>
              </a:defRPr>
            </a:lvl1pPr>
            <a:lvl2pPr lvl="1" algn="ctr">
              <a:lnSpc>
                <a:spcPct val="100000"/>
              </a:lnSpc>
              <a:spcBef>
                <a:spcPts val="0"/>
              </a:spcBef>
              <a:spcAft>
                <a:spcPts val="0"/>
              </a:spcAft>
              <a:buClr>
                <a:schemeClr val="dk1"/>
              </a:buClr>
              <a:buSzPts val="4100"/>
              <a:buNone/>
              <a:defRPr>
                <a:solidFill>
                  <a:schemeClr val="dk1"/>
                </a:solidFill>
              </a:defRPr>
            </a:lvl2pPr>
            <a:lvl3pPr lvl="2" algn="ctr">
              <a:lnSpc>
                <a:spcPct val="100000"/>
              </a:lnSpc>
              <a:spcBef>
                <a:spcPts val="0"/>
              </a:spcBef>
              <a:spcAft>
                <a:spcPts val="0"/>
              </a:spcAft>
              <a:buClr>
                <a:schemeClr val="dk1"/>
              </a:buClr>
              <a:buSzPts val="4100"/>
              <a:buNone/>
              <a:defRPr>
                <a:solidFill>
                  <a:schemeClr val="dk1"/>
                </a:solidFill>
              </a:defRPr>
            </a:lvl3pPr>
            <a:lvl4pPr lvl="3" algn="ctr">
              <a:lnSpc>
                <a:spcPct val="100000"/>
              </a:lnSpc>
              <a:spcBef>
                <a:spcPts val="0"/>
              </a:spcBef>
              <a:spcAft>
                <a:spcPts val="0"/>
              </a:spcAft>
              <a:buClr>
                <a:schemeClr val="dk1"/>
              </a:buClr>
              <a:buSzPts val="4100"/>
              <a:buNone/>
              <a:defRPr>
                <a:solidFill>
                  <a:schemeClr val="dk1"/>
                </a:solidFill>
              </a:defRPr>
            </a:lvl4pPr>
            <a:lvl5pPr lvl="4" algn="ctr">
              <a:lnSpc>
                <a:spcPct val="100000"/>
              </a:lnSpc>
              <a:spcBef>
                <a:spcPts val="0"/>
              </a:spcBef>
              <a:spcAft>
                <a:spcPts val="0"/>
              </a:spcAft>
              <a:buClr>
                <a:schemeClr val="dk1"/>
              </a:buClr>
              <a:buSzPts val="4100"/>
              <a:buNone/>
              <a:defRPr>
                <a:solidFill>
                  <a:schemeClr val="dk1"/>
                </a:solidFill>
              </a:defRPr>
            </a:lvl5pPr>
            <a:lvl6pPr lvl="5" algn="ctr">
              <a:lnSpc>
                <a:spcPct val="100000"/>
              </a:lnSpc>
              <a:spcBef>
                <a:spcPts val="0"/>
              </a:spcBef>
              <a:spcAft>
                <a:spcPts val="0"/>
              </a:spcAft>
              <a:buClr>
                <a:schemeClr val="dk1"/>
              </a:buClr>
              <a:buSzPts val="4100"/>
              <a:buNone/>
              <a:defRPr>
                <a:solidFill>
                  <a:schemeClr val="dk1"/>
                </a:solidFill>
              </a:defRPr>
            </a:lvl6pPr>
            <a:lvl7pPr lvl="6" algn="ctr">
              <a:lnSpc>
                <a:spcPct val="100000"/>
              </a:lnSpc>
              <a:spcBef>
                <a:spcPts val="0"/>
              </a:spcBef>
              <a:spcAft>
                <a:spcPts val="0"/>
              </a:spcAft>
              <a:buClr>
                <a:schemeClr val="dk1"/>
              </a:buClr>
              <a:buSzPts val="4100"/>
              <a:buNone/>
              <a:defRPr>
                <a:solidFill>
                  <a:schemeClr val="dk1"/>
                </a:solidFill>
              </a:defRPr>
            </a:lvl7pPr>
            <a:lvl8pPr lvl="7" algn="ctr">
              <a:lnSpc>
                <a:spcPct val="100000"/>
              </a:lnSpc>
              <a:spcBef>
                <a:spcPts val="0"/>
              </a:spcBef>
              <a:spcAft>
                <a:spcPts val="0"/>
              </a:spcAft>
              <a:buClr>
                <a:schemeClr val="dk1"/>
              </a:buClr>
              <a:buSzPts val="4100"/>
              <a:buNone/>
              <a:defRPr>
                <a:solidFill>
                  <a:schemeClr val="dk1"/>
                </a:solidFill>
              </a:defRPr>
            </a:lvl8pPr>
            <a:lvl9pPr lvl="8" algn="ctr">
              <a:lnSpc>
                <a:spcPct val="100000"/>
              </a:lnSpc>
              <a:spcBef>
                <a:spcPts val="0"/>
              </a:spcBef>
              <a:spcAft>
                <a:spcPts val="0"/>
              </a:spcAft>
              <a:buClr>
                <a:schemeClr val="dk1"/>
              </a:buClr>
              <a:buSzPts val="4100"/>
              <a:buNone/>
              <a:defRPr>
                <a:solidFill>
                  <a:schemeClr val="dk1"/>
                </a:solidFill>
              </a:defRPr>
            </a:lvl9pPr>
          </a:lstStyle>
          <a:p/>
        </p:txBody>
      </p:sp>
      <p:sp>
        <p:nvSpPr>
          <p:cNvPr id="35" name="Google Shape;35;p4"/>
          <p:cNvSpPr txBox="1"/>
          <p:nvPr>
            <p:ph idx="18" type="subTitle"/>
          </p:nvPr>
        </p:nvSpPr>
        <p:spPr>
          <a:xfrm>
            <a:off x="3342325" y="2215425"/>
            <a:ext cx="25956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6" name="Google Shape;36;p4"/>
          <p:cNvSpPr txBox="1"/>
          <p:nvPr>
            <p:ph idx="19" type="subTitle"/>
          </p:nvPr>
        </p:nvSpPr>
        <p:spPr>
          <a:xfrm>
            <a:off x="6063950" y="2215425"/>
            <a:ext cx="25956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7" name="Google Shape;37;p4"/>
          <p:cNvSpPr txBox="1"/>
          <p:nvPr>
            <p:ph idx="20" type="subTitle"/>
          </p:nvPr>
        </p:nvSpPr>
        <p:spPr>
          <a:xfrm>
            <a:off x="3342325" y="3794775"/>
            <a:ext cx="25956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8" name="Google Shape;38;p4"/>
          <p:cNvSpPr txBox="1"/>
          <p:nvPr>
            <p:ph idx="21" type="subTitle"/>
          </p:nvPr>
        </p:nvSpPr>
        <p:spPr>
          <a:xfrm>
            <a:off x="6063950" y="3794775"/>
            <a:ext cx="25956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_1">
    <p:spTree>
      <p:nvGrpSpPr>
        <p:cNvPr id="206" name="Shape 206"/>
        <p:cNvGrpSpPr/>
        <p:nvPr/>
      </p:nvGrpSpPr>
      <p:grpSpPr>
        <a:xfrm>
          <a:off x="0" y="0"/>
          <a:ext cx="0" cy="0"/>
          <a:chOff x="0" y="0"/>
          <a:chExt cx="0" cy="0"/>
        </a:xfrm>
      </p:grpSpPr>
      <p:sp>
        <p:nvSpPr>
          <p:cNvPr id="207" name="Google Shape;207;p31"/>
          <p:cNvSpPr/>
          <p:nvPr/>
        </p:nvSpPr>
        <p:spPr>
          <a:xfrm rot="-1800354">
            <a:off x="-498589" y="-922996"/>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1"/>
          <p:cNvSpPr/>
          <p:nvPr/>
        </p:nvSpPr>
        <p:spPr>
          <a:xfrm>
            <a:off x="7381360" y="719988"/>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1"/>
          <p:cNvSpPr/>
          <p:nvPr/>
        </p:nvSpPr>
        <p:spPr>
          <a:xfrm rot="-545">
            <a:off x="-3428352" y="2572950"/>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1"/>
          <p:cNvSpPr/>
          <p:nvPr/>
        </p:nvSpPr>
        <p:spPr>
          <a:xfrm flipH="1" rot="2527565">
            <a:off x="7280976" y="2523020"/>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1"/>
          <p:cNvSpPr/>
          <p:nvPr/>
        </p:nvSpPr>
        <p:spPr>
          <a:xfrm rot="-7031627">
            <a:off x="4907401" y="4395684"/>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1"/>
          <p:cNvSpPr txBox="1"/>
          <p:nvPr>
            <p:ph type="title"/>
          </p:nvPr>
        </p:nvSpPr>
        <p:spPr>
          <a:xfrm>
            <a:off x="540000" y="491400"/>
            <a:ext cx="8100000" cy="9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213" name="Google Shape;213;p31"/>
          <p:cNvSpPr txBox="1"/>
          <p:nvPr>
            <p:ph idx="1" type="subTitle"/>
          </p:nvPr>
        </p:nvSpPr>
        <p:spPr>
          <a:xfrm>
            <a:off x="6613800" y="3352200"/>
            <a:ext cx="1914000" cy="10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1"/>
        </a:solidFill>
      </p:bgPr>
    </p:bg>
    <p:spTree>
      <p:nvGrpSpPr>
        <p:cNvPr id="214" name="Shape 214"/>
        <p:cNvGrpSpPr/>
        <p:nvPr/>
      </p:nvGrpSpPr>
      <p:grpSpPr>
        <a:xfrm>
          <a:off x="0" y="0"/>
          <a:ext cx="0" cy="0"/>
          <a:chOff x="0" y="0"/>
          <a:chExt cx="0" cy="0"/>
        </a:xfrm>
      </p:grpSpPr>
      <p:sp>
        <p:nvSpPr>
          <p:cNvPr id="215" name="Google Shape;215;p32"/>
          <p:cNvSpPr/>
          <p:nvPr/>
        </p:nvSpPr>
        <p:spPr>
          <a:xfrm flipH="1">
            <a:off x="2732800" y="1468200"/>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2"/>
          <p:cNvSpPr/>
          <p:nvPr/>
        </p:nvSpPr>
        <p:spPr>
          <a:xfrm rot="5400000">
            <a:off x="-584250" y="58425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2"/>
          <p:cNvSpPr txBox="1"/>
          <p:nvPr>
            <p:ph idx="1" type="subTitle"/>
          </p:nvPr>
        </p:nvSpPr>
        <p:spPr>
          <a:xfrm>
            <a:off x="616200" y="1626750"/>
            <a:ext cx="3369600" cy="152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8" name="Google Shape;218;p32"/>
          <p:cNvSpPr txBox="1"/>
          <p:nvPr>
            <p:ph type="title"/>
          </p:nvPr>
        </p:nvSpPr>
        <p:spPr>
          <a:xfrm>
            <a:off x="616200" y="491400"/>
            <a:ext cx="4032000" cy="94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sz="6000"/>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219" name="Google Shape;219;p32"/>
          <p:cNvSpPr txBox="1"/>
          <p:nvPr/>
        </p:nvSpPr>
        <p:spPr>
          <a:xfrm>
            <a:off x="616200" y="3832375"/>
            <a:ext cx="3579300" cy="76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Libre Franklin"/>
                <a:ea typeface="Libre Franklin"/>
                <a:cs typeface="Libre Franklin"/>
                <a:sym typeface="Libre Franklin"/>
              </a:rPr>
              <a:t>CREDITS: This presentation template was created by </a:t>
            </a:r>
            <a:r>
              <a:rPr b="1" i="0" lang="en-GB" sz="1200" u="none" cap="none" strike="noStrike">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b="0" i="0" lang="en-GB" sz="1200" u="none" cap="none" strike="noStrike">
                <a:solidFill>
                  <a:schemeClr val="dk1"/>
                </a:solidFill>
                <a:latin typeface="Libre Franklin"/>
                <a:ea typeface="Libre Franklin"/>
                <a:cs typeface="Libre Franklin"/>
                <a:sym typeface="Libre Franklin"/>
              </a:rPr>
              <a:t>, including icons by </a:t>
            </a:r>
            <a:r>
              <a:rPr b="1" i="0" lang="en-GB" sz="1200" u="none" cap="none" strike="noStrike">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b="0" i="0" lang="en-GB" sz="1200" u="none" cap="none" strike="noStrike">
                <a:solidFill>
                  <a:schemeClr val="dk1"/>
                </a:solidFill>
                <a:latin typeface="Libre Franklin"/>
                <a:ea typeface="Libre Franklin"/>
                <a:cs typeface="Libre Franklin"/>
                <a:sym typeface="Libre Franklin"/>
              </a:rPr>
              <a:t>, infographics &amp; images by </a:t>
            </a:r>
            <a:r>
              <a:rPr b="1" i="0" lang="en-GB" sz="1200" u="none" cap="none" strike="noStrike">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 </a:t>
            </a:r>
            <a:r>
              <a:rPr b="0" i="0" lang="en-GB" sz="1200" u="none" cap="none" strike="noStrike">
                <a:solidFill>
                  <a:schemeClr val="dk1"/>
                </a:solidFill>
                <a:latin typeface="Libre Franklin"/>
                <a:ea typeface="Libre Franklin"/>
                <a:cs typeface="Libre Franklin"/>
                <a:sym typeface="Libre Franklin"/>
              </a:rPr>
              <a:t>and illustrations by </a:t>
            </a:r>
            <a:r>
              <a:rPr b="1" i="0" lang="en-GB" sz="1200" u="none" cap="none" strike="noStrike">
                <a:solidFill>
                  <a:schemeClr val="dk1"/>
                </a:solidFill>
                <a:uFill>
                  <a:noFill/>
                </a:uFill>
                <a:latin typeface="Libre Franklin"/>
                <a:ea typeface="Libre Franklin"/>
                <a:cs typeface="Libre Franklin"/>
                <a:sym typeface="Libre Franklin"/>
                <a:hlinkClick r:id="rId5">
                  <a:extLst>
                    <a:ext uri="{A12FA001-AC4F-418D-AE19-62706E023703}">
                      <ahyp:hlinkClr val="tx"/>
                    </a:ext>
                  </a:extLst>
                </a:hlinkClick>
              </a:rPr>
              <a:t>Stories</a:t>
            </a:r>
            <a:endParaRPr b="1" i="0" sz="1200" u="none" cap="none" strike="noStrike">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0" name="Shape 220"/>
        <p:cNvGrpSpPr/>
        <p:nvPr/>
      </p:nvGrpSpPr>
      <p:grpSpPr>
        <a:xfrm>
          <a:off x="0" y="0"/>
          <a:ext cx="0" cy="0"/>
          <a:chOff x="0" y="0"/>
          <a:chExt cx="0" cy="0"/>
        </a:xfrm>
      </p:grpSpPr>
      <p:sp>
        <p:nvSpPr>
          <p:cNvPr id="221" name="Google Shape;221;p33"/>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3"/>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223" name="Google Shape;223;p33"/>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3"/>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9">
    <p:spTree>
      <p:nvGrpSpPr>
        <p:cNvPr id="225" name="Shape 225"/>
        <p:cNvGrpSpPr/>
        <p:nvPr/>
      </p:nvGrpSpPr>
      <p:grpSpPr>
        <a:xfrm>
          <a:off x="0" y="0"/>
          <a:ext cx="0" cy="0"/>
          <a:chOff x="0" y="0"/>
          <a:chExt cx="0" cy="0"/>
        </a:xfrm>
      </p:grpSpPr>
      <p:sp>
        <p:nvSpPr>
          <p:cNvPr id="226" name="Google Shape;226;p34"/>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4"/>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4"/>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229" name="Google Shape;229;p34"/>
          <p:cNvSpPr txBox="1"/>
          <p:nvPr>
            <p:ph idx="1" type="body"/>
          </p:nvPr>
        </p:nvSpPr>
        <p:spPr>
          <a:xfrm>
            <a:off x="616200" y="1391850"/>
            <a:ext cx="7952400" cy="490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230" name="Shape 230"/>
        <p:cNvGrpSpPr/>
        <p:nvPr/>
      </p:nvGrpSpPr>
      <p:grpSpPr>
        <a:xfrm>
          <a:off x="0" y="0"/>
          <a:ext cx="0" cy="0"/>
          <a:chOff x="0" y="0"/>
          <a:chExt cx="0" cy="0"/>
        </a:xfrm>
      </p:grpSpPr>
      <p:sp>
        <p:nvSpPr>
          <p:cNvPr id="231" name="Google Shape;231;p35"/>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5"/>
          <p:cNvSpPr txBox="1"/>
          <p:nvPr>
            <p:ph idx="1" type="body"/>
          </p:nvPr>
        </p:nvSpPr>
        <p:spPr>
          <a:xfrm>
            <a:off x="4572000" y="1544250"/>
            <a:ext cx="3761700" cy="286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3" name="Google Shape;233;p35"/>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234" name="Google Shape;234;p35"/>
          <p:cNvSpPr txBox="1"/>
          <p:nvPr>
            <p:ph idx="2" type="body"/>
          </p:nvPr>
        </p:nvSpPr>
        <p:spPr>
          <a:xfrm>
            <a:off x="540000" y="1544250"/>
            <a:ext cx="4032000" cy="2865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5" name="Google Shape;235;p35"/>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36" name="Shape 23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5"/>
          <p:cNvSpPr/>
          <p:nvPr/>
        </p:nvSpPr>
        <p:spPr>
          <a:xfrm>
            <a:off x="1886216"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rot="5400000">
            <a:off x="-183300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
          <p:cNvSpPr txBox="1"/>
          <p:nvPr>
            <p:ph type="title"/>
          </p:nvPr>
        </p:nvSpPr>
        <p:spPr>
          <a:xfrm flipH="1">
            <a:off x="616300" y="720000"/>
            <a:ext cx="2895600" cy="185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sz="5500"/>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43" name="Google Shape;43;p5"/>
          <p:cNvSpPr txBox="1"/>
          <p:nvPr>
            <p:ph idx="2" type="title"/>
          </p:nvPr>
        </p:nvSpPr>
        <p:spPr>
          <a:xfrm flipH="1">
            <a:off x="616300" y="3795175"/>
            <a:ext cx="1635300" cy="9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000"/>
              <a:buNone/>
              <a:defRPr sz="7000">
                <a:solidFill>
                  <a:schemeClr val="lt1"/>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44" name="Google Shape;44;p5"/>
          <p:cNvSpPr txBox="1"/>
          <p:nvPr>
            <p:ph idx="1" type="subTitle"/>
          </p:nvPr>
        </p:nvSpPr>
        <p:spPr>
          <a:xfrm flipH="1">
            <a:off x="5312925" y="3960725"/>
            <a:ext cx="3093600" cy="67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6"/>
          <p:cNvSpPr/>
          <p:nvPr/>
        </p:nvSpPr>
        <p:spPr>
          <a:xfrm rot="10800000">
            <a:off x="4362600" y="-8325"/>
            <a:ext cx="4781400" cy="27369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a:off x="0" y="3933000"/>
            <a:ext cx="2115000" cy="121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txBox="1"/>
          <p:nvPr>
            <p:ph idx="1" type="subTitle"/>
          </p:nvPr>
        </p:nvSpPr>
        <p:spPr>
          <a:xfrm>
            <a:off x="1543480" y="1998800"/>
            <a:ext cx="1866600" cy="49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200">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9" name="Google Shape;49;p6"/>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50" name="Google Shape;50;p6"/>
          <p:cNvSpPr txBox="1"/>
          <p:nvPr>
            <p:ph idx="2" type="subTitle"/>
          </p:nvPr>
        </p:nvSpPr>
        <p:spPr>
          <a:xfrm>
            <a:off x="1543467" y="2959350"/>
            <a:ext cx="2439300" cy="9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160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
        <p:nvSpPr>
          <p:cNvPr id="51" name="Google Shape;51;p6"/>
          <p:cNvSpPr txBox="1"/>
          <p:nvPr>
            <p:ph idx="3" type="subTitle"/>
          </p:nvPr>
        </p:nvSpPr>
        <p:spPr>
          <a:xfrm>
            <a:off x="5694620" y="1998800"/>
            <a:ext cx="1866600" cy="49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200">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2" name="Google Shape;52;p6"/>
          <p:cNvSpPr txBox="1"/>
          <p:nvPr>
            <p:ph idx="4" type="subTitle"/>
          </p:nvPr>
        </p:nvSpPr>
        <p:spPr>
          <a:xfrm>
            <a:off x="5694633" y="2959350"/>
            <a:ext cx="2439300" cy="9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9">
    <p:spTree>
      <p:nvGrpSpPr>
        <p:cNvPr id="53" name="Shape 53"/>
        <p:cNvGrpSpPr/>
        <p:nvPr/>
      </p:nvGrpSpPr>
      <p:grpSpPr>
        <a:xfrm>
          <a:off x="0" y="0"/>
          <a:ext cx="0" cy="0"/>
          <a:chOff x="0" y="0"/>
          <a:chExt cx="0" cy="0"/>
        </a:xfrm>
      </p:grpSpPr>
      <p:sp>
        <p:nvSpPr>
          <p:cNvPr id="54" name="Google Shape;54;p7"/>
          <p:cNvSpPr/>
          <p:nvPr/>
        </p:nvSpPr>
        <p:spPr>
          <a:xfrm rot="-5400545">
            <a:off x="-41495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7"/>
          <p:cNvSpPr/>
          <p:nvPr/>
        </p:nvSpPr>
        <p:spPr>
          <a:xfrm flipH="1" rot="5400501">
            <a:off x="-2566725" y="1315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7"/>
          <p:cNvSpPr/>
          <p:nvPr/>
        </p:nvSpPr>
        <p:spPr>
          <a:xfrm flipH="1">
            <a:off x="1529425" y="1821047"/>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7"/>
          <p:cNvSpPr/>
          <p:nvPr/>
        </p:nvSpPr>
        <p:spPr>
          <a:xfrm flipH="1" rot="1735613">
            <a:off x="2922573" y="374063"/>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7"/>
          <p:cNvSpPr/>
          <p:nvPr/>
        </p:nvSpPr>
        <p:spPr>
          <a:xfrm flipH="1">
            <a:off x="6486290" y="455813"/>
            <a:ext cx="862800" cy="360000"/>
          </a:xfrm>
          <a:prstGeom prst="triangle">
            <a:avLst>
              <a:gd fmla="val 7907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
          <p:cNvSpPr/>
          <p:nvPr/>
        </p:nvSpPr>
        <p:spPr>
          <a:xfrm flipH="1" rot="-2872435">
            <a:off x="6482459" y="4144893"/>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p:nvPr/>
        </p:nvSpPr>
        <p:spPr>
          <a:xfrm flipH="1" rot="10423910">
            <a:off x="4282111" y="3798039"/>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
          <p:cNvSpPr/>
          <p:nvPr/>
        </p:nvSpPr>
        <p:spPr>
          <a:xfrm rot="9168373">
            <a:off x="8331016" y="3196130"/>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p:nvPr/>
        </p:nvSpPr>
        <p:spPr>
          <a:xfrm flipH="1" rot="10800000">
            <a:off x="1418050" y="4633849"/>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txBox="1"/>
          <p:nvPr>
            <p:ph type="title"/>
          </p:nvPr>
        </p:nvSpPr>
        <p:spPr>
          <a:xfrm>
            <a:off x="3264900" y="1730575"/>
            <a:ext cx="2478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sz="3600"/>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4" name="Google Shape;64;p7"/>
          <p:cNvSpPr txBox="1"/>
          <p:nvPr>
            <p:ph idx="1" type="subTitle"/>
          </p:nvPr>
        </p:nvSpPr>
        <p:spPr>
          <a:xfrm>
            <a:off x="616200" y="3310875"/>
            <a:ext cx="2051700" cy="79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sp>
        <p:nvSpPr>
          <p:cNvPr id="65" name="Google Shape;65;p7"/>
          <p:cNvSpPr txBox="1"/>
          <p:nvPr>
            <p:ph idx="2" type="subTitle"/>
          </p:nvPr>
        </p:nvSpPr>
        <p:spPr>
          <a:xfrm>
            <a:off x="3264900" y="2349588"/>
            <a:ext cx="2051700" cy="79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sp>
        <p:nvSpPr>
          <p:cNvPr id="66" name="Google Shape;66;p7"/>
          <p:cNvSpPr txBox="1"/>
          <p:nvPr>
            <p:ph idx="3" type="subTitle"/>
          </p:nvPr>
        </p:nvSpPr>
        <p:spPr>
          <a:xfrm>
            <a:off x="6257690" y="1433325"/>
            <a:ext cx="2051700" cy="79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sp>
        <p:nvSpPr>
          <p:cNvPr id="67" name="Google Shape;67;p7"/>
          <p:cNvSpPr txBox="1"/>
          <p:nvPr>
            <p:ph idx="4" type="title"/>
          </p:nvPr>
        </p:nvSpPr>
        <p:spPr>
          <a:xfrm>
            <a:off x="6257700" y="815825"/>
            <a:ext cx="2478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sz="3600"/>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8" name="Google Shape;68;p7"/>
          <p:cNvSpPr txBox="1"/>
          <p:nvPr>
            <p:ph idx="5" type="title"/>
          </p:nvPr>
        </p:nvSpPr>
        <p:spPr>
          <a:xfrm>
            <a:off x="616200" y="2695775"/>
            <a:ext cx="2478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sz="3600"/>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_1_1">
    <p:spTree>
      <p:nvGrpSpPr>
        <p:cNvPr id="69" name="Shape 69"/>
        <p:cNvGrpSpPr/>
        <p:nvPr/>
      </p:nvGrpSpPr>
      <p:grpSpPr>
        <a:xfrm>
          <a:off x="0" y="0"/>
          <a:ext cx="0" cy="0"/>
          <a:chOff x="0" y="0"/>
          <a:chExt cx="0" cy="0"/>
        </a:xfrm>
      </p:grpSpPr>
      <p:sp>
        <p:nvSpPr>
          <p:cNvPr id="70" name="Google Shape;70;p8"/>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p:nvPr/>
        </p:nvSpPr>
        <p:spPr>
          <a:xfrm rot="5400000">
            <a:off x="-4683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9"/>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p:nvPr/>
        </p:nvSpPr>
        <p:spPr>
          <a:xfrm>
            <a:off x="0" y="38898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txBox="1"/>
          <p:nvPr>
            <p:ph idx="1" type="body"/>
          </p:nvPr>
        </p:nvSpPr>
        <p:spPr>
          <a:xfrm>
            <a:off x="616200" y="1973475"/>
            <a:ext cx="3264000" cy="1935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9"/>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78" name="Shape 78"/>
        <p:cNvGrpSpPr/>
        <p:nvPr/>
      </p:nvGrpSpPr>
      <p:grpSpPr>
        <a:xfrm>
          <a:off x="0" y="0"/>
          <a:ext cx="0" cy="0"/>
          <a:chOff x="0" y="0"/>
          <a:chExt cx="0" cy="0"/>
        </a:xfrm>
      </p:grpSpPr>
      <p:sp>
        <p:nvSpPr>
          <p:cNvPr id="79" name="Google Shape;79;p10"/>
          <p:cNvSpPr/>
          <p:nvPr/>
        </p:nvSpPr>
        <p:spPr>
          <a:xfrm rot="9395685">
            <a:off x="5208650" y="2137922"/>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0"/>
          <p:cNvSpPr/>
          <p:nvPr/>
        </p:nvSpPr>
        <p:spPr>
          <a:xfrm flipH="1" rot="7057689">
            <a:off x="4749232" y="3482137"/>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p:nvPr/>
        </p:nvSpPr>
        <p:spPr>
          <a:xfrm flipH="1" rot="593356">
            <a:off x="4530915" y="1856236"/>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0"/>
          <p:cNvSpPr/>
          <p:nvPr/>
        </p:nvSpPr>
        <p:spPr>
          <a:xfrm rot="-1404315">
            <a:off x="2679409" y="3087050"/>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p:nvPr/>
        </p:nvSpPr>
        <p:spPr>
          <a:xfrm flipH="1" rot="-3742311">
            <a:off x="3418556" y="1971064"/>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0"/>
          <p:cNvSpPr/>
          <p:nvPr/>
        </p:nvSpPr>
        <p:spPr>
          <a:xfrm flipH="1" rot="-10206644">
            <a:off x="2197290" y="2209309"/>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0"/>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0"/>
          <p:cNvSpPr txBox="1"/>
          <p:nvPr>
            <p:ph hasCustomPrompt="1" type="title"/>
          </p:nvPr>
        </p:nvSpPr>
        <p:spPr>
          <a:xfrm>
            <a:off x="2799913" y="2161475"/>
            <a:ext cx="1834500" cy="145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71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7" name="Google Shape;87;p10"/>
          <p:cNvSpPr txBox="1"/>
          <p:nvPr>
            <p:ph idx="1" type="subTitle"/>
          </p:nvPr>
        </p:nvSpPr>
        <p:spPr>
          <a:xfrm>
            <a:off x="616200" y="1887275"/>
            <a:ext cx="1834500" cy="93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200">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88" name="Google Shape;88;p10"/>
          <p:cNvSpPr txBox="1"/>
          <p:nvPr>
            <p:ph idx="2" type="subTitle"/>
          </p:nvPr>
        </p:nvSpPr>
        <p:spPr>
          <a:xfrm>
            <a:off x="6793250" y="1887275"/>
            <a:ext cx="1834500" cy="93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200">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89" name="Google Shape;89;p10"/>
          <p:cNvSpPr txBox="1"/>
          <p:nvPr>
            <p:ph idx="3"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90" name="Google Shape;90;p10"/>
          <p:cNvSpPr txBox="1"/>
          <p:nvPr>
            <p:ph idx="4" type="subTitle"/>
          </p:nvPr>
        </p:nvSpPr>
        <p:spPr>
          <a:xfrm>
            <a:off x="616200" y="2734800"/>
            <a:ext cx="1884300" cy="9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160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
        <p:nvSpPr>
          <p:cNvPr id="91" name="Google Shape;91;p10"/>
          <p:cNvSpPr txBox="1"/>
          <p:nvPr>
            <p:ph idx="5" type="subTitle"/>
          </p:nvPr>
        </p:nvSpPr>
        <p:spPr>
          <a:xfrm>
            <a:off x="6793252" y="2734800"/>
            <a:ext cx="1884300" cy="9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
        <p:nvSpPr>
          <p:cNvPr id="92" name="Google Shape;92;p10"/>
          <p:cNvSpPr txBox="1"/>
          <p:nvPr>
            <p:ph hasCustomPrompt="1" idx="6" type="title"/>
          </p:nvPr>
        </p:nvSpPr>
        <p:spPr>
          <a:xfrm>
            <a:off x="4515713" y="2282900"/>
            <a:ext cx="1834500" cy="145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71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1pPr>
            <a:lvl2pPr indent="-317500" lvl="1" marL="914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2pPr>
            <a:lvl3pPr indent="-317500" lvl="2" marL="1371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3pPr>
            <a:lvl4pPr indent="-317500" lvl="3" marL="18288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4pPr>
            <a:lvl5pPr indent="-317500" lvl="4" marL="22860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5pPr>
            <a:lvl6pPr indent="-317500" lvl="5" marL="27432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6pPr>
            <a:lvl7pPr indent="-317500" lvl="6" marL="3200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7pPr>
            <a:lvl8pPr indent="-317500" lvl="7" marL="3657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8pPr>
            <a:lvl9pPr indent="-317500" lvl="8" marL="4114800" marR="0" rtl="0" algn="l">
              <a:lnSpc>
                <a:spcPct val="115000"/>
              </a:lnSpc>
              <a:spcBef>
                <a:spcPts val="1600"/>
              </a:spcBef>
              <a:spcAft>
                <a:spcPts val="160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9pPr>
          </a:lstStyle>
          <a:p/>
        </p:txBody>
      </p:sp>
      <p:sp>
        <p:nvSpPr>
          <p:cNvPr id="7" name="Google Shape;7;p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5.png"/><Relationship Id="rId8"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ctrTitle"/>
          </p:nvPr>
        </p:nvSpPr>
        <p:spPr>
          <a:xfrm>
            <a:off x="227150" y="1600900"/>
            <a:ext cx="4842300" cy="306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GB"/>
              <a:t>FinanceStory</a:t>
            </a:r>
            <a:endParaRPr/>
          </a:p>
          <a:p>
            <a:pPr indent="457200" lvl="0" marL="457200" rtl="0" algn="l">
              <a:lnSpc>
                <a:spcPct val="100000"/>
              </a:lnSpc>
              <a:spcBef>
                <a:spcPts val="0"/>
              </a:spcBef>
              <a:spcAft>
                <a:spcPts val="0"/>
              </a:spcAft>
              <a:buSzPts val="5200"/>
              <a:buNone/>
            </a:pPr>
            <a:r>
              <a:rPr i="1" lang="en-GB" sz="2200"/>
              <a:t>“Our Journey Together”</a:t>
            </a:r>
            <a:endParaRPr i="1" sz="2200"/>
          </a:p>
        </p:txBody>
      </p:sp>
      <p:sp>
        <p:nvSpPr>
          <p:cNvPr id="242" name="Google Shape;242;p37"/>
          <p:cNvSpPr txBox="1"/>
          <p:nvPr>
            <p:ph idx="1" type="subTitle"/>
          </p:nvPr>
        </p:nvSpPr>
        <p:spPr>
          <a:xfrm>
            <a:off x="616200" y="3913200"/>
            <a:ext cx="3716700" cy="649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GB"/>
              <a:t>Group E10:</a:t>
            </a:r>
            <a:endParaRPr/>
          </a:p>
          <a:p>
            <a:pPr indent="0" lvl="0" marL="0" rtl="0" algn="l">
              <a:lnSpc>
                <a:spcPct val="100000"/>
              </a:lnSpc>
              <a:spcBef>
                <a:spcPts val="0"/>
              </a:spcBef>
              <a:spcAft>
                <a:spcPts val="0"/>
              </a:spcAft>
              <a:buSzPts val="2800"/>
              <a:buNone/>
            </a:pPr>
            <a:r>
              <a:rPr lang="en-GB"/>
              <a:t>Ryan |</a:t>
            </a:r>
            <a:r>
              <a:rPr lang="en-GB"/>
              <a:t> Keith | Jovan | Abishek | Ethan</a:t>
            </a:r>
            <a:endParaRPr/>
          </a:p>
        </p:txBody>
      </p:sp>
      <p:grpSp>
        <p:nvGrpSpPr>
          <p:cNvPr id="243" name="Google Shape;243;p37"/>
          <p:cNvGrpSpPr/>
          <p:nvPr/>
        </p:nvGrpSpPr>
        <p:grpSpPr>
          <a:xfrm>
            <a:off x="4538058" y="736315"/>
            <a:ext cx="3881893" cy="3866200"/>
            <a:chOff x="1380325" y="456475"/>
            <a:chExt cx="4827625" cy="4811100"/>
          </a:xfrm>
        </p:grpSpPr>
        <p:sp>
          <p:nvSpPr>
            <p:cNvPr id="244" name="Google Shape;244;p37"/>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7"/>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7"/>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7"/>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7"/>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7"/>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7"/>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7"/>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7"/>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7"/>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7"/>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7"/>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7"/>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7"/>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7"/>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7"/>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7"/>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7"/>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7"/>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7"/>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7"/>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7"/>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7"/>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7"/>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7"/>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7"/>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7"/>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7"/>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7"/>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7"/>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7"/>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7"/>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7"/>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7"/>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7"/>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7"/>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7"/>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7"/>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7"/>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7"/>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7"/>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7"/>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7"/>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7"/>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7"/>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7"/>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7"/>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7"/>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7"/>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7"/>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7"/>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7"/>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7"/>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7"/>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7"/>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7"/>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7"/>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7"/>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7"/>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7"/>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7"/>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7"/>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7"/>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7"/>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7"/>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7"/>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7"/>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7"/>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7"/>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7"/>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7"/>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7"/>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7"/>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7"/>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7"/>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7"/>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7"/>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7"/>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7"/>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7"/>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7"/>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7"/>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7"/>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7"/>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7"/>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7"/>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7"/>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7"/>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7"/>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7"/>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7"/>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7"/>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7"/>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7"/>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7"/>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7"/>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7"/>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7"/>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7"/>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7"/>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7"/>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7"/>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7"/>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7"/>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7"/>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7"/>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7"/>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7"/>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7"/>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7"/>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7"/>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7"/>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7"/>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7"/>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7"/>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7"/>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7"/>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7"/>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7"/>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7"/>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7"/>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7"/>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7"/>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7"/>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7"/>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7"/>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7"/>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7"/>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7"/>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7"/>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7"/>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7"/>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7"/>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7"/>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7"/>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7"/>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7"/>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7"/>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7"/>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7"/>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7"/>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7"/>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7"/>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7"/>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7"/>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7"/>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7"/>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7"/>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7"/>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7"/>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7"/>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7"/>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7"/>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7"/>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7"/>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7"/>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7"/>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7"/>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7"/>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7"/>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7"/>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7"/>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7"/>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7"/>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7"/>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7"/>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7"/>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7"/>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7"/>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7"/>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7"/>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7"/>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7"/>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7"/>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7"/>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7"/>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7"/>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7"/>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7"/>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7"/>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7"/>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7"/>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7"/>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7"/>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7"/>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7"/>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7"/>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7"/>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7"/>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7"/>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7"/>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7"/>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7"/>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7"/>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7"/>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7"/>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7"/>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7"/>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7"/>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7"/>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7"/>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7"/>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7"/>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7"/>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7"/>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7"/>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7"/>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7"/>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7"/>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7"/>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7"/>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7"/>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7"/>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7"/>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7"/>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7"/>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7"/>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7"/>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7"/>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7"/>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7"/>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7"/>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7"/>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7"/>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7"/>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7"/>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7"/>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7"/>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7"/>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7"/>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7"/>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7"/>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7"/>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7"/>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7"/>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7"/>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7"/>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7"/>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7"/>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7"/>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7"/>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7"/>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7"/>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7"/>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7"/>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7"/>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7"/>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7"/>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7"/>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7"/>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7"/>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7"/>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7"/>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7"/>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7"/>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7"/>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7"/>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7"/>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7"/>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7"/>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46"/>
          <p:cNvSpPr/>
          <p:nvPr/>
        </p:nvSpPr>
        <p:spPr>
          <a:xfrm>
            <a:off x="750850" y="949950"/>
            <a:ext cx="1980600" cy="324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6"/>
          <p:cNvSpPr/>
          <p:nvPr/>
        </p:nvSpPr>
        <p:spPr>
          <a:xfrm>
            <a:off x="3581700" y="949950"/>
            <a:ext cx="1980600" cy="324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3" name="Google Shape;1173;p46"/>
          <p:cNvPicPr preferRelativeResize="0"/>
          <p:nvPr/>
        </p:nvPicPr>
        <p:blipFill>
          <a:blip r:embed="rId3">
            <a:alphaModFix/>
          </a:blip>
          <a:stretch>
            <a:fillRect/>
          </a:stretch>
        </p:blipFill>
        <p:spPr>
          <a:xfrm>
            <a:off x="4190350" y="2209313"/>
            <a:ext cx="763300" cy="725473"/>
          </a:xfrm>
          <a:prstGeom prst="rect">
            <a:avLst/>
          </a:prstGeom>
          <a:noFill/>
          <a:ln>
            <a:noFill/>
          </a:ln>
        </p:spPr>
      </p:pic>
      <p:sp>
        <p:nvSpPr>
          <p:cNvPr id="1174" name="Google Shape;1174;p46"/>
          <p:cNvSpPr txBox="1"/>
          <p:nvPr>
            <p:ph idx="4294967295" type="subTitle"/>
          </p:nvPr>
        </p:nvSpPr>
        <p:spPr>
          <a:xfrm>
            <a:off x="1060450" y="4034250"/>
            <a:ext cx="1361400" cy="49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600"/>
              </a:spcAft>
              <a:buSzPts val="1400"/>
              <a:buNone/>
            </a:pPr>
            <a:r>
              <a:rPr lang="en-GB" sz="1300"/>
              <a:t>Front-End</a:t>
            </a:r>
            <a:endParaRPr sz="1300"/>
          </a:p>
        </p:txBody>
      </p:sp>
      <p:sp>
        <p:nvSpPr>
          <p:cNvPr id="1175" name="Google Shape;1175;p46"/>
          <p:cNvSpPr txBox="1"/>
          <p:nvPr>
            <p:ph idx="4294967295" type="subTitle"/>
          </p:nvPr>
        </p:nvSpPr>
        <p:spPr>
          <a:xfrm>
            <a:off x="3891300" y="4034250"/>
            <a:ext cx="1361400" cy="49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600"/>
              </a:spcAft>
              <a:buSzPts val="1400"/>
              <a:buNone/>
            </a:pPr>
            <a:r>
              <a:rPr lang="en-GB" sz="1300"/>
              <a:t>Back-End</a:t>
            </a:r>
            <a:endParaRPr sz="1300"/>
          </a:p>
        </p:txBody>
      </p:sp>
      <p:grpSp>
        <p:nvGrpSpPr>
          <p:cNvPr id="1176" name="Google Shape;1176;p46"/>
          <p:cNvGrpSpPr/>
          <p:nvPr/>
        </p:nvGrpSpPr>
        <p:grpSpPr>
          <a:xfrm>
            <a:off x="4054873" y="1161644"/>
            <a:ext cx="1034270" cy="771729"/>
            <a:chOff x="3922088" y="1470525"/>
            <a:chExt cx="1299825" cy="993600"/>
          </a:xfrm>
        </p:grpSpPr>
        <p:pic>
          <p:nvPicPr>
            <p:cNvPr id="1177" name="Google Shape;1177;p46"/>
            <p:cNvPicPr preferRelativeResize="0"/>
            <p:nvPr/>
          </p:nvPicPr>
          <p:blipFill rotWithShape="1">
            <a:blip r:embed="rId4">
              <a:alphaModFix/>
            </a:blip>
            <a:srcRect b="0" l="0" r="73886" t="0"/>
            <a:stretch/>
          </p:blipFill>
          <p:spPr>
            <a:xfrm>
              <a:off x="4243716" y="1470525"/>
              <a:ext cx="504177" cy="496800"/>
            </a:xfrm>
            <a:prstGeom prst="rect">
              <a:avLst/>
            </a:prstGeom>
            <a:noFill/>
            <a:ln>
              <a:noFill/>
            </a:ln>
          </p:spPr>
        </p:pic>
        <p:pic>
          <p:nvPicPr>
            <p:cNvPr id="1178" name="Google Shape;1178;p46"/>
            <p:cNvPicPr preferRelativeResize="0"/>
            <p:nvPr/>
          </p:nvPicPr>
          <p:blipFill rotWithShape="1">
            <a:blip r:embed="rId4">
              <a:alphaModFix/>
            </a:blip>
            <a:srcRect b="0" l="32671" r="6" t="0"/>
            <a:stretch/>
          </p:blipFill>
          <p:spPr>
            <a:xfrm>
              <a:off x="3922088" y="1967325"/>
              <a:ext cx="1299825" cy="496800"/>
            </a:xfrm>
            <a:prstGeom prst="rect">
              <a:avLst/>
            </a:prstGeom>
            <a:noFill/>
            <a:ln>
              <a:noFill/>
            </a:ln>
          </p:spPr>
        </p:pic>
      </p:grpSp>
      <p:sp>
        <p:nvSpPr>
          <p:cNvPr id="1179" name="Google Shape;1179;p46"/>
          <p:cNvSpPr/>
          <p:nvPr/>
        </p:nvSpPr>
        <p:spPr>
          <a:xfrm>
            <a:off x="6412550" y="949950"/>
            <a:ext cx="1980600" cy="324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6"/>
          <p:cNvSpPr txBox="1"/>
          <p:nvPr>
            <p:ph idx="4294967295" type="subTitle"/>
          </p:nvPr>
        </p:nvSpPr>
        <p:spPr>
          <a:xfrm>
            <a:off x="6722150" y="4034250"/>
            <a:ext cx="1361400" cy="49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600"/>
              </a:spcAft>
              <a:buSzPts val="1400"/>
              <a:buNone/>
            </a:pPr>
            <a:r>
              <a:rPr lang="en-GB" sz="1300"/>
              <a:t>Database</a:t>
            </a:r>
            <a:endParaRPr sz="1300"/>
          </a:p>
        </p:txBody>
      </p:sp>
      <p:pic>
        <p:nvPicPr>
          <p:cNvPr id="1181" name="Google Shape;1181;p46"/>
          <p:cNvPicPr preferRelativeResize="0"/>
          <p:nvPr/>
        </p:nvPicPr>
        <p:blipFill>
          <a:blip r:embed="rId5">
            <a:alphaModFix/>
          </a:blip>
          <a:stretch>
            <a:fillRect/>
          </a:stretch>
        </p:blipFill>
        <p:spPr>
          <a:xfrm>
            <a:off x="6722150" y="1869773"/>
            <a:ext cx="1361400" cy="1403944"/>
          </a:xfrm>
          <a:prstGeom prst="rect">
            <a:avLst/>
          </a:prstGeom>
          <a:noFill/>
          <a:ln>
            <a:noFill/>
          </a:ln>
        </p:spPr>
      </p:pic>
      <p:pic>
        <p:nvPicPr>
          <p:cNvPr id="1182" name="Google Shape;1182;p46"/>
          <p:cNvPicPr preferRelativeResize="0"/>
          <p:nvPr/>
        </p:nvPicPr>
        <p:blipFill>
          <a:blip r:embed="rId6">
            <a:alphaModFix/>
          </a:blip>
          <a:stretch>
            <a:fillRect/>
          </a:stretch>
        </p:blipFill>
        <p:spPr>
          <a:xfrm>
            <a:off x="1263175" y="1442175"/>
            <a:ext cx="1034274" cy="898949"/>
          </a:xfrm>
          <a:prstGeom prst="rect">
            <a:avLst/>
          </a:prstGeom>
          <a:noFill/>
          <a:ln>
            <a:noFill/>
          </a:ln>
        </p:spPr>
      </p:pic>
      <p:pic>
        <p:nvPicPr>
          <p:cNvPr id="1183" name="Google Shape;1183;p46"/>
          <p:cNvPicPr preferRelativeResize="0"/>
          <p:nvPr/>
        </p:nvPicPr>
        <p:blipFill rotWithShape="1">
          <a:blip r:embed="rId7">
            <a:alphaModFix/>
          </a:blip>
          <a:srcRect b="0" l="0" r="73921" t="0"/>
          <a:stretch/>
        </p:blipFill>
        <p:spPr>
          <a:xfrm>
            <a:off x="1488697" y="2775125"/>
            <a:ext cx="504913" cy="498601"/>
          </a:xfrm>
          <a:prstGeom prst="rect">
            <a:avLst/>
          </a:prstGeom>
          <a:noFill/>
          <a:ln>
            <a:noFill/>
          </a:ln>
        </p:spPr>
      </p:pic>
      <p:pic>
        <p:nvPicPr>
          <p:cNvPr id="1184" name="Google Shape;1184;p46"/>
          <p:cNvPicPr preferRelativeResize="0"/>
          <p:nvPr/>
        </p:nvPicPr>
        <p:blipFill rotWithShape="1">
          <a:blip r:embed="rId7">
            <a:alphaModFix/>
          </a:blip>
          <a:srcRect b="0" l="32867" r="0" t="0"/>
          <a:stretch/>
        </p:blipFill>
        <p:spPr>
          <a:xfrm>
            <a:off x="1263187" y="3306125"/>
            <a:ext cx="1034252" cy="396718"/>
          </a:xfrm>
          <a:prstGeom prst="rect">
            <a:avLst/>
          </a:prstGeom>
          <a:noFill/>
          <a:ln>
            <a:noFill/>
          </a:ln>
        </p:spPr>
      </p:pic>
      <p:pic>
        <p:nvPicPr>
          <p:cNvPr id="1185" name="Google Shape;1185;p46"/>
          <p:cNvPicPr preferRelativeResize="0"/>
          <p:nvPr/>
        </p:nvPicPr>
        <p:blipFill>
          <a:blip r:embed="rId8">
            <a:alphaModFix/>
          </a:blip>
          <a:stretch>
            <a:fillRect/>
          </a:stretch>
        </p:blipFill>
        <p:spPr>
          <a:xfrm>
            <a:off x="4209275" y="3210725"/>
            <a:ext cx="725475" cy="725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pic>
        <p:nvPicPr>
          <p:cNvPr id="1190" name="Google Shape;1190;p47"/>
          <p:cNvPicPr preferRelativeResize="0"/>
          <p:nvPr/>
        </p:nvPicPr>
        <p:blipFill rotWithShape="1">
          <a:blip r:embed="rId3">
            <a:alphaModFix/>
          </a:blip>
          <a:srcRect b="0" l="0" r="74836" t="0"/>
          <a:stretch/>
        </p:blipFill>
        <p:spPr>
          <a:xfrm>
            <a:off x="3906150" y="1701322"/>
            <a:ext cx="1331699" cy="1478075"/>
          </a:xfrm>
          <a:prstGeom prst="rect">
            <a:avLst/>
          </a:prstGeom>
          <a:noFill/>
          <a:ln>
            <a:noFill/>
          </a:ln>
        </p:spPr>
      </p:pic>
      <p:pic>
        <p:nvPicPr>
          <p:cNvPr id="1191" name="Google Shape;1191;p47"/>
          <p:cNvPicPr preferRelativeResize="0"/>
          <p:nvPr/>
        </p:nvPicPr>
        <p:blipFill rotWithShape="1">
          <a:blip r:embed="rId3">
            <a:alphaModFix/>
          </a:blip>
          <a:srcRect b="0" l="31243" r="0" t="0"/>
          <a:stretch/>
        </p:blipFill>
        <p:spPr>
          <a:xfrm>
            <a:off x="2809213" y="3179397"/>
            <a:ext cx="3525576" cy="1432100"/>
          </a:xfrm>
          <a:prstGeom prst="rect">
            <a:avLst/>
          </a:prstGeom>
          <a:noFill/>
          <a:ln>
            <a:noFill/>
          </a:ln>
        </p:spPr>
      </p:pic>
      <p:sp>
        <p:nvSpPr>
          <p:cNvPr id="1192" name="Google Shape;1192;p47"/>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GB"/>
              <a:t>Cloud Service Provider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48"/>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GB"/>
              <a:t>Microservice Architecture</a:t>
            </a:r>
            <a:endParaRPr/>
          </a:p>
        </p:txBody>
      </p:sp>
      <p:pic>
        <p:nvPicPr>
          <p:cNvPr id="1198" name="Google Shape;1198;p48"/>
          <p:cNvPicPr preferRelativeResize="0"/>
          <p:nvPr/>
        </p:nvPicPr>
        <p:blipFill>
          <a:blip r:embed="rId3">
            <a:alphaModFix/>
          </a:blip>
          <a:stretch>
            <a:fillRect/>
          </a:stretch>
        </p:blipFill>
        <p:spPr>
          <a:xfrm>
            <a:off x="1834325" y="1331025"/>
            <a:ext cx="5475349" cy="3650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49"/>
          <p:cNvSpPr txBox="1"/>
          <p:nvPr>
            <p:ph type="title"/>
          </p:nvPr>
        </p:nvSpPr>
        <p:spPr>
          <a:xfrm flipH="1">
            <a:off x="616300" y="720000"/>
            <a:ext cx="2895600" cy="18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Road</a:t>
            </a:r>
            <a:endParaRPr/>
          </a:p>
          <a:p>
            <a:pPr indent="0" lvl="0" marL="0" rtl="0" algn="l">
              <a:spcBef>
                <a:spcPts val="0"/>
              </a:spcBef>
              <a:spcAft>
                <a:spcPts val="0"/>
              </a:spcAft>
              <a:buNone/>
            </a:pPr>
            <a:r>
              <a:rPr lang="en-GB"/>
              <a:t>Map</a:t>
            </a:r>
            <a:endParaRPr/>
          </a:p>
        </p:txBody>
      </p:sp>
      <p:sp>
        <p:nvSpPr>
          <p:cNvPr id="1204" name="Google Shape;1204;p49"/>
          <p:cNvSpPr txBox="1"/>
          <p:nvPr>
            <p:ph idx="2" type="title"/>
          </p:nvPr>
        </p:nvSpPr>
        <p:spPr>
          <a:xfrm>
            <a:off x="464400" y="3595600"/>
            <a:ext cx="1653900" cy="9885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000"/>
              <a:buNone/>
            </a:pPr>
            <a:r>
              <a:rPr lang="en-GB" sz="7000">
                <a:solidFill>
                  <a:schemeClr val="lt1"/>
                </a:solidFill>
              </a:rPr>
              <a:t>0</a:t>
            </a:r>
            <a:r>
              <a:rPr lang="en-GB"/>
              <a:t>4</a:t>
            </a:r>
            <a:endParaRPr sz="7000">
              <a:solidFill>
                <a:schemeClr val="lt1"/>
              </a:solidFill>
            </a:endParaRPr>
          </a:p>
        </p:txBody>
      </p:sp>
      <p:pic>
        <p:nvPicPr>
          <p:cNvPr id="1205" name="Google Shape;1205;p49"/>
          <p:cNvPicPr preferRelativeResize="0"/>
          <p:nvPr/>
        </p:nvPicPr>
        <p:blipFill>
          <a:blip r:embed="rId3">
            <a:alphaModFix/>
          </a:blip>
          <a:stretch>
            <a:fillRect/>
          </a:stretch>
        </p:blipFill>
        <p:spPr>
          <a:xfrm>
            <a:off x="4948875" y="853550"/>
            <a:ext cx="3655924" cy="3655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5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Envisioned Road Map</a:t>
            </a:r>
            <a:endParaRPr/>
          </a:p>
        </p:txBody>
      </p:sp>
      <p:sp>
        <p:nvSpPr>
          <p:cNvPr id="1211" name="Google Shape;1211;p50"/>
          <p:cNvSpPr/>
          <p:nvPr/>
        </p:nvSpPr>
        <p:spPr>
          <a:xfrm>
            <a:off x="2164963" y="22481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2" name="Google Shape;1212;p50"/>
          <p:cNvGrpSpPr/>
          <p:nvPr/>
        </p:nvGrpSpPr>
        <p:grpSpPr>
          <a:xfrm>
            <a:off x="571536" y="1957150"/>
            <a:ext cx="1755000" cy="1897977"/>
            <a:chOff x="571536" y="1957150"/>
            <a:chExt cx="1755000" cy="1897977"/>
          </a:xfrm>
        </p:grpSpPr>
        <p:sp>
          <p:nvSpPr>
            <p:cNvPr id="1213" name="Google Shape;1213;p50"/>
            <p:cNvSpPr/>
            <p:nvPr/>
          </p:nvSpPr>
          <p:spPr>
            <a:xfrm>
              <a:off x="11518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0"/>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A72A1E"/>
                  </a:solidFill>
                  <a:latin typeface="Roboto"/>
                  <a:ea typeface="Roboto"/>
                  <a:cs typeface="Roboto"/>
                  <a:sym typeface="Roboto"/>
                </a:rPr>
                <a:t>V1</a:t>
              </a:r>
              <a:endParaRPr b="1" sz="800">
                <a:solidFill>
                  <a:srgbClr val="A72A1E"/>
                </a:solidFill>
                <a:latin typeface="Roboto"/>
                <a:ea typeface="Roboto"/>
                <a:cs typeface="Roboto"/>
                <a:sym typeface="Roboto"/>
              </a:endParaRPr>
            </a:p>
          </p:txBody>
        </p:sp>
        <p:sp>
          <p:nvSpPr>
            <p:cNvPr id="1215" name="Google Shape;1215;p50"/>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A72A1E"/>
                  </a:solidFill>
                  <a:latin typeface="Roboto"/>
                  <a:ea typeface="Roboto"/>
                  <a:cs typeface="Roboto"/>
                  <a:sym typeface="Roboto"/>
                </a:rPr>
                <a:t>New Chapter</a:t>
              </a:r>
              <a:endParaRPr b="1" sz="1000">
                <a:solidFill>
                  <a:srgbClr val="A72A1E"/>
                </a:solidFill>
                <a:latin typeface="Roboto"/>
                <a:ea typeface="Roboto"/>
                <a:cs typeface="Roboto"/>
                <a:sym typeface="Roboto"/>
              </a:endParaRPr>
            </a:p>
          </p:txBody>
        </p:sp>
        <p:sp>
          <p:nvSpPr>
            <p:cNvPr id="1216" name="Google Shape;1216;p50"/>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GB" sz="800">
                  <a:solidFill>
                    <a:srgbClr val="A72A1E"/>
                  </a:solidFill>
                  <a:latin typeface="Roboto"/>
                  <a:ea typeface="Roboto"/>
                  <a:cs typeface="Roboto"/>
                  <a:sym typeface="Roboto"/>
                </a:rPr>
                <a:t>Deploy working Application</a:t>
              </a:r>
              <a:endParaRPr sz="800">
                <a:solidFill>
                  <a:srgbClr val="A72A1E"/>
                </a:solidFill>
                <a:latin typeface="Roboto"/>
                <a:ea typeface="Roboto"/>
                <a:cs typeface="Roboto"/>
                <a:sym typeface="Roboto"/>
              </a:endParaRPr>
            </a:p>
          </p:txBody>
        </p:sp>
      </p:grpSp>
      <p:grpSp>
        <p:nvGrpSpPr>
          <p:cNvPr id="1217" name="Google Shape;1217;p50"/>
          <p:cNvGrpSpPr/>
          <p:nvPr/>
        </p:nvGrpSpPr>
        <p:grpSpPr>
          <a:xfrm>
            <a:off x="2699425" y="1957150"/>
            <a:ext cx="1709100" cy="2239674"/>
            <a:chOff x="2699425" y="1957150"/>
            <a:chExt cx="1709100" cy="2239674"/>
          </a:xfrm>
        </p:grpSpPr>
        <p:sp>
          <p:nvSpPr>
            <p:cNvPr id="1218" name="Google Shape;1218;p50"/>
            <p:cNvSpPr/>
            <p:nvPr/>
          </p:nvSpPr>
          <p:spPr>
            <a:xfrm>
              <a:off x="3256823"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0"/>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A72A1E"/>
                  </a:solidFill>
                  <a:latin typeface="Roboto"/>
                  <a:ea typeface="Roboto"/>
                  <a:cs typeface="Roboto"/>
                  <a:sym typeface="Roboto"/>
                </a:rPr>
                <a:t>Co-Op</a:t>
              </a:r>
              <a:endParaRPr b="1" sz="1000">
                <a:solidFill>
                  <a:srgbClr val="A72A1E"/>
                </a:solidFill>
                <a:latin typeface="Roboto"/>
                <a:ea typeface="Roboto"/>
                <a:cs typeface="Roboto"/>
                <a:sym typeface="Roboto"/>
              </a:endParaRPr>
            </a:p>
          </p:txBody>
        </p:sp>
        <p:sp>
          <p:nvSpPr>
            <p:cNvPr id="1220" name="Google Shape;1220;p50"/>
            <p:cNvSpPr txBox="1"/>
            <p:nvPr/>
          </p:nvSpPr>
          <p:spPr>
            <a:xfrm>
              <a:off x="2699425" y="3117724"/>
              <a:ext cx="1709100" cy="10791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GB" sz="800">
                  <a:solidFill>
                    <a:srgbClr val="A72A1E"/>
                  </a:solidFill>
                  <a:latin typeface="Roboto"/>
                  <a:ea typeface="Roboto"/>
                  <a:cs typeface="Roboto"/>
                  <a:sym typeface="Roboto"/>
                </a:rPr>
                <a:t>Friends &amp; </a:t>
              </a:r>
              <a:r>
                <a:rPr lang="en-GB" sz="800">
                  <a:solidFill>
                    <a:srgbClr val="A72A1E"/>
                  </a:solidFill>
                  <a:latin typeface="Roboto"/>
                  <a:ea typeface="Roboto"/>
                  <a:cs typeface="Roboto"/>
                  <a:sym typeface="Roboto"/>
                </a:rPr>
                <a:t>Family</a:t>
              </a:r>
              <a:r>
                <a:rPr lang="en-GB" sz="800">
                  <a:solidFill>
                    <a:srgbClr val="A72A1E"/>
                  </a:solidFill>
                  <a:latin typeface="Roboto"/>
                  <a:ea typeface="Roboto"/>
                  <a:cs typeface="Roboto"/>
                  <a:sym typeface="Roboto"/>
                </a:rPr>
                <a:t> </a:t>
              </a:r>
              <a:r>
                <a:rPr lang="en-GB" sz="800">
                  <a:solidFill>
                    <a:srgbClr val="A72A1E"/>
                  </a:solidFill>
                  <a:latin typeface="Roboto"/>
                  <a:ea typeface="Roboto"/>
                  <a:cs typeface="Roboto"/>
                  <a:sym typeface="Roboto"/>
                </a:rPr>
                <a:t>can share a common Destination</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GB" sz="800">
                  <a:solidFill>
                    <a:srgbClr val="A72A1E"/>
                  </a:solidFill>
                  <a:latin typeface="Roboto"/>
                  <a:ea typeface="Roboto"/>
                  <a:cs typeface="Roboto"/>
                  <a:sym typeface="Roboto"/>
                </a:rPr>
                <a:t>Party Quest</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GB" sz="800">
                  <a:solidFill>
                    <a:srgbClr val="A72A1E"/>
                  </a:solidFill>
                  <a:latin typeface="Roboto"/>
                  <a:ea typeface="Roboto"/>
                  <a:cs typeface="Roboto"/>
                  <a:sym typeface="Roboto"/>
                </a:rPr>
                <a:t>Parents can Issue Quests to Children</a:t>
              </a:r>
              <a:endParaRPr sz="800">
                <a:solidFill>
                  <a:srgbClr val="A72A1E"/>
                </a:solidFill>
                <a:latin typeface="Roboto"/>
                <a:ea typeface="Roboto"/>
                <a:cs typeface="Roboto"/>
                <a:sym typeface="Roboto"/>
              </a:endParaRPr>
            </a:p>
          </p:txBody>
        </p:sp>
        <p:sp>
          <p:nvSpPr>
            <p:cNvPr id="1221" name="Google Shape;1221;p50"/>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A72A1E"/>
                  </a:solidFill>
                  <a:latin typeface="Roboto"/>
                  <a:ea typeface="Roboto"/>
                  <a:cs typeface="Roboto"/>
                  <a:sym typeface="Roboto"/>
                </a:rPr>
                <a:t>V2</a:t>
              </a:r>
              <a:endParaRPr b="1" sz="800">
                <a:solidFill>
                  <a:srgbClr val="A72A1E"/>
                </a:solidFill>
                <a:latin typeface="Roboto"/>
                <a:ea typeface="Roboto"/>
                <a:cs typeface="Roboto"/>
                <a:sym typeface="Roboto"/>
              </a:endParaRPr>
            </a:p>
          </p:txBody>
        </p:sp>
      </p:grpSp>
      <p:grpSp>
        <p:nvGrpSpPr>
          <p:cNvPr id="1222" name="Google Shape;1222;p50"/>
          <p:cNvGrpSpPr/>
          <p:nvPr/>
        </p:nvGrpSpPr>
        <p:grpSpPr>
          <a:xfrm>
            <a:off x="4781408" y="1957150"/>
            <a:ext cx="1709106" cy="1897975"/>
            <a:chOff x="4781408" y="1957150"/>
            <a:chExt cx="1709106" cy="1897975"/>
          </a:xfrm>
        </p:grpSpPr>
        <p:sp>
          <p:nvSpPr>
            <p:cNvPr id="1223" name="Google Shape;1223;p50"/>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0"/>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858585"/>
                  </a:solidFill>
                  <a:latin typeface="Roboto"/>
                  <a:ea typeface="Roboto"/>
                  <a:cs typeface="Roboto"/>
                  <a:sym typeface="Roboto"/>
                </a:rPr>
                <a:t>Portfolio Integration</a:t>
              </a:r>
              <a:endParaRPr b="1" sz="1000">
                <a:solidFill>
                  <a:srgbClr val="858585"/>
                </a:solidFill>
                <a:latin typeface="Roboto"/>
                <a:ea typeface="Roboto"/>
                <a:cs typeface="Roboto"/>
                <a:sym typeface="Roboto"/>
              </a:endParaRPr>
            </a:p>
          </p:txBody>
        </p:sp>
        <p:sp>
          <p:nvSpPr>
            <p:cNvPr id="1225" name="Google Shape;1225;p50"/>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858585"/>
                </a:buClr>
                <a:buSzPts val="800"/>
                <a:buFont typeface="Roboto"/>
                <a:buChar char="❏"/>
              </a:pPr>
              <a:r>
                <a:rPr lang="en-GB" sz="800">
                  <a:solidFill>
                    <a:srgbClr val="858585"/>
                  </a:solidFill>
                  <a:latin typeface="Roboto"/>
                  <a:ea typeface="Roboto"/>
                  <a:cs typeface="Roboto"/>
                  <a:sym typeface="Roboto"/>
                </a:rPr>
                <a:t>Integrate Clients’ existing Portfolio</a:t>
              </a:r>
              <a:endParaRPr sz="800">
                <a:solidFill>
                  <a:srgbClr val="858585"/>
                </a:solidFill>
                <a:latin typeface="Roboto"/>
                <a:ea typeface="Roboto"/>
                <a:cs typeface="Roboto"/>
                <a:sym typeface="Roboto"/>
              </a:endParaRPr>
            </a:p>
            <a:p>
              <a:pPr indent="-279400" lvl="0" marL="457200" rtl="0" algn="l">
                <a:lnSpc>
                  <a:spcPct val="115000"/>
                </a:lnSpc>
                <a:spcBef>
                  <a:spcPts val="0"/>
                </a:spcBef>
                <a:spcAft>
                  <a:spcPts val="0"/>
                </a:spcAft>
                <a:buClr>
                  <a:srgbClr val="858585"/>
                </a:buClr>
                <a:buSzPts val="800"/>
                <a:buFont typeface="Roboto"/>
                <a:buChar char="❏"/>
              </a:pPr>
              <a:r>
                <a:rPr lang="en-GB" sz="800">
                  <a:solidFill>
                    <a:srgbClr val="858585"/>
                  </a:solidFill>
                  <a:latin typeface="Roboto"/>
                  <a:ea typeface="Roboto"/>
                  <a:cs typeface="Roboto"/>
                  <a:sym typeface="Roboto"/>
                </a:rPr>
                <a:t>Flag out high risk Investors</a:t>
              </a:r>
              <a:endParaRPr sz="800">
                <a:solidFill>
                  <a:srgbClr val="858585"/>
                </a:solidFill>
                <a:latin typeface="Roboto"/>
                <a:ea typeface="Roboto"/>
                <a:cs typeface="Roboto"/>
                <a:sym typeface="Roboto"/>
              </a:endParaRPr>
            </a:p>
            <a:p>
              <a:pPr indent="-279400" lvl="0" marL="457200" rtl="0" algn="l">
                <a:lnSpc>
                  <a:spcPct val="115000"/>
                </a:lnSpc>
                <a:spcBef>
                  <a:spcPts val="0"/>
                </a:spcBef>
                <a:spcAft>
                  <a:spcPts val="0"/>
                </a:spcAft>
                <a:buClr>
                  <a:srgbClr val="858585"/>
                </a:buClr>
                <a:buSzPts val="800"/>
                <a:buFont typeface="Roboto"/>
                <a:buChar char="❏"/>
              </a:pPr>
              <a:r>
                <a:rPr lang="en-GB" sz="800">
                  <a:solidFill>
                    <a:srgbClr val="858585"/>
                  </a:solidFill>
                  <a:latin typeface="Roboto"/>
                  <a:ea typeface="Roboto"/>
                  <a:cs typeface="Roboto"/>
                  <a:sym typeface="Roboto"/>
                </a:rPr>
                <a:t>Destination for Investment</a:t>
              </a:r>
              <a:endParaRPr sz="800">
                <a:solidFill>
                  <a:srgbClr val="858585"/>
                </a:solidFill>
                <a:latin typeface="Roboto"/>
                <a:ea typeface="Roboto"/>
                <a:cs typeface="Roboto"/>
                <a:sym typeface="Roboto"/>
              </a:endParaRPr>
            </a:p>
          </p:txBody>
        </p:sp>
        <p:sp>
          <p:nvSpPr>
            <p:cNvPr id="1226" name="Google Shape;1226;p50"/>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858585"/>
                  </a:solidFill>
                  <a:latin typeface="Roboto"/>
                  <a:ea typeface="Roboto"/>
                  <a:cs typeface="Roboto"/>
                  <a:sym typeface="Roboto"/>
                </a:rPr>
                <a:t>V3</a:t>
              </a:r>
              <a:endParaRPr b="1" sz="800">
                <a:solidFill>
                  <a:srgbClr val="858585"/>
                </a:solidFill>
                <a:latin typeface="Roboto"/>
                <a:ea typeface="Roboto"/>
                <a:cs typeface="Roboto"/>
                <a:sym typeface="Roboto"/>
              </a:endParaRPr>
            </a:p>
          </p:txBody>
        </p:sp>
      </p:grpSp>
      <p:grpSp>
        <p:nvGrpSpPr>
          <p:cNvPr id="1227" name="Google Shape;1227;p50"/>
          <p:cNvGrpSpPr/>
          <p:nvPr/>
        </p:nvGrpSpPr>
        <p:grpSpPr>
          <a:xfrm>
            <a:off x="6863375" y="1957150"/>
            <a:ext cx="1709113" cy="2009275"/>
            <a:chOff x="6863375" y="1957150"/>
            <a:chExt cx="1709113" cy="2009275"/>
          </a:xfrm>
        </p:grpSpPr>
        <p:sp>
          <p:nvSpPr>
            <p:cNvPr id="1228" name="Google Shape;1228;p50"/>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0"/>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858585"/>
                  </a:solidFill>
                  <a:latin typeface="Roboto"/>
                  <a:ea typeface="Roboto"/>
                  <a:cs typeface="Roboto"/>
                  <a:sym typeface="Roboto"/>
                </a:rPr>
                <a:t>Guild</a:t>
              </a:r>
              <a:endParaRPr b="1" sz="1000">
                <a:solidFill>
                  <a:srgbClr val="858585"/>
                </a:solidFill>
                <a:latin typeface="Roboto"/>
                <a:ea typeface="Roboto"/>
                <a:cs typeface="Roboto"/>
                <a:sym typeface="Roboto"/>
              </a:endParaRPr>
            </a:p>
          </p:txBody>
        </p:sp>
        <p:sp>
          <p:nvSpPr>
            <p:cNvPr id="1230" name="Google Shape;1230;p50"/>
            <p:cNvSpPr txBox="1"/>
            <p:nvPr/>
          </p:nvSpPr>
          <p:spPr>
            <a:xfrm>
              <a:off x="6863375" y="3117725"/>
              <a:ext cx="1709100" cy="8487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858585"/>
                </a:buClr>
                <a:buSzPts val="800"/>
                <a:buFont typeface="Roboto"/>
                <a:buChar char="❏"/>
              </a:pPr>
              <a:r>
                <a:rPr lang="en-GB" sz="800">
                  <a:solidFill>
                    <a:srgbClr val="858585"/>
                  </a:solidFill>
                  <a:latin typeface="Roboto"/>
                  <a:ea typeface="Roboto"/>
                  <a:cs typeface="Roboto"/>
                  <a:sym typeface="Roboto"/>
                </a:rPr>
                <a:t>Bank can create Guilds based on interest</a:t>
              </a:r>
              <a:endParaRPr sz="800">
                <a:solidFill>
                  <a:srgbClr val="858585"/>
                </a:solidFill>
                <a:latin typeface="Roboto"/>
                <a:ea typeface="Roboto"/>
                <a:cs typeface="Roboto"/>
                <a:sym typeface="Roboto"/>
              </a:endParaRPr>
            </a:p>
            <a:p>
              <a:pPr indent="-279400" lvl="0" marL="457200" rtl="0" algn="l">
                <a:lnSpc>
                  <a:spcPct val="115000"/>
                </a:lnSpc>
                <a:spcBef>
                  <a:spcPts val="0"/>
                </a:spcBef>
                <a:spcAft>
                  <a:spcPts val="0"/>
                </a:spcAft>
                <a:buClr>
                  <a:srgbClr val="858585"/>
                </a:buClr>
                <a:buSzPts val="800"/>
                <a:buFont typeface="Roboto"/>
                <a:buChar char="❏"/>
              </a:pPr>
              <a:r>
                <a:rPr lang="en-GB" sz="800">
                  <a:solidFill>
                    <a:srgbClr val="858585"/>
                  </a:solidFill>
                  <a:latin typeface="Roboto"/>
                  <a:ea typeface="Roboto"/>
                  <a:cs typeface="Roboto"/>
                  <a:sym typeface="Roboto"/>
                </a:rPr>
                <a:t>Clients can apply to join Guilds (approved by bankers)  </a:t>
              </a:r>
              <a:endParaRPr sz="800">
                <a:solidFill>
                  <a:srgbClr val="858585"/>
                </a:solidFill>
                <a:latin typeface="Roboto"/>
                <a:ea typeface="Roboto"/>
                <a:cs typeface="Roboto"/>
                <a:sym typeface="Roboto"/>
              </a:endParaRPr>
            </a:p>
            <a:p>
              <a:pPr indent="-279400" lvl="0" marL="457200" rtl="0" algn="l">
                <a:lnSpc>
                  <a:spcPct val="115000"/>
                </a:lnSpc>
                <a:spcBef>
                  <a:spcPts val="0"/>
                </a:spcBef>
                <a:spcAft>
                  <a:spcPts val="0"/>
                </a:spcAft>
                <a:buClr>
                  <a:srgbClr val="858585"/>
                </a:buClr>
                <a:buSzPts val="800"/>
                <a:buFont typeface="Roboto"/>
                <a:buChar char="❏"/>
              </a:pPr>
              <a:r>
                <a:rPr lang="en-GB" sz="800">
                  <a:solidFill>
                    <a:srgbClr val="858585"/>
                  </a:solidFill>
                  <a:latin typeface="Roboto"/>
                  <a:ea typeface="Roboto"/>
                  <a:cs typeface="Roboto"/>
                  <a:sym typeface="Roboto"/>
                </a:rPr>
                <a:t>Guild Venture</a:t>
              </a:r>
              <a:endParaRPr sz="800">
                <a:solidFill>
                  <a:srgbClr val="858585"/>
                </a:solidFill>
                <a:latin typeface="Roboto"/>
                <a:ea typeface="Roboto"/>
                <a:cs typeface="Roboto"/>
                <a:sym typeface="Roboto"/>
              </a:endParaRPr>
            </a:p>
          </p:txBody>
        </p:sp>
        <p:sp>
          <p:nvSpPr>
            <p:cNvPr id="1231" name="Google Shape;1231;p50"/>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858585"/>
                  </a:solidFill>
                  <a:latin typeface="Roboto"/>
                  <a:ea typeface="Roboto"/>
                  <a:cs typeface="Roboto"/>
                  <a:sym typeface="Roboto"/>
                </a:rPr>
                <a:t>V4</a:t>
              </a:r>
              <a:endParaRPr b="1" sz="800">
                <a:solidFill>
                  <a:srgbClr val="858585"/>
                </a:solidFill>
                <a:latin typeface="Roboto"/>
                <a:ea typeface="Roboto"/>
                <a:cs typeface="Roboto"/>
                <a:sym typeface="Roboto"/>
              </a:endParaRPr>
            </a:p>
          </p:txBody>
        </p:sp>
      </p:grpSp>
      <p:sp>
        <p:nvSpPr>
          <p:cNvPr id="1232" name="Google Shape;1232;p50"/>
          <p:cNvSpPr/>
          <p:nvPr/>
        </p:nvSpPr>
        <p:spPr>
          <a:xfrm>
            <a:off x="4337175" y="2248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0"/>
          <p:cNvSpPr/>
          <p:nvPr/>
        </p:nvSpPr>
        <p:spPr>
          <a:xfrm>
            <a:off x="6419150" y="2248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0"/>
          <p:cNvSpPr txBox="1"/>
          <p:nvPr/>
        </p:nvSpPr>
        <p:spPr>
          <a:xfrm>
            <a:off x="1896625" y="1335125"/>
            <a:ext cx="113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980000"/>
                </a:solidFill>
                <a:latin typeface="Libre Franklin"/>
                <a:ea typeface="Libre Franklin"/>
                <a:cs typeface="Libre Franklin"/>
                <a:sym typeface="Libre Franklin"/>
              </a:rPr>
              <a:t>FinanceStory Mobile Version</a:t>
            </a:r>
            <a:endParaRPr b="1" sz="1000">
              <a:solidFill>
                <a:srgbClr val="980000"/>
              </a:solidFill>
              <a:latin typeface="Libre Franklin"/>
              <a:ea typeface="Libre Franklin"/>
              <a:cs typeface="Libre Franklin"/>
              <a:sym typeface="Libre Franklin"/>
            </a:endParaRPr>
          </a:p>
        </p:txBody>
      </p:sp>
      <p:cxnSp>
        <p:nvCxnSpPr>
          <p:cNvPr id="1235" name="Google Shape;1235;p50"/>
          <p:cNvCxnSpPr>
            <a:stCxn id="1211" idx="2"/>
            <a:endCxn id="1234" idx="2"/>
          </p:cNvCxnSpPr>
          <p:nvPr/>
        </p:nvCxnSpPr>
        <p:spPr>
          <a:xfrm rot="10800000">
            <a:off x="2462113" y="1827813"/>
            <a:ext cx="0" cy="457200"/>
          </a:xfrm>
          <a:prstGeom prst="straightConnector1">
            <a:avLst/>
          </a:prstGeom>
          <a:noFill/>
          <a:ln cap="flat" cmpd="sng" w="9525">
            <a:solidFill>
              <a:srgbClr val="A72A1E"/>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51"/>
          <p:cNvSpPr txBox="1"/>
          <p:nvPr>
            <p:ph type="title"/>
          </p:nvPr>
        </p:nvSpPr>
        <p:spPr>
          <a:xfrm>
            <a:off x="616200" y="720000"/>
            <a:ext cx="5261700" cy="249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Q &amp; A</a:t>
            </a:r>
            <a:endParaRPr/>
          </a:p>
        </p:txBody>
      </p:sp>
      <p:sp>
        <p:nvSpPr>
          <p:cNvPr id="1241" name="Google Shape;1241;p51"/>
          <p:cNvSpPr txBox="1"/>
          <p:nvPr>
            <p:ph idx="4294967295" type="title"/>
          </p:nvPr>
        </p:nvSpPr>
        <p:spPr>
          <a:xfrm>
            <a:off x="6390950" y="3616075"/>
            <a:ext cx="1653900" cy="9885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000"/>
              <a:buNone/>
            </a:pPr>
            <a:r>
              <a:rPr lang="en-GB" sz="7000">
                <a:solidFill>
                  <a:schemeClr val="lt1"/>
                </a:solidFill>
              </a:rPr>
              <a:t>05</a:t>
            </a:r>
            <a:endParaRPr sz="7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52"/>
          <p:cNvSpPr txBox="1"/>
          <p:nvPr>
            <p:ph type="title"/>
          </p:nvPr>
        </p:nvSpPr>
        <p:spPr>
          <a:xfrm>
            <a:off x="555350" y="1965350"/>
            <a:ext cx="8100000" cy="115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7000"/>
              <a:t>Thank you!</a:t>
            </a:r>
            <a:endParaRPr sz="7000"/>
          </a:p>
        </p:txBody>
      </p:sp>
      <p:sp>
        <p:nvSpPr>
          <p:cNvPr id="1247" name="Google Shape;1247;p52"/>
          <p:cNvSpPr txBox="1"/>
          <p:nvPr/>
        </p:nvSpPr>
        <p:spPr>
          <a:xfrm>
            <a:off x="2702275" y="3183325"/>
            <a:ext cx="394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latin typeface="Libre Franklin"/>
                <a:ea typeface="Libre Franklin"/>
                <a:cs typeface="Libre Franklin"/>
                <a:sym typeface="Libre Franklin"/>
              </a:rPr>
              <a:t>“Let us Journey Together &amp; Create our Story”</a:t>
            </a:r>
            <a:endParaRPr i="1">
              <a:latin typeface="Libre Franklin"/>
              <a:ea typeface="Libre Franklin"/>
              <a:cs typeface="Libre Franklin"/>
              <a:sym typeface="Libre Franklin"/>
            </a:endParaRPr>
          </a:p>
        </p:txBody>
      </p:sp>
      <p:sp>
        <p:nvSpPr>
          <p:cNvPr id="1248" name="Google Shape;1248;p52"/>
          <p:cNvSpPr txBox="1"/>
          <p:nvPr/>
        </p:nvSpPr>
        <p:spPr>
          <a:xfrm>
            <a:off x="2502625" y="3848675"/>
            <a:ext cx="4345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ibre Franklin"/>
                <a:ea typeface="Libre Franklin"/>
                <a:cs typeface="Libre Franklin"/>
                <a:sym typeface="Libre Franklin"/>
              </a:rPr>
              <a:t>By: Group E10</a:t>
            </a:r>
            <a:endParaRPr b="1">
              <a:latin typeface="Libre Franklin"/>
              <a:ea typeface="Libre Franklin"/>
              <a:cs typeface="Libre Franklin"/>
              <a:sym typeface="Libre Franklin"/>
            </a:endParaRPr>
          </a:p>
          <a:p>
            <a:pPr indent="0" lvl="0" marL="0" rtl="0" algn="ctr">
              <a:spcBef>
                <a:spcPts val="0"/>
              </a:spcBef>
              <a:spcAft>
                <a:spcPts val="0"/>
              </a:spcAft>
              <a:buNone/>
            </a:pPr>
            <a:r>
              <a:rPr lang="en-GB" sz="1600">
                <a:solidFill>
                  <a:schemeClr val="dk1"/>
                </a:solidFill>
                <a:latin typeface="Libre Franklin Medium"/>
                <a:ea typeface="Libre Franklin Medium"/>
                <a:cs typeface="Libre Franklin Medium"/>
                <a:sym typeface="Libre Franklin Medium"/>
              </a:rPr>
              <a:t>Ryan | Keith | Jovan | Abishek | Ethan</a:t>
            </a:r>
            <a:endParaRPr>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8"/>
          <p:cNvSpPr/>
          <p:nvPr/>
        </p:nvSpPr>
        <p:spPr>
          <a:xfrm flipH="1">
            <a:off x="3990775" y="14238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8"/>
          <p:cNvSpPr/>
          <p:nvPr/>
        </p:nvSpPr>
        <p:spPr>
          <a:xfrm flipH="1">
            <a:off x="6686450" y="14238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8"/>
          <p:cNvSpPr/>
          <p:nvPr/>
        </p:nvSpPr>
        <p:spPr>
          <a:xfrm flipH="1">
            <a:off x="1295100" y="14238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8"/>
          <p:cNvSpPr txBox="1"/>
          <p:nvPr>
            <p:ph idx="17"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GB"/>
              <a:t>Table of Contents</a:t>
            </a:r>
            <a:endParaRPr/>
          </a:p>
        </p:txBody>
      </p:sp>
      <p:sp>
        <p:nvSpPr>
          <p:cNvPr id="512" name="Google Shape;512;p38"/>
          <p:cNvSpPr txBox="1"/>
          <p:nvPr>
            <p:ph idx="2" type="subTitle"/>
          </p:nvPr>
        </p:nvSpPr>
        <p:spPr>
          <a:xfrm>
            <a:off x="620700" y="2215425"/>
            <a:ext cx="2595600" cy="36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GB" sz="1400"/>
              <a:t>FinanceStory</a:t>
            </a:r>
            <a:r>
              <a:rPr lang="en-GB" sz="1400"/>
              <a:t> Web Application</a:t>
            </a:r>
            <a:endParaRPr sz="1400"/>
          </a:p>
        </p:txBody>
      </p:sp>
      <p:sp>
        <p:nvSpPr>
          <p:cNvPr id="513" name="Google Shape;513;p38"/>
          <p:cNvSpPr txBox="1"/>
          <p:nvPr>
            <p:ph idx="1" type="subTitle"/>
          </p:nvPr>
        </p:nvSpPr>
        <p:spPr>
          <a:xfrm>
            <a:off x="1892125" y="3798075"/>
            <a:ext cx="2595600" cy="36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GB"/>
              <a:t>Envisioning the Future</a:t>
            </a:r>
            <a:endParaRPr/>
          </a:p>
        </p:txBody>
      </p:sp>
      <p:sp>
        <p:nvSpPr>
          <p:cNvPr id="514" name="Google Shape;514;p38"/>
          <p:cNvSpPr txBox="1"/>
          <p:nvPr>
            <p:ph type="title"/>
          </p:nvPr>
        </p:nvSpPr>
        <p:spPr>
          <a:xfrm flipH="1">
            <a:off x="620700" y="1491575"/>
            <a:ext cx="1080000" cy="36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01</a:t>
            </a:r>
            <a:endParaRPr/>
          </a:p>
        </p:txBody>
      </p:sp>
      <p:sp>
        <p:nvSpPr>
          <p:cNvPr id="515" name="Google Shape;515;p38"/>
          <p:cNvSpPr txBox="1"/>
          <p:nvPr>
            <p:ph idx="3" type="subTitle"/>
          </p:nvPr>
        </p:nvSpPr>
        <p:spPr>
          <a:xfrm>
            <a:off x="620700" y="1851575"/>
            <a:ext cx="2382600" cy="36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400"/>
              <a:buNone/>
            </a:pPr>
            <a:r>
              <a:rPr b="1" lang="en-GB" sz="1800"/>
              <a:t>Proposed Solution</a:t>
            </a:r>
            <a:endParaRPr b="1" sz="1800"/>
          </a:p>
        </p:txBody>
      </p:sp>
      <p:sp>
        <p:nvSpPr>
          <p:cNvPr id="516" name="Google Shape;516;p38"/>
          <p:cNvSpPr txBox="1"/>
          <p:nvPr>
            <p:ph idx="4" type="subTitle"/>
          </p:nvPr>
        </p:nvSpPr>
        <p:spPr>
          <a:xfrm>
            <a:off x="3342325" y="1851575"/>
            <a:ext cx="2159700" cy="36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400"/>
              <a:buNone/>
            </a:pPr>
            <a:r>
              <a:rPr b="1" lang="en-GB">
                <a:latin typeface="Libre Franklin"/>
                <a:ea typeface="Libre Franklin"/>
                <a:cs typeface="Libre Franklin"/>
                <a:sym typeface="Libre Franklin"/>
              </a:rPr>
              <a:t>Live </a:t>
            </a:r>
            <a:r>
              <a:rPr b="1" lang="en-GB"/>
              <a:t>Demo</a:t>
            </a:r>
            <a:endParaRPr b="1"/>
          </a:p>
        </p:txBody>
      </p:sp>
      <p:sp>
        <p:nvSpPr>
          <p:cNvPr id="517" name="Google Shape;517;p38"/>
          <p:cNvSpPr txBox="1"/>
          <p:nvPr>
            <p:ph idx="5" type="subTitle"/>
          </p:nvPr>
        </p:nvSpPr>
        <p:spPr>
          <a:xfrm>
            <a:off x="6063950" y="1851575"/>
            <a:ext cx="2805300" cy="36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400"/>
              <a:buNone/>
            </a:pPr>
            <a:r>
              <a:rPr b="1" lang="en-GB"/>
              <a:t>Technical Implementation </a:t>
            </a:r>
            <a:endParaRPr b="1"/>
          </a:p>
        </p:txBody>
      </p:sp>
      <p:sp>
        <p:nvSpPr>
          <p:cNvPr id="518" name="Google Shape;518;p38"/>
          <p:cNvSpPr txBox="1"/>
          <p:nvPr>
            <p:ph idx="6" type="subTitle"/>
          </p:nvPr>
        </p:nvSpPr>
        <p:spPr>
          <a:xfrm>
            <a:off x="1892125" y="3431925"/>
            <a:ext cx="2139300" cy="36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400"/>
              <a:buNone/>
            </a:pPr>
            <a:r>
              <a:rPr b="1" lang="en-GB"/>
              <a:t>Road Map</a:t>
            </a:r>
            <a:endParaRPr b="1"/>
          </a:p>
        </p:txBody>
      </p:sp>
      <p:sp>
        <p:nvSpPr>
          <p:cNvPr id="519" name="Google Shape;519;p38"/>
          <p:cNvSpPr txBox="1"/>
          <p:nvPr>
            <p:ph idx="7" type="subTitle"/>
          </p:nvPr>
        </p:nvSpPr>
        <p:spPr>
          <a:xfrm>
            <a:off x="4613750" y="3431925"/>
            <a:ext cx="2159700" cy="36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400"/>
              <a:buNone/>
            </a:pPr>
            <a:r>
              <a:rPr b="1" lang="en-GB"/>
              <a:t>Q &amp; A</a:t>
            </a:r>
            <a:endParaRPr b="1"/>
          </a:p>
        </p:txBody>
      </p:sp>
      <p:sp>
        <p:nvSpPr>
          <p:cNvPr id="520" name="Google Shape;520;p38"/>
          <p:cNvSpPr txBox="1"/>
          <p:nvPr>
            <p:ph idx="9" type="title"/>
          </p:nvPr>
        </p:nvSpPr>
        <p:spPr>
          <a:xfrm>
            <a:off x="3342325" y="1491575"/>
            <a:ext cx="1080000" cy="36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02</a:t>
            </a:r>
            <a:endParaRPr/>
          </a:p>
        </p:txBody>
      </p:sp>
      <p:sp>
        <p:nvSpPr>
          <p:cNvPr id="521" name="Google Shape;521;p38"/>
          <p:cNvSpPr txBox="1"/>
          <p:nvPr>
            <p:ph idx="13" type="title"/>
          </p:nvPr>
        </p:nvSpPr>
        <p:spPr>
          <a:xfrm>
            <a:off x="6063950" y="1491575"/>
            <a:ext cx="1080000" cy="36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03</a:t>
            </a:r>
            <a:endParaRPr/>
          </a:p>
        </p:txBody>
      </p:sp>
      <p:sp>
        <p:nvSpPr>
          <p:cNvPr id="522" name="Google Shape;522;p38"/>
          <p:cNvSpPr txBox="1"/>
          <p:nvPr>
            <p:ph idx="14" type="title"/>
          </p:nvPr>
        </p:nvSpPr>
        <p:spPr>
          <a:xfrm flipH="1">
            <a:off x="1892125" y="3071925"/>
            <a:ext cx="1080000" cy="36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04</a:t>
            </a:r>
            <a:endParaRPr/>
          </a:p>
        </p:txBody>
      </p:sp>
      <p:sp>
        <p:nvSpPr>
          <p:cNvPr id="523" name="Google Shape;523;p38"/>
          <p:cNvSpPr txBox="1"/>
          <p:nvPr>
            <p:ph idx="15" type="title"/>
          </p:nvPr>
        </p:nvSpPr>
        <p:spPr>
          <a:xfrm>
            <a:off x="4613750" y="3071925"/>
            <a:ext cx="1080000" cy="36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05</a:t>
            </a:r>
            <a:endParaRPr/>
          </a:p>
        </p:txBody>
      </p:sp>
      <p:sp>
        <p:nvSpPr>
          <p:cNvPr id="524" name="Google Shape;524;p38"/>
          <p:cNvSpPr txBox="1"/>
          <p:nvPr>
            <p:ph idx="19" type="subTitle"/>
          </p:nvPr>
        </p:nvSpPr>
        <p:spPr>
          <a:xfrm>
            <a:off x="6063950" y="2215425"/>
            <a:ext cx="2595600" cy="36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GB"/>
              <a:t>Tools &amp; Considerations</a:t>
            </a:r>
            <a:endParaRPr/>
          </a:p>
        </p:txBody>
      </p:sp>
      <p:sp>
        <p:nvSpPr>
          <p:cNvPr id="525" name="Google Shape;525;p38"/>
          <p:cNvSpPr/>
          <p:nvPr/>
        </p:nvSpPr>
        <p:spPr>
          <a:xfrm flipH="1">
            <a:off x="5262200" y="30069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8"/>
          <p:cNvSpPr/>
          <p:nvPr/>
        </p:nvSpPr>
        <p:spPr>
          <a:xfrm flipH="1">
            <a:off x="2566525" y="30069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9"/>
          <p:cNvSpPr txBox="1"/>
          <p:nvPr>
            <p:ph idx="2" type="title"/>
          </p:nvPr>
        </p:nvSpPr>
        <p:spPr>
          <a:xfrm flipH="1">
            <a:off x="616300" y="3795175"/>
            <a:ext cx="1635300" cy="988500"/>
          </a:xfrm>
          <a:prstGeom prst="rect">
            <a:avLst/>
          </a:prstGeom>
          <a:noFill/>
          <a:ln>
            <a:noFill/>
          </a:ln>
        </p:spPr>
        <p:txBody>
          <a:bodyPr anchorCtr="0" anchor="b" bIns="91425" lIns="91425" spcFirstLastPara="1" rIns="112550" wrap="square" tIns="91425">
            <a:noAutofit/>
          </a:bodyPr>
          <a:lstStyle/>
          <a:p>
            <a:pPr indent="0" lvl="0" marL="0" rtl="0" algn="l">
              <a:lnSpc>
                <a:spcPct val="100000"/>
              </a:lnSpc>
              <a:spcBef>
                <a:spcPts val="0"/>
              </a:spcBef>
              <a:spcAft>
                <a:spcPts val="0"/>
              </a:spcAft>
              <a:buSzPts val="5000"/>
              <a:buNone/>
            </a:pPr>
            <a:r>
              <a:rPr lang="en-GB"/>
              <a:t>01</a:t>
            </a:r>
            <a:endParaRPr/>
          </a:p>
        </p:txBody>
      </p:sp>
      <p:sp>
        <p:nvSpPr>
          <p:cNvPr id="532" name="Google Shape;532;p39"/>
          <p:cNvSpPr txBox="1"/>
          <p:nvPr>
            <p:ph type="title"/>
          </p:nvPr>
        </p:nvSpPr>
        <p:spPr>
          <a:xfrm flipH="1">
            <a:off x="616300" y="720000"/>
            <a:ext cx="3190500" cy="185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100"/>
              <a:buNone/>
            </a:pPr>
            <a:r>
              <a:rPr lang="en-GB">
                <a:solidFill>
                  <a:schemeClr val="dk1"/>
                </a:solidFill>
              </a:rPr>
              <a:t>Proposed</a:t>
            </a:r>
            <a:endParaRPr>
              <a:solidFill>
                <a:schemeClr val="dk1"/>
              </a:solidFill>
            </a:endParaRPr>
          </a:p>
          <a:p>
            <a:pPr indent="0" lvl="0" marL="0" rtl="0" algn="l">
              <a:lnSpc>
                <a:spcPct val="100000"/>
              </a:lnSpc>
              <a:spcBef>
                <a:spcPts val="0"/>
              </a:spcBef>
              <a:spcAft>
                <a:spcPts val="0"/>
              </a:spcAft>
              <a:buSzPts val="4100"/>
              <a:buNone/>
            </a:pPr>
            <a:r>
              <a:rPr lang="en-GB">
                <a:solidFill>
                  <a:schemeClr val="dk1"/>
                </a:solidFill>
              </a:rPr>
              <a:t>Solution</a:t>
            </a:r>
            <a:endParaRPr>
              <a:solidFill>
                <a:schemeClr val="dk1"/>
              </a:solidFill>
            </a:endParaRPr>
          </a:p>
        </p:txBody>
      </p:sp>
      <p:grpSp>
        <p:nvGrpSpPr>
          <p:cNvPr id="533" name="Google Shape;533;p39"/>
          <p:cNvGrpSpPr/>
          <p:nvPr/>
        </p:nvGrpSpPr>
        <p:grpSpPr>
          <a:xfrm>
            <a:off x="5313079" y="871955"/>
            <a:ext cx="3093441" cy="2952953"/>
            <a:chOff x="1410350" y="458825"/>
            <a:chExt cx="4602650" cy="4394275"/>
          </a:xfrm>
        </p:grpSpPr>
        <p:sp>
          <p:nvSpPr>
            <p:cNvPr id="534" name="Google Shape;534;p39"/>
            <p:cNvSpPr/>
            <p:nvPr/>
          </p:nvSpPr>
          <p:spPr>
            <a:xfrm>
              <a:off x="1758925" y="3935750"/>
              <a:ext cx="1210050" cy="698875"/>
            </a:xfrm>
            <a:custGeom>
              <a:rect b="b" l="l" r="r" t="t"/>
              <a:pathLst>
                <a:path extrusionOk="0" h="27955" w="48402">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9"/>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9"/>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9"/>
            <p:cNvSpPr/>
            <p:nvPr/>
          </p:nvSpPr>
          <p:spPr>
            <a:xfrm>
              <a:off x="1704725" y="3274425"/>
              <a:ext cx="308575" cy="560450"/>
            </a:xfrm>
            <a:custGeom>
              <a:rect b="b" l="l" r="r" t="t"/>
              <a:pathLst>
                <a:path extrusionOk="0" h="22418" w="12343">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9"/>
            <p:cNvSpPr/>
            <p:nvPr/>
          </p:nvSpPr>
          <p:spPr>
            <a:xfrm>
              <a:off x="1410350" y="3567025"/>
              <a:ext cx="682175" cy="701325"/>
            </a:xfrm>
            <a:custGeom>
              <a:rect b="b" l="l" r="r" t="t"/>
              <a:pathLst>
                <a:path extrusionOk="0" h="28053" w="27287">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9"/>
            <p:cNvSpPr/>
            <p:nvPr/>
          </p:nvSpPr>
          <p:spPr>
            <a:xfrm>
              <a:off x="1524875" y="3615475"/>
              <a:ext cx="405875" cy="535475"/>
            </a:xfrm>
            <a:custGeom>
              <a:rect b="b" l="l" r="r" t="t"/>
              <a:pathLst>
                <a:path extrusionOk="0" h="21419" w="16235">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9"/>
            <p:cNvSpPr/>
            <p:nvPr/>
          </p:nvSpPr>
          <p:spPr>
            <a:xfrm>
              <a:off x="1974075" y="2335450"/>
              <a:ext cx="836375" cy="2011275"/>
            </a:xfrm>
            <a:custGeom>
              <a:rect b="b" l="l" r="r" t="t"/>
              <a:pathLst>
                <a:path extrusionOk="0" h="80451" w="33455">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9"/>
            <p:cNvSpPr/>
            <p:nvPr/>
          </p:nvSpPr>
          <p:spPr>
            <a:xfrm>
              <a:off x="1978250" y="2292075"/>
              <a:ext cx="671350" cy="1469500"/>
            </a:xfrm>
            <a:custGeom>
              <a:rect b="b" l="l" r="r" t="t"/>
              <a:pathLst>
                <a:path extrusionOk="0" h="58780" w="26854">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9"/>
            <p:cNvSpPr/>
            <p:nvPr/>
          </p:nvSpPr>
          <p:spPr>
            <a:xfrm>
              <a:off x="1939900" y="4028325"/>
              <a:ext cx="185150" cy="429850"/>
            </a:xfrm>
            <a:custGeom>
              <a:rect b="b" l="l" r="r" t="t"/>
              <a:pathLst>
                <a:path extrusionOk="0" h="17194" w="7406">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9"/>
            <p:cNvSpPr/>
            <p:nvPr/>
          </p:nvSpPr>
          <p:spPr>
            <a:xfrm>
              <a:off x="2477775" y="4085025"/>
              <a:ext cx="73400" cy="134300"/>
            </a:xfrm>
            <a:custGeom>
              <a:rect b="b" l="l" r="r" t="t"/>
              <a:pathLst>
                <a:path extrusionOk="0" h="5372" w="2936">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9"/>
            <p:cNvSpPr/>
            <p:nvPr/>
          </p:nvSpPr>
          <p:spPr>
            <a:xfrm>
              <a:off x="2532825" y="4116725"/>
              <a:ext cx="107600" cy="103425"/>
            </a:xfrm>
            <a:custGeom>
              <a:rect b="b" l="l" r="r" t="t"/>
              <a:pathLst>
                <a:path extrusionOk="0" h="4137" w="4304">
                  <a:moveTo>
                    <a:pt x="4303" y="0"/>
                  </a:moveTo>
                  <a:lnTo>
                    <a:pt x="434" y="1902"/>
                  </a:lnTo>
                  <a:lnTo>
                    <a:pt x="0" y="4137"/>
                  </a:lnTo>
                  <a:lnTo>
                    <a:pt x="3436" y="3036"/>
                  </a:lnTo>
                  <a:lnTo>
                    <a:pt x="4303"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9"/>
            <p:cNvSpPr/>
            <p:nvPr/>
          </p:nvSpPr>
          <p:spPr>
            <a:xfrm>
              <a:off x="2479450" y="3973950"/>
              <a:ext cx="350900" cy="353150"/>
            </a:xfrm>
            <a:custGeom>
              <a:rect b="b" l="l" r="r" t="t"/>
              <a:pathLst>
                <a:path extrusionOk="0" h="14126" w="14036">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9"/>
            <p:cNvSpPr/>
            <p:nvPr/>
          </p:nvSpPr>
          <p:spPr>
            <a:xfrm>
              <a:off x="1985750" y="2318775"/>
              <a:ext cx="212675" cy="1192550"/>
            </a:xfrm>
            <a:custGeom>
              <a:rect b="b" l="l" r="r" t="t"/>
              <a:pathLst>
                <a:path extrusionOk="0" h="47702" w="8507">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9"/>
            <p:cNvSpPr/>
            <p:nvPr/>
          </p:nvSpPr>
          <p:spPr>
            <a:xfrm>
              <a:off x="2356025" y="2645675"/>
              <a:ext cx="175150" cy="576275"/>
            </a:xfrm>
            <a:custGeom>
              <a:rect b="b" l="l" r="r" t="t"/>
              <a:pathLst>
                <a:path extrusionOk="0" h="23051" w="7006">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9"/>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9"/>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9"/>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9"/>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9"/>
            <p:cNvSpPr/>
            <p:nvPr/>
          </p:nvSpPr>
          <p:spPr>
            <a:xfrm>
              <a:off x="2003275" y="1376525"/>
              <a:ext cx="679675" cy="480475"/>
            </a:xfrm>
            <a:custGeom>
              <a:rect b="b" l="l" r="r" t="t"/>
              <a:pathLst>
                <a:path extrusionOk="0" h="19219" w="27187">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9"/>
            <p:cNvSpPr/>
            <p:nvPr/>
          </p:nvSpPr>
          <p:spPr>
            <a:xfrm>
              <a:off x="2502800" y="1427100"/>
              <a:ext cx="970700" cy="564800"/>
            </a:xfrm>
            <a:custGeom>
              <a:rect b="b" l="l" r="r" t="t"/>
              <a:pathLst>
                <a:path extrusionOk="0" h="22592" w="38828">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9"/>
            <p:cNvSpPr/>
            <p:nvPr/>
          </p:nvSpPr>
          <p:spPr>
            <a:xfrm>
              <a:off x="3326725" y="1561550"/>
              <a:ext cx="83400" cy="127625"/>
            </a:xfrm>
            <a:custGeom>
              <a:rect b="b" l="l" r="r" t="t"/>
              <a:pathLst>
                <a:path extrusionOk="0" h="5105" w="3336">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9"/>
            <p:cNvSpPr/>
            <p:nvPr/>
          </p:nvSpPr>
          <p:spPr>
            <a:xfrm>
              <a:off x="2101675" y="1807575"/>
              <a:ext cx="589600" cy="564400"/>
            </a:xfrm>
            <a:custGeom>
              <a:rect b="b" l="l" r="r" t="t"/>
              <a:pathLst>
                <a:path extrusionOk="0" h="22576" w="23584">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9"/>
            <p:cNvSpPr/>
            <p:nvPr/>
          </p:nvSpPr>
          <p:spPr>
            <a:xfrm>
              <a:off x="2135875" y="2288750"/>
              <a:ext cx="442825" cy="96450"/>
            </a:xfrm>
            <a:custGeom>
              <a:rect b="b" l="l" r="r" t="t"/>
              <a:pathLst>
                <a:path extrusionOk="0" h="3858" w="17713">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9"/>
            <p:cNvSpPr/>
            <p:nvPr/>
          </p:nvSpPr>
          <p:spPr>
            <a:xfrm>
              <a:off x="2100000" y="1215475"/>
              <a:ext cx="543750" cy="548750"/>
            </a:xfrm>
            <a:custGeom>
              <a:rect b="b" l="l" r="r" t="t"/>
              <a:pathLst>
                <a:path extrusionOk="0" h="21950" w="2175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9"/>
            <p:cNvSpPr/>
            <p:nvPr/>
          </p:nvSpPr>
          <p:spPr>
            <a:xfrm>
              <a:off x="2184225" y="1371425"/>
              <a:ext cx="407825" cy="543275"/>
            </a:xfrm>
            <a:custGeom>
              <a:rect b="b" l="l" r="r" t="t"/>
              <a:pathLst>
                <a:path extrusionOk="0" h="21731" w="16313">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9"/>
            <p:cNvSpPr/>
            <p:nvPr/>
          </p:nvSpPr>
          <p:spPr>
            <a:xfrm>
              <a:off x="2286800" y="1506525"/>
              <a:ext cx="40050" cy="81775"/>
            </a:xfrm>
            <a:custGeom>
              <a:rect b="b" l="l" r="r" t="t"/>
              <a:pathLst>
                <a:path extrusionOk="0" h="3271" w="1602">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9"/>
            <p:cNvSpPr/>
            <p:nvPr/>
          </p:nvSpPr>
          <p:spPr>
            <a:xfrm>
              <a:off x="2533650" y="1521525"/>
              <a:ext cx="37550" cy="32125"/>
            </a:xfrm>
            <a:custGeom>
              <a:rect b="b" l="l" r="r" t="t"/>
              <a:pathLst>
                <a:path extrusionOk="0" h="1285" w="1502">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9"/>
            <p:cNvSpPr/>
            <p:nvPr/>
          </p:nvSpPr>
          <p:spPr>
            <a:xfrm>
              <a:off x="2416900" y="1533200"/>
              <a:ext cx="40875" cy="35425"/>
            </a:xfrm>
            <a:custGeom>
              <a:rect b="b" l="l" r="r" t="t"/>
              <a:pathLst>
                <a:path extrusionOk="0" h="1417" w="1635">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9"/>
            <p:cNvSpPr/>
            <p:nvPr/>
          </p:nvSpPr>
          <p:spPr>
            <a:xfrm>
              <a:off x="2430250" y="1642450"/>
              <a:ext cx="63400" cy="42175"/>
            </a:xfrm>
            <a:custGeom>
              <a:rect b="b" l="l" r="r" t="t"/>
              <a:pathLst>
                <a:path extrusionOk="0" h="1687" w="2536">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9"/>
            <p:cNvSpPr/>
            <p:nvPr/>
          </p:nvSpPr>
          <p:spPr>
            <a:xfrm>
              <a:off x="2434400" y="1655800"/>
              <a:ext cx="33400" cy="29200"/>
            </a:xfrm>
            <a:custGeom>
              <a:rect b="b" l="l" r="r" t="t"/>
              <a:pathLst>
                <a:path extrusionOk="0" h="1168" w="1336">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9"/>
            <p:cNvSpPr/>
            <p:nvPr/>
          </p:nvSpPr>
          <p:spPr>
            <a:xfrm>
              <a:off x="2533650" y="1470550"/>
              <a:ext cx="45050" cy="33500"/>
            </a:xfrm>
            <a:custGeom>
              <a:rect b="b" l="l" r="r" t="t"/>
              <a:pathLst>
                <a:path extrusionOk="0" h="1340" w="1802">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9"/>
            <p:cNvSpPr/>
            <p:nvPr/>
          </p:nvSpPr>
          <p:spPr>
            <a:xfrm>
              <a:off x="2489450" y="1533200"/>
              <a:ext cx="65075" cy="100100"/>
            </a:xfrm>
            <a:custGeom>
              <a:rect b="b" l="l" r="r" t="t"/>
              <a:pathLst>
                <a:path extrusionOk="0" h="4004" w="2603">
                  <a:moveTo>
                    <a:pt x="0" y="1"/>
                  </a:moveTo>
                  <a:lnTo>
                    <a:pt x="501" y="4004"/>
                  </a:lnTo>
                  <a:lnTo>
                    <a:pt x="2602" y="3170"/>
                  </a:lnTo>
                  <a:lnTo>
                    <a:pt x="0" y="1"/>
                  </a:lnTo>
                  <a:close/>
                </a:path>
              </a:pathLst>
            </a:custGeom>
            <a:solidFill>
              <a:srgbClr val="A14E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9"/>
            <p:cNvSpPr/>
            <p:nvPr/>
          </p:nvSpPr>
          <p:spPr>
            <a:xfrm>
              <a:off x="2311000" y="1683325"/>
              <a:ext cx="128450" cy="83400"/>
            </a:xfrm>
            <a:custGeom>
              <a:rect b="b" l="l" r="r" t="t"/>
              <a:pathLst>
                <a:path extrusionOk="0" h="3336" w="5138">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9"/>
            <p:cNvSpPr/>
            <p:nvPr/>
          </p:nvSpPr>
          <p:spPr>
            <a:xfrm>
              <a:off x="2292650" y="2383275"/>
              <a:ext cx="161800" cy="57275"/>
            </a:xfrm>
            <a:custGeom>
              <a:rect b="b" l="l" r="r" t="t"/>
              <a:pathLst>
                <a:path extrusionOk="0" h="2291" w="6472">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9"/>
            <p:cNvSpPr/>
            <p:nvPr/>
          </p:nvSpPr>
          <p:spPr>
            <a:xfrm>
              <a:off x="2351850" y="2123625"/>
              <a:ext cx="488700" cy="570425"/>
            </a:xfrm>
            <a:custGeom>
              <a:rect b="b" l="l" r="r" t="t"/>
              <a:pathLst>
                <a:path extrusionOk="0" h="22817" w="19548">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9"/>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9"/>
            <p:cNvSpPr/>
            <p:nvPr/>
          </p:nvSpPr>
          <p:spPr>
            <a:xfrm>
              <a:off x="2351850" y="2208700"/>
              <a:ext cx="115100" cy="485350"/>
            </a:xfrm>
            <a:custGeom>
              <a:rect b="b" l="l" r="r" t="t"/>
              <a:pathLst>
                <a:path extrusionOk="0" h="19414" w="4604">
                  <a:moveTo>
                    <a:pt x="4337" y="0"/>
                  </a:moveTo>
                  <a:lnTo>
                    <a:pt x="1" y="19047"/>
                  </a:lnTo>
                  <a:lnTo>
                    <a:pt x="301" y="19414"/>
                  </a:lnTo>
                  <a:lnTo>
                    <a:pt x="4604" y="400"/>
                  </a:ln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9"/>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9"/>
            <p:cNvSpPr/>
            <p:nvPr/>
          </p:nvSpPr>
          <p:spPr>
            <a:xfrm>
              <a:off x="2548650" y="2189425"/>
              <a:ext cx="179550" cy="59325"/>
            </a:xfrm>
            <a:custGeom>
              <a:rect b="b" l="l" r="r" t="t"/>
              <a:pathLst>
                <a:path extrusionOk="0" h="2373" w="7182">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9"/>
            <p:cNvSpPr/>
            <p:nvPr/>
          </p:nvSpPr>
          <p:spPr>
            <a:xfrm>
              <a:off x="2557825" y="2133625"/>
              <a:ext cx="194550" cy="64250"/>
            </a:xfrm>
            <a:custGeom>
              <a:rect b="b" l="l" r="r" t="t"/>
              <a:pathLst>
                <a:path extrusionOk="0" h="2570" w="7782">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9"/>
            <p:cNvSpPr/>
            <p:nvPr/>
          </p:nvSpPr>
          <p:spPr>
            <a:xfrm>
              <a:off x="2553650" y="2156975"/>
              <a:ext cx="181000" cy="92600"/>
            </a:xfrm>
            <a:custGeom>
              <a:rect b="b" l="l" r="r" t="t"/>
              <a:pathLst>
                <a:path extrusionOk="0" h="3704" w="724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9"/>
            <p:cNvSpPr/>
            <p:nvPr/>
          </p:nvSpPr>
          <p:spPr>
            <a:xfrm>
              <a:off x="1863175" y="1819000"/>
              <a:ext cx="693850" cy="753475"/>
            </a:xfrm>
            <a:custGeom>
              <a:rect b="b" l="l" r="r" t="t"/>
              <a:pathLst>
                <a:path extrusionOk="0" h="30139" w="27754">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9"/>
            <p:cNvSpPr/>
            <p:nvPr/>
          </p:nvSpPr>
          <p:spPr>
            <a:xfrm>
              <a:off x="1962400" y="2306325"/>
              <a:ext cx="100100" cy="24975"/>
            </a:xfrm>
            <a:custGeom>
              <a:rect b="b" l="l" r="r" t="t"/>
              <a:pathLst>
                <a:path extrusionOk="0" h="999" w="4004">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9"/>
            <p:cNvSpPr/>
            <p:nvPr/>
          </p:nvSpPr>
          <p:spPr>
            <a:xfrm>
              <a:off x="5432375" y="1740850"/>
              <a:ext cx="127625" cy="306925"/>
            </a:xfrm>
            <a:custGeom>
              <a:rect b="b" l="l" r="r" t="t"/>
              <a:pathLst>
                <a:path extrusionOk="0" h="12277" w="5105">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9"/>
            <p:cNvSpPr/>
            <p:nvPr/>
          </p:nvSpPr>
          <p:spPr>
            <a:xfrm>
              <a:off x="5476575" y="1878450"/>
              <a:ext cx="211850" cy="200900"/>
            </a:xfrm>
            <a:custGeom>
              <a:rect b="b" l="l" r="r" t="t"/>
              <a:pathLst>
                <a:path extrusionOk="0" h="8036" w="8474">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9"/>
            <p:cNvSpPr/>
            <p:nvPr/>
          </p:nvSpPr>
          <p:spPr>
            <a:xfrm>
              <a:off x="5579150" y="1724175"/>
              <a:ext cx="121775" cy="165150"/>
            </a:xfrm>
            <a:custGeom>
              <a:rect b="b" l="l" r="r" t="t"/>
              <a:pathLst>
                <a:path extrusionOk="0" h="6606" w="4871">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9"/>
            <p:cNvSpPr/>
            <p:nvPr/>
          </p:nvSpPr>
          <p:spPr>
            <a:xfrm>
              <a:off x="5573325" y="1721600"/>
              <a:ext cx="56725" cy="150200"/>
            </a:xfrm>
            <a:custGeom>
              <a:rect b="b" l="l" r="r" t="t"/>
              <a:pathLst>
                <a:path extrusionOk="0" h="6008" w="2269">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9"/>
            <p:cNvSpPr/>
            <p:nvPr/>
          </p:nvSpPr>
          <p:spPr>
            <a:xfrm>
              <a:off x="4668500" y="4397750"/>
              <a:ext cx="32550" cy="71550"/>
            </a:xfrm>
            <a:custGeom>
              <a:rect b="b" l="l" r="r" t="t"/>
              <a:pathLst>
                <a:path extrusionOk="0" h="2862" w="1302">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9"/>
            <p:cNvSpPr/>
            <p:nvPr/>
          </p:nvSpPr>
          <p:spPr>
            <a:xfrm>
              <a:off x="4706025" y="4380250"/>
              <a:ext cx="35900" cy="64225"/>
            </a:xfrm>
            <a:custGeom>
              <a:rect b="b" l="l" r="r" t="t"/>
              <a:pathLst>
                <a:path extrusionOk="0" h="2569" w="1436">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9"/>
            <p:cNvSpPr/>
            <p:nvPr/>
          </p:nvSpPr>
          <p:spPr>
            <a:xfrm>
              <a:off x="4746900" y="4346050"/>
              <a:ext cx="48375" cy="78425"/>
            </a:xfrm>
            <a:custGeom>
              <a:rect b="b" l="l" r="r" t="t"/>
              <a:pathLst>
                <a:path extrusionOk="0" h="3137" w="1935">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9"/>
            <p:cNvSpPr/>
            <p:nvPr/>
          </p:nvSpPr>
          <p:spPr>
            <a:xfrm>
              <a:off x="4605950" y="4269325"/>
              <a:ext cx="79250" cy="101775"/>
            </a:xfrm>
            <a:custGeom>
              <a:rect b="b" l="l" r="r" t="t"/>
              <a:pathLst>
                <a:path extrusionOk="0" h="4071" w="317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9"/>
            <p:cNvSpPr/>
            <p:nvPr/>
          </p:nvSpPr>
          <p:spPr>
            <a:xfrm>
              <a:off x="4686850" y="4196775"/>
              <a:ext cx="90100" cy="93425"/>
            </a:xfrm>
            <a:custGeom>
              <a:rect b="b" l="l" r="r" t="t"/>
              <a:pathLst>
                <a:path extrusionOk="0" h="3737" w="3604">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9"/>
            <p:cNvSpPr/>
            <p:nvPr/>
          </p:nvSpPr>
          <p:spPr>
            <a:xfrm>
              <a:off x="4772750" y="4192650"/>
              <a:ext cx="86750" cy="72525"/>
            </a:xfrm>
            <a:custGeom>
              <a:rect b="b" l="l" r="r" t="t"/>
              <a:pathLst>
                <a:path extrusionOk="0" h="2901" w="347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9"/>
            <p:cNvSpPr/>
            <p:nvPr/>
          </p:nvSpPr>
          <p:spPr>
            <a:xfrm>
              <a:off x="4575100" y="4375250"/>
              <a:ext cx="58400" cy="103425"/>
            </a:xfrm>
            <a:custGeom>
              <a:rect b="b" l="l" r="r" t="t"/>
              <a:pathLst>
                <a:path extrusionOk="0" h="4137" w="2336">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9"/>
            <p:cNvSpPr/>
            <p:nvPr/>
          </p:nvSpPr>
          <p:spPr>
            <a:xfrm>
              <a:off x="4574275" y="4466975"/>
              <a:ext cx="58400" cy="98425"/>
            </a:xfrm>
            <a:custGeom>
              <a:rect b="b" l="l" r="r" t="t"/>
              <a:pathLst>
                <a:path extrusionOk="0" h="3937" w="2336">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9"/>
            <p:cNvSpPr/>
            <p:nvPr/>
          </p:nvSpPr>
          <p:spPr>
            <a:xfrm>
              <a:off x="4603450" y="4540350"/>
              <a:ext cx="85925" cy="73375"/>
            </a:xfrm>
            <a:custGeom>
              <a:rect b="b" l="l" r="r" t="t"/>
              <a:pathLst>
                <a:path extrusionOk="0" h="2935" w="3437">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9"/>
            <p:cNvSpPr/>
            <p:nvPr/>
          </p:nvSpPr>
          <p:spPr>
            <a:xfrm>
              <a:off x="4686025" y="4516175"/>
              <a:ext cx="90075" cy="93425"/>
            </a:xfrm>
            <a:custGeom>
              <a:rect b="b" l="l" r="r" t="t"/>
              <a:pathLst>
                <a:path extrusionOk="0" h="3737" w="3603">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9"/>
            <p:cNvSpPr/>
            <p:nvPr/>
          </p:nvSpPr>
          <p:spPr>
            <a:xfrm>
              <a:off x="4772750" y="4435275"/>
              <a:ext cx="86750" cy="111775"/>
            </a:xfrm>
            <a:custGeom>
              <a:rect b="b" l="l" r="r" t="t"/>
              <a:pathLst>
                <a:path extrusionOk="0" h="4471" w="347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9"/>
            <p:cNvSpPr/>
            <p:nvPr/>
          </p:nvSpPr>
          <p:spPr>
            <a:xfrm>
              <a:off x="4829450" y="4220125"/>
              <a:ext cx="64250" cy="108450"/>
            </a:xfrm>
            <a:custGeom>
              <a:rect b="b" l="l" r="r" t="t"/>
              <a:pathLst>
                <a:path extrusionOk="0" h="4338" w="257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9"/>
            <p:cNvSpPr/>
            <p:nvPr/>
          </p:nvSpPr>
          <p:spPr>
            <a:xfrm>
              <a:off x="4829450" y="4315200"/>
              <a:ext cx="64250" cy="115100"/>
            </a:xfrm>
            <a:custGeom>
              <a:rect b="b" l="l" r="r" t="t"/>
              <a:pathLst>
                <a:path extrusionOk="0" h="4604" w="257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9"/>
            <p:cNvSpPr/>
            <p:nvPr/>
          </p:nvSpPr>
          <p:spPr>
            <a:xfrm>
              <a:off x="3259175" y="2889175"/>
              <a:ext cx="346700" cy="311925"/>
            </a:xfrm>
            <a:custGeom>
              <a:rect b="b" l="l" r="r" t="t"/>
              <a:pathLst>
                <a:path extrusionOk="0" h="12477" w="13868">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9"/>
            <p:cNvSpPr/>
            <p:nvPr/>
          </p:nvSpPr>
          <p:spPr>
            <a:xfrm>
              <a:off x="3265000" y="2973300"/>
              <a:ext cx="333600" cy="368725"/>
            </a:xfrm>
            <a:custGeom>
              <a:rect b="b" l="l" r="r" t="t"/>
              <a:pathLst>
                <a:path extrusionOk="0" h="14749" w="13344">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9"/>
            <p:cNvSpPr/>
            <p:nvPr/>
          </p:nvSpPr>
          <p:spPr>
            <a:xfrm>
              <a:off x="3378425" y="2897600"/>
              <a:ext cx="40050" cy="51250"/>
            </a:xfrm>
            <a:custGeom>
              <a:rect b="b" l="l" r="r" t="t"/>
              <a:pathLst>
                <a:path extrusionOk="0" h="2050" w="1602">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9"/>
            <p:cNvSpPr/>
            <p:nvPr/>
          </p:nvSpPr>
          <p:spPr>
            <a:xfrm>
              <a:off x="3246650" y="3171375"/>
              <a:ext cx="401975" cy="235700"/>
            </a:xfrm>
            <a:custGeom>
              <a:rect b="b" l="l" r="r" t="t"/>
              <a:pathLst>
                <a:path extrusionOk="0" h="9428" w="16079">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9"/>
            <p:cNvSpPr/>
            <p:nvPr/>
          </p:nvSpPr>
          <p:spPr>
            <a:xfrm>
              <a:off x="3440950" y="3284675"/>
              <a:ext cx="10875" cy="205800"/>
            </a:xfrm>
            <a:custGeom>
              <a:rect b="b" l="l" r="r" t="t"/>
              <a:pathLst>
                <a:path extrusionOk="0" h="8232" w="435">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9"/>
            <p:cNvSpPr/>
            <p:nvPr/>
          </p:nvSpPr>
          <p:spPr>
            <a:xfrm>
              <a:off x="3843750" y="1640775"/>
              <a:ext cx="301900" cy="466775"/>
            </a:xfrm>
            <a:custGeom>
              <a:rect b="b" l="l" r="r" t="t"/>
              <a:pathLst>
                <a:path extrusionOk="0" h="18671" w="12076">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9"/>
            <p:cNvSpPr/>
            <p:nvPr/>
          </p:nvSpPr>
          <p:spPr>
            <a:xfrm>
              <a:off x="3931300" y="1772575"/>
              <a:ext cx="131800" cy="200950"/>
            </a:xfrm>
            <a:custGeom>
              <a:rect b="b" l="l" r="r" t="t"/>
              <a:pathLst>
                <a:path extrusionOk="0" h="8038" w="5272">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9"/>
            <p:cNvSpPr/>
            <p:nvPr/>
          </p:nvSpPr>
          <p:spPr>
            <a:xfrm>
              <a:off x="4046400" y="1614450"/>
              <a:ext cx="125950" cy="211500"/>
            </a:xfrm>
            <a:custGeom>
              <a:rect b="b" l="l" r="r" t="t"/>
              <a:pathLst>
                <a:path extrusionOk="0" h="8460" w="5038">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9"/>
            <p:cNvSpPr/>
            <p:nvPr/>
          </p:nvSpPr>
          <p:spPr>
            <a:xfrm>
              <a:off x="3926300" y="2398000"/>
              <a:ext cx="45075" cy="356950"/>
            </a:xfrm>
            <a:custGeom>
              <a:rect b="b" l="l" r="r" t="t"/>
              <a:pathLst>
                <a:path extrusionOk="0" h="14278" w="1803">
                  <a:moveTo>
                    <a:pt x="1802" y="0"/>
                  </a:moveTo>
                  <a:lnTo>
                    <a:pt x="1" y="1034"/>
                  </a:lnTo>
                  <a:lnTo>
                    <a:pt x="1" y="14277"/>
                  </a:lnTo>
                  <a:lnTo>
                    <a:pt x="1802" y="13243"/>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9"/>
            <p:cNvSpPr/>
            <p:nvPr/>
          </p:nvSpPr>
          <p:spPr>
            <a:xfrm>
              <a:off x="4179000" y="2428025"/>
              <a:ext cx="45050" cy="180975"/>
            </a:xfrm>
            <a:custGeom>
              <a:rect b="b" l="l" r="r" t="t"/>
              <a:pathLst>
                <a:path extrusionOk="0" h="7239" w="1802">
                  <a:moveTo>
                    <a:pt x="1801" y="0"/>
                  </a:moveTo>
                  <a:lnTo>
                    <a:pt x="0" y="1034"/>
                  </a:lnTo>
                  <a:lnTo>
                    <a:pt x="0" y="7239"/>
                  </a:lnTo>
                  <a:lnTo>
                    <a:pt x="1801" y="6204"/>
                  </a:lnTo>
                  <a:lnTo>
                    <a:pt x="1801"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9"/>
            <p:cNvSpPr/>
            <p:nvPr/>
          </p:nvSpPr>
          <p:spPr>
            <a:xfrm>
              <a:off x="4116450" y="2378800"/>
              <a:ext cx="44225" cy="266900"/>
            </a:xfrm>
            <a:custGeom>
              <a:rect b="b" l="l" r="r" t="t"/>
              <a:pathLst>
                <a:path extrusionOk="0" h="10676" w="1769">
                  <a:moveTo>
                    <a:pt x="1768" y="1"/>
                  </a:moveTo>
                  <a:lnTo>
                    <a:pt x="0" y="1035"/>
                  </a:lnTo>
                  <a:lnTo>
                    <a:pt x="0" y="10675"/>
                  </a:lnTo>
                  <a:lnTo>
                    <a:pt x="1768" y="9641"/>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9"/>
            <p:cNvSpPr/>
            <p:nvPr/>
          </p:nvSpPr>
          <p:spPr>
            <a:xfrm>
              <a:off x="4053075" y="2529750"/>
              <a:ext cx="45050" cy="152625"/>
            </a:xfrm>
            <a:custGeom>
              <a:rect b="b" l="l" r="r" t="t"/>
              <a:pathLst>
                <a:path extrusionOk="0" h="6105" w="1802">
                  <a:moveTo>
                    <a:pt x="1801" y="1"/>
                  </a:moveTo>
                  <a:lnTo>
                    <a:pt x="0" y="1035"/>
                  </a:lnTo>
                  <a:lnTo>
                    <a:pt x="0" y="6105"/>
                  </a:lnTo>
                  <a:lnTo>
                    <a:pt x="1801" y="5071"/>
                  </a:lnTo>
                  <a:lnTo>
                    <a:pt x="1801"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9"/>
            <p:cNvSpPr/>
            <p:nvPr/>
          </p:nvSpPr>
          <p:spPr>
            <a:xfrm>
              <a:off x="3989675" y="2526425"/>
              <a:ext cx="45075" cy="192650"/>
            </a:xfrm>
            <a:custGeom>
              <a:rect b="b" l="l" r="r" t="t"/>
              <a:pathLst>
                <a:path extrusionOk="0" h="7706" w="1803">
                  <a:moveTo>
                    <a:pt x="1802" y="0"/>
                  </a:moveTo>
                  <a:lnTo>
                    <a:pt x="1" y="1034"/>
                  </a:lnTo>
                  <a:lnTo>
                    <a:pt x="1" y="7706"/>
                  </a:lnTo>
                  <a:lnTo>
                    <a:pt x="1802" y="6638"/>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9"/>
            <p:cNvSpPr/>
            <p:nvPr/>
          </p:nvSpPr>
          <p:spPr>
            <a:xfrm>
              <a:off x="3892950" y="2572400"/>
              <a:ext cx="404450" cy="235900"/>
            </a:xfrm>
            <a:custGeom>
              <a:rect b="b" l="l" r="r" t="t"/>
              <a:pathLst>
                <a:path extrusionOk="0" h="9436" w="16178">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9"/>
            <p:cNvSpPr/>
            <p:nvPr/>
          </p:nvSpPr>
          <p:spPr>
            <a:xfrm>
              <a:off x="4087250" y="2685900"/>
              <a:ext cx="10875" cy="205800"/>
            </a:xfrm>
            <a:custGeom>
              <a:rect b="b" l="l" r="r" t="t"/>
              <a:pathLst>
                <a:path extrusionOk="0" h="8232" w="435">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9"/>
            <p:cNvSpPr/>
            <p:nvPr/>
          </p:nvSpPr>
          <p:spPr>
            <a:xfrm>
              <a:off x="5191375" y="1351250"/>
              <a:ext cx="205175" cy="37700"/>
            </a:xfrm>
            <a:custGeom>
              <a:rect b="b" l="l" r="r" t="t"/>
              <a:pathLst>
                <a:path extrusionOk="0" h="1508" w="8207">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9"/>
            <p:cNvSpPr/>
            <p:nvPr/>
          </p:nvSpPr>
          <p:spPr>
            <a:xfrm>
              <a:off x="5449050" y="2423625"/>
              <a:ext cx="252725" cy="47100"/>
            </a:xfrm>
            <a:custGeom>
              <a:rect b="b" l="l" r="r" t="t"/>
              <a:pathLst>
                <a:path extrusionOk="0" h="1884" w="10109">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9"/>
            <p:cNvSpPr/>
            <p:nvPr/>
          </p:nvSpPr>
          <p:spPr>
            <a:xfrm>
              <a:off x="4833625" y="1974475"/>
              <a:ext cx="163550" cy="88300"/>
            </a:xfrm>
            <a:custGeom>
              <a:rect b="b" l="l" r="r" t="t"/>
              <a:pathLst>
                <a:path extrusionOk="0" h="3532" w="6542">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9"/>
            <p:cNvSpPr/>
            <p:nvPr/>
          </p:nvSpPr>
          <p:spPr>
            <a:xfrm>
              <a:off x="4648900" y="2318550"/>
              <a:ext cx="10875" cy="148675"/>
            </a:xfrm>
            <a:custGeom>
              <a:rect b="b" l="l" r="r" t="t"/>
              <a:pathLst>
                <a:path extrusionOk="0" h="5947" w="435">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9"/>
            <p:cNvSpPr/>
            <p:nvPr/>
          </p:nvSpPr>
          <p:spPr>
            <a:xfrm>
              <a:off x="4799925" y="3728700"/>
              <a:ext cx="454025" cy="229600"/>
            </a:xfrm>
            <a:custGeom>
              <a:rect b="b" l="l" r="r" t="t"/>
              <a:pathLst>
                <a:path extrusionOk="0" h="9184" w="18161">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9"/>
            <p:cNvSpPr/>
            <p:nvPr/>
          </p:nvSpPr>
          <p:spPr>
            <a:xfrm>
              <a:off x="3429200" y="4345800"/>
              <a:ext cx="178575" cy="208750"/>
            </a:xfrm>
            <a:custGeom>
              <a:rect b="b" l="l" r="r" t="t"/>
              <a:pathLst>
                <a:path extrusionOk="0" h="8350" w="7143">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9"/>
            <p:cNvSpPr/>
            <p:nvPr/>
          </p:nvSpPr>
          <p:spPr>
            <a:xfrm>
              <a:off x="3802050" y="4453300"/>
              <a:ext cx="191000" cy="148800"/>
            </a:xfrm>
            <a:custGeom>
              <a:rect b="b" l="l" r="r" t="t"/>
              <a:pathLst>
                <a:path extrusionOk="0" h="5952" w="764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9"/>
            <p:cNvSpPr/>
            <p:nvPr/>
          </p:nvSpPr>
          <p:spPr>
            <a:xfrm>
              <a:off x="4185650" y="1864275"/>
              <a:ext cx="321100" cy="8375"/>
            </a:xfrm>
            <a:custGeom>
              <a:rect b="b" l="l" r="r" t="t"/>
              <a:pathLst>
                <a:path extrusionOk="0" h="335" w="12844">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9"/>
            <p:cNvSpPr/>
            <p:nvPr/>
          </p:nvSpPr>
          <p:spPr>
            <a:xfrm>
              <a:off x="4715200" y="3815500"/>
              <a:ext cx="13375" cy="352950"/>
            </a:xfrm>
            <a:custGeom>
              <a:rect b="b" l="l" r="r" t="t"/>
              <a:pathLst>
                <a:path extrusionOk="0" h="14118" w="535">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9"/>
            <p:cNvSpPr/>
            <p:nvPr/>
          </p:nvSpPr>
          <p:spPr>
            <a:xfrm>
              <a:off x="5424875" y="2105050"/>
              <a:ext cx="79450" cy="231250"/>
            </a:xfrm>
            <a:custGeom>
              <a:rect b="b" l="l" r="r" t="t"/>
              <a:pathLst>
                <a:path extrusionOk="0" h="9250" w="3178">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9"/>
            <p:cNvSpPr/>
            <p:nvPr/>
          </p:nvSpPr>
          <p:spPr>
            <a:xfrm>
              <a:off x="4573425" y="3479950"/>
              <a:ext cx="292750" cy="370775"/>
            </a:xfrm>
            <a:custGeom>
              <a:rect b="b" l="l" r="r" t="t"/>
              <a:pathLst>
                <a:path extrusionOk="0" h="14831" w="1171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9"/>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9"/>
            <p:cNvSpPr/>
            <p:nvPr/>
          </p:nvSpPr>
          <p:spPr>
            <a:xfrm>
              <a:off x="3957175" y="4127075"/>
              <a:ext cx="292725" cy="370775"/>
            </a:xfrm>
            <a:custGeom>
              <a:rect b="b" l="l" r="r" t="t"/>
              <a:pathLst>
                <a:path extrusionOk="0" h="14831" w="11709">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9"/>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9"/>
            <p:cNvSpPr/>
            <p:nvPr/>
          </p:nvSpPr>
          <p:spPr>
            <a:xfrm>
              <a:off x="3278350" y="4134700"/>
              <a:ext cx="220175" cy="278100"/>
            </a:xfrm>
            <a:custGeom>
              <a:rect b="b" l="l" r="r" t="t"/>
              <a:pathLst>
                <a:path extrusionOk="0" h="11124" w="8807">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9"/>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9"/>
            <p:cNvSpPr/>
            <p:nvPr/>
          </p:nvSpPr>
          <p:spPr>
            <a:xfrm>
              <a:off x="3658625" y="3716950"/>
              <a:ext cx="225175" cy="285550"/>
            </a:xfrm>
            <a:custGeom>
              <a:rect b="b" l="l" r="r" t="t"/>
              <a:pathLst>
                <a:path extrusionOk="0" h="11422" w="9007">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9"/>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9"/>
            <p:cNvSpPr/>
            <p:nvPr/>
          </p:nvSpPr>
          <p:spPr>
            <a:xfrm>
              <a:off x="4069750" y="3587475"/>
              <a:ext cx="179325" cy="228225"/>
            </a:xfrm>
            <a:custGeom>
              <a:rect b="b" l="l" r="r" t="t"/>
              <a:pathLst>
                <a:path extrusionOk="0" h="9129" w="7173">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9"/>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9"/>
            <p:cNvSpPr/>
            <p:nvPr/>
          </p:nvSpPr>
          <p:spPr>
            <a:xfrm>
              <a:off x="3350900" y="3468700"/>
              <a:ext cx="180150" cy="227750"/>
            </a:xfrm>
            <a:custGeom>
              <a:rect b="b" l="l" r="r" t="t"/>
              <a:pathLst>
                <a:path extrusionOk="0" h="9110" w="7206">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9"/>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9"/>
            <p:cNvSpPr/>
            <p:nvPr/>
          </p:nvSpPr>
          <p:spPr>
            <a:xfrm>
              <a:off x="5040425" y="3303925"/>
              <a:ext cx="129925" cy="157350"/>
            </a:xfrm>
            <a:custGeom>
              <a:rect b="b" l="l" r="r" t="t"/>
              <a:pathLst>
                <a:path extrusionOk="0" h="6294" w="5197">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9"/>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9"/>
            <p:cNvSpPr/>
            <p:nvPr/>
          </p:nvSpPr>
          <p:spPr>
            <a:xfrm>
              <a:off x="5323150" y="3266225"/>
              <a:ext cx="130600" cy="157525"/>
            </a:xfrm>
            <a:custGeom>
              <a:rect b="b" l="l" r="r" t="t"/>
              <a:pathLst>
                <a:path extrusionOk="0" h="6301" w="5224">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9"/>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9"/>
            <p:cNvSpPr/>
            <p:nvPr/>
          </p:nvSpPr>
          <p:spPr>
            <a:xfrm>
              <a:off x="3098225" y="3913675"/>
              <a:ext cx="129950" cy="158050"/>
            </a:xfrm>
            <a:custGeom>
              <a:rect b="b" l="l" r="r" t="t"/>
              <a:pathLst>
                <a:path extrusionOk="0" h="6322" w="5198">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9"/>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9"/>
            <p:cNvSpPr/>
            <p:nvPr/>
          </p:nvSpPr>
          <p:spPr>
            <a:xfrm>
              <a:off x="3918800" y="3267750"/>
              <a:ext cx="129350" cy="157675"/>
            </a:xfrm>
            <a:custGeom>
              <a:rect b="b" l="l" r="r" t="t"/>
              <a:pathLst>
                <a:path extrusionOk="0" h="6307" w="5174">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9"/>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9"/>
            <p:cNvSpPr/>
            <p:nvPr/>
          </p:nvSpPr>
          <p:spPr>
            <a:xfrm>
              <a:off x="4306575" y="2740325"/>
              <a:ext cx="129950" cy="158050"/>
            </a:xfrm>
            <a:custGeom>
              <a:rect b="b" l="l" r="r" t="t"/>
              <a:pathLst>
                <a:path extrusionOk="0" h="6322" w="5198">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9"/>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9"/>
            <p:cNvSpPr/>
            <p:nvPr/>
          </p:nvSpPr>
          <p:spPr>
            <a:xfrm>
              <a:off x="4505900" y="3239400"/>
              <a:ext cx="129950" cy="157675"/>
            </a:xfrm>
            <a:custGeom>
              <a:rect b="b" l="l" r="r" t="t"/>
              <a:pathLst>
                <a:path extrusionOk="0" h="6307" w="5198">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9"/>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9"/>
            <p:cNvSpPr/>
            <p:nvPr/>
          </p:nvSpPr>
          <p:spPr>
            <a:xfrm>
              <a:off x="4541750" y="2454950"/>
              <a:ext cx="175150" cy="222425"/>
            </a:xfrm>
            <a:custGeom>
              <a:rect b="b" l="l" r="r" t="t"/>
              <a:pathLst>
                <a:path extrusionOk="0" h="8897" w="7006">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9"/>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9"/>
            <p:cNvSpPr/>
            <p:nvPr/>
          </p:nvSpPr>
          <p:spPr>
            <a:xfrm>
              <a:off x="4779425" y="2918650"/>
              <a:ext cx="207875" cy="577650"/>
            </a:xfrm>
            <a:custGeom>
              <a:rect b="b" l="l" r="r" t="t"/>
              <a:pathLst>
                <a:path extrusionOk="0" h="23106" w="8315">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9"/>
            <p:cNvSpPr/>
            <p:nvPr/>
          </p:nvSpPr>
          <p:spPr>
            <a:xfrm>
              <a:off x="4576325" y="3370650"/>
              <a:ext cx="92200" cy="191525"/>
            </a:xfrm>
            <a:custGeom>
              <a:rect b="b" l="l" r="r" t="t"/>
              <a:pathLst>
                <a:path extrusionOk="0" h="7661" w="3688">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9"/>
            <p:cNvSpPr/>
            <p:nvPr/>
          </p:nvSpPr>
          <p:spPr>
            <a:xfrm>
              <a:off x="4849475" y="3411650"/>
              <a:ext cx="204300" cy="180550"/>
            </a:xfrm>
            <a:custGeom>
              <a:rect b="b" l="l" r="r" t="t"/>
              <a:pathLst>
                <a:path extrusionOk="0" h="7222" w="8172">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9"/>
            <p:cNvSpPr/>
            <p:nvPr/>
          </p:nvSpPr>
          <p:spPr>
            <a:xfrm>
              <a:off x="5156350" y="3345325"/>
              <a:ext cx="181000" cy="16725"/>
            </a:xfrm>
            <a:custGeom>
              <a:rect b="b" l="l" r="r" t="t"/>
              <a:pathLst>
                <a:path extrusionOk="0" h="669" w="724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9"/>
            <p:cNvSpPr/>
            <p:nvPr/>
          </p:nvSpPr>
          <p:spPr>
            <a:xfrm>
              <a:off x="4577600" y="2654850"/>
              <a:ext cx="57575" cy="597950"/>
            </a:xfrm>
            <a:custGeom>
              <a:rect b="b" l="l" r="r" t="t"/>
              <a:pathLst>
                <a:path extrusionOk="0" h="23918" w="2303">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9"/>
            <p:cNvSpPr/>
            <p:nvPr/>
          </p:nvSpPr>
          <p:spPr>
            <a:xfrm>
              <a:off x="4025550" y="2880125"/>
              <a:ext cx="304575" cy="410200"/>
            </a:xfrm>
            <a:custGeom>
              <a:rect b="b" l="l" r="r" t="t"/>
              <a:pathLst>
                <a:path extrusionOk="0" h="16408" w="12183">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9"/>
            <p:cNvSpPr/>
            <p:nvPr/>
          </p:nvSpPr>
          <p:spPr>
            <a:xfrm>
              <a:off x="3998175" y="3394125"/>
              <a:ext cx="132475" cy="245150"/>
            </a:xfrm>
            <a:custGeom>
              <a:rect b="b" l="l" r="r" t="t"/>
              <a:pathLst>
                <a:path extrusionOk="0" h="9806" w="5299">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9"/>
            <p:cNvSpPr/>
            <p:nvPr/>
          </p:nvSpPr>
          <p:spPr>
            <a:xfrm>
              <a:off x="4196500" y="3799750"/>
              <a:ext cx="409700" cy="355350"/>
            </a:xfrm>
            <a:custGeom>
              <a:rect b="b" l="l" r="r" t="t"/>
              <a:pathLst>
                <a:path extrusionOk="0" h="14214" w="16388">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9"/>
            <p:cNvSpPr/>
            <p:nvPr/>
          </p:nvSpPr>
          <p:spPr>
            <a:xfrm>
              <a:off x="4098100" y="3792100"/>
              <a:ext cx="66725" cy="369675"/>
            </a:xfrm>
            <a:custGeom>
              <a:rect b="b" l="l" r="r" t="t"/>
              <a:pathLst>
                <a:path extrusionOk="0" h="14787" w="2669">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9"/>
            <p:cNvSpPr/>
            <p:nvPr/>
          </p:nvSpPr>
          <p:spPr>
            <a:xfrm>
              <a:off x="3803225" y="3943275"/>
              <a:ext cx="257375" cy="256875"/>
            </a:xfrm>
            <a:custGeom>
              <a:rect b="b" l="l" r="r" t="t"/>
              <a:pathLst>
                <a:path extrusionOk="0" h="10275" w="10295">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9"/>
            <p:cNvSpPr/>
            <p:nvPr/>
          </p:nvSpPr>
          <p:spPr>
            <a:xfrm>
              <a:off x="3512675" y="4239300"/>
              <a:ext cx="472025" cy="89275"/>
            </a:xfrm>
            <a:custGeom>
              <a:rect b="b" l="l" r="r" t="t"/>
              <a:pathLst>
                <a:path extrusionOk="0" h="3571" w="18881">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9"/>
            <p:cNvSpPr/>
            <p:nvPr/>
          </p:nvSpPr>
          <p:spPr>
            <a:xfrm>
              <a:off x="3392600" y="3677250"/>
              <a:ext cx="45050" cy="480350"/>
            </a:xfrm>
            <a:custGeom>
              <a:rect b="b" l="l" r="r" t="t"/>
              <a:pathLst>
                <a:path extrusionOk="0" h="19214" w="1802">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9"/>
            <p:cNvSpPr/>
            <p:nvPr/>
          </p:nvSpPr>
          <p:spPr>
            <a:xfrm>
              <a:off x="3176600" y="4037925"/>
              <a:ext cx="161825" cy="176400"/>
            </a:xfrm>
            <a:custGeom>
              <a:rect b="b" l="l" r="r" t="t"/>
              <a:pathLst>
                <a:path extrusionOk="0" h="7056" w="6473">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9"/>
            <p:cNvSpPr/>
            <p:nvPr/>
          </p:nvSpPr>
          <p:spPr>
            <a:xfrm>
              <a:off x="5243075" y="3415900"/>
              <a:ext cx="113450" cy="288875"/>
            </a:xfrm>
            <a:custGeom>
              <a:rect b="b" l="l" r="r" t="t"/>
              <a:pathLst>
                <a:path extrusionOk="0" h="11555" w="4538">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9"/>
            <p:cNvSpPr/>
            <p:nvPr/>
          </p:nvSpPr>
          <p:spPr>
            <a:xfrm>
              <a:off x="5417375" y="3377025"/>
              <a:ext cx="94250" cy="133450"/>
            </a:xfrm>
            <a:custGeom>
              <a:rect b="b" l="l" r="r" t="t"/>
              <a:pathLst>
                <a:path extrusionOk="0" h="5338" w="377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9"/>
            <p:cNvSpPr/>
            <p:nvPr/>
          </p:nvSpPr>
          <p:spPr>
            <a:xfrm>
              <a:off x="4401650" y="3032075"/>
              <a:ext cx="136775" cy="255750"/>
            </a:xfrm>
            <a:custGeom>
              <a:rect b="b" l="l" r="r" t="t"/>
              <a:pathLst>
                <a:path extrusionOk="0" h="10230" w="5471">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9"/>
            <p:cNvSpPr/>
            <p:nvPr/>
          </p:nvSpPr>
          <p:spPr>
            <a:xfrm>
              <a:off x="3999700" y="2893000"/>
              <a:ext cx="95075" cy="383150"/>
            </a:xfrm>
            <a:custGeom>
              <a:rect b="b" l="l" r="r" t="t"/>
              <a:pathLst>
                <a:path extrusionOk="0" h="15326" w="3803">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9"/>
            <p:cNvSpPr/>
            <p:nvPr/>
          </p:nvSpPr>
          <p:spPr>
            <a:xfrm>
              <a:off x="4197325" y="3417050"/>
              <a:ext cx="81750" cy="180150"/>
            </a:xfrm>
            <a:custGeom>
              <a:rect b="b" l="l" r="r" t="t"/>
              <a:pathLst>
                <a:path extrusionOk="0" h="7206" w="327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9"/>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9"/>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9"/>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9"/>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9"/>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9"/>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9"/>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9"/>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9"/>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9"/>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9"/>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9"/>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9"/>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9"/>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9"/>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9"/>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9"/>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9"/>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9"/>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9"/>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9"/>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9"/>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9"/>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9"/>
            <p:cNvSpPr/>
            <p:nvPr/>
          </p:nvSpPr>
          <p:spPr>
            <a:xfrm>
              <a:off x="4784175" y="1506675"/>
              <a:ext cx="230425" cy="429350"/>
            </a:xfrm>
            <a:custGeom>
              <a:rect b="b" l="l" r="r" t="t"/>
              <a:pathLst>
                <a:path extrusionOk="0" h="17174" w="9217">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9"/>
            <p:cNvSpPr/>
            <p:nvPr/>
          </p:nvSpPr>
          <p:spPr>
            <a:xfrm>
              <a:off x="5074625" y="1641000"/>
              <a:ext cx="206000" cy="265825"/>
            </a:xfrm>
            <a:custGeom>
              <a:rect b="b" l="l" r="r" t="t"/>
              <a:pathLst>
                <a:path extrusionOk="0" h="10633" w="824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9"/>
            <p:cNvSpPr/>
            <p:nvPr/>
          </p:nvSpPr>
          <p:spPr>
            <a:xfrm>
              <a:off x="5045450" y="1679975"/>
              <a:ext cx="60900" cy="221850"/>
            </a:xfrm>
            <a:custGeom>
              <a:rect b="b" l="l" r="r" t="t"/>
              <a:pathLst>
                <a:path extrusionOk="0" h="8874" w="2436">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9"/>
            <p:cNvSpPr/>
            <p:nvPr/>
          </p:nvSpPr>
          <p:spPr>
            <a:xfrm>
              <a:off x="5040425" y="2006675"/>
              <a:ext cx="46725" cy="228725"/>
            </a:xfrm>
            <a:custGeom>
              <a:rect b="b" l="l" r="r" t="t"/>
              <a:pathLst>
                <a:path extrusionOk="0" h="9149" w="1869">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9"/>
            <p:cNvSpPr/>
            <p:nvPr/>
          </p:nvSpPr>
          <p:spPr>
            <a:xfrm>
              <a:off x="5130500" y="2020225"/>
              <a:ext cx="71750" cy="196825"/>
            </a:xfrm>
            <a:custGeom>
              <a:rect b="b" l="l" r="r" t="t"/>
              <a:pathLst>
                <a:path extrusionOk="0" h="7873" w="287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9"/>
            <p:cNvSpPr/>
            <p:nvPr/>
          </p:nvSpPr>
          <p:spPr>
            <a:xfrm>
              <a:off x="4949550" y="2317925"/>
              <a:ext cx="81750" cy="30050"/>
            </a:xfrm>
            <a:custGeom>
              <a:rect b="b" l="l" r="r" t="t"/>
              <a:pathLst>
                <a:path extrusionOk="0" h="1202" w="327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9"/>
            <p:cNvSpPr/>
            <p:nvPr/>
          </p:nvSpPr>
          <p:spPr>
            <a:xfrm>
              <a:off x="5041275" y="2374000"/>
              <a:ext cx="49675" cy="319225"/>
            </a:xfrm>
            <a:custGeom>
              <a:rect b="b" l="l" r="r" t="t"/>
              <a:pathLst>
                <a:path extrusionOk="0" h="12769" w="1987">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9"/>
            <p:cNvSpPr/>
            <p:nvPr/>
          </p:nvSpPr>
          <p:spPr>
            <a:xfrm>
              <a:off x="5117150" y="2476800"/>
              <a:ext cx="226025" cy="232275"/>
            </a:xfrm>
            <a:custGeom>
              <a:rect b="b" l="l" r="r" t="t"/>
              <a:pathLst>
                <a:path extrusionOk="0" h="9291" w="9041">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9"/>
            <p:cNvSpPr/>
            <p:nvPr/>
          </p:nvSpPr>
          <p:spPr>
            <a:xfrm>
              <a:off x="4907000" y="2715175"/>
              <a:ext cx="71750" cy="41425"/>
            </a:xfrm>
            <a:custGeom>
              <a:rect b="b" l="l" r="r" t="t"/>
              <a:pathLst>
                <a:path extrusionOk="0" h="1657" w="287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9"/>
            <p:cNvSpPr/>
            <p:nvPr/>
          </p:nvSpPr>
          <p:spPr>
            <a:xfrm>
              <a:off x="4833625" y="2830175"/>
              <a:ext cx="113425" cy="90725"/>
            </a:xfrm>
            <a:custGeom>
              <a:rect b="b" l="l" r="r" t="t"/>
              <a:pathLst>
                <a:path extrusionOk="0" h="3629" w="4537">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9"/>
            <p:cNvSpPr/>
            <p:nvPr/>
          </p:nvSpPr>
          <p:spPr>
            <a:xfrm>
              <a:off x="4768575" y="2702875"/>
              <a:ext cx="70075" cy="218025"/>
            </a:xfrm>
            <a:custGeom>
              <a:rect b="b" l="l" r="r" t="t"/>
              <a:pathLst>
                <a:path extrusionOk="0" h="8721" w="2803">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9"/>
            <p:cNvSpPr/>
            <p:nvPr/>
          </p:nvSpPr>
          <p:spPr>
            <a:xfrm>
              <a:off x="4731050" y="2900525"/>
              <a:ext cx="108425" cy="20375"/>
            </a:xfrm>
            <a:custGeom>
              <a:rect b="b" l="l" r="r" t="t"/>
              <a:pathLst>
                <a:path extrusionOk="0" h="815" w="4337">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9"/>
            <p:cNvSpPr/>
            <p:nvPr/>
          </p:nvSpPr>
          <p:spPr>
            <a:xfrm>
              <a:off x="5117150" y="2799100"/>
              <a:ext cx="377800" cy="42575"/>
            </a:xfrm>
            <a:custGeom>
              <a:rect b="b" l="l" r="r" t="t"/>
              <a:pathLst>
                <a:path extrusionOk="0" h="1703" w="15112">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9"/>
            <p:cNvSpPr/>
            <p:nvPr/>
          </p:nvSpPr>
          <p:spPr>
            <a:xfrm>
              <a:off x="4934525" y="2671075"/>
              <a:ext cx="206000" cy="262325"/>
            </a:xfrm>
            <a:custGeom>
              <a:rect b="b" l="l" r="r" t="t"/>
              <a:pathLst>
                <a:path extrusionOk="0" h="10493" w="824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9"/>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9"/>
            <p:cNvSpPr/>
            <p:nvPr/>
          </p:nvSpPr>
          <p:spPr>
            <a:xfrm>
              <a:off x="5467400" y="2716175"/>
              <a:ext cx="206850" cy="262250"/>
            </a:xfrm>
            <a:custGeom>
              <a:rect b="b" l="l" r="r" t="t"/>
              <a:pathLst>
                <a:path extrusionOk="0" h="10490" w="8274">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9"/>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9"/>
            <p:cNvSpPr/>
            <p:nvPr/>
          </p:nvSpPr>
          <p:spPr>
            <a:xfrm>
              <a:off x="5326475" y="2325225"/>
              <a:ext cx="143450" cy="182025"/>
            </a:xfrm>
            <a:custGeom>
              <a:rect b="b" l="l" r="r" t="t"/>
              <a:pathLst>
                <a:path extrusionOk="0" h="7281" w="5738">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9"/>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9"/>
            <p:cNvSpPr/>
            <p:nvPr/>
          </p:nvSpPr>
          <p:spPr>
            <a:xfrm>
              <a:off x="5022100" y="2207575"/>
              <a:ext cx="143450" cy="182100"/>
            </a:xfrm>
            <a:custGeom>
              <a:rect b="b" l="l" r="r" t="t"/>
              <a:pathLst>
                <a:path extrusionOk="0" h="7284" w="5738">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9"/>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9"/>
            <p:cNvSpPr/>
            <p:nvPr/>
          </p:nvSpPr>
          <p:spPr>
            <a:xfrm>
              <a:off x="4983725" y="1892250"/>
              <a:ext cx="109575" cy="133825"/>
            </a:xfrm>
            <a:custGeom>
              <a:rect b="b" l="l" r="r" t="t"/>
              <a:pathLst>
                <a:path extrusionOk="0" h="5353" w="4383">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9"/>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9"/>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9"/>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9"/>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9"/>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9"/>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9"/>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9"/>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9"/>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9"/>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9"/>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9"/>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9"/>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9"/>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9"/>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9"/>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9"/>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9"/>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9"/>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9"/>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9"/>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9"/>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9"/>
            <p:cNvSpPr/>
            <p:nvPr/>
          </p:nvSpPr>
          <p:spPr>
            <a:xfrm>
              <a:off x="4612625" y="1532650"/>
              <a:ext cx="68425" cy="107325"/>
            </a:xfrm>
            <a:custGeom>
              <a:rect b="b" l="l" r="r" t="t"/>
              <a:pathLst>
                <a:path extrusionOk="0" h="4293" w="2737">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9"/>
            <p:cNvSpPr/>
            <p:nvPr/>
          </p:nvSpPr>
          <p:spPr>
            <a:xfrm>
              <a:off x="4676850" y="1548225"/>
              <a:ext cx="33375" cy="216000"/>
            </a:xfrm>
            <a:custGeom>
              <a:rect b="b" l="l" r="r" t="t"/>
              <a:pathLst>
                <a:path extrusionOk="0" h="8640" w="1335">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9"/>
            <p:cNvSpPr/>
            <p:nvPr/>
          </p:nvSpPr>
          <p:spPr>
            <a:xfrm>
              <a:off x="4591775" y="1760525"/>
              <a:ext cx="88425" cy="176325"/>
            </a:xfrm>
            <a:custGeom>
              <a:rect b="b" l="l" r="r" t="t"/>
              <a:pathLst>
                <a:path extrusionOk="0" h="7053" w="3537">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9"/>
            <p:cNvSpPr/>
            <p:nvPr/>
          </p:nvSpPr>
          <p:spPr>
            <a:xfrm>
              <a:off x="4499225" y="1760325"/>
              <a:ext cx="181825" cy="106475"/>
            </a:xfrm>
            <a:custGeom>
              <a:rect b="b" l="l" r="r" t="t"/>
              <a:pathLst>
                <a:path extrusionOk="0" h="4259" w="7273">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9"/>
            <p:cNvSpPr/>
            <p:nvPr/>
          </p:nvSpPr>
          <p:spPr>
            <a:xfrm>
              <a:off x="4747725" y="890550"/>
              <a:ext cx="42550" cy="436700"/>
            </a:xfrm>
            <a:custGeom>
              <a:rect b="b" l="l" r="r" t="t"/>
              <a:pathLst>
                <a:path extrusionOk="0" h="17468" w="1702">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9"/>
            <p:cNvSpPr/>
            <p:nvPr/>
          </p:nvSpPr>
          <p:spPr>
            <a:xfrm>
              <a:off x="4808600" y="663475"/>
              <a:ext cx="323850" cy="648775"/>
            </a:xfrm>
            <a:custGeom>
              <a:rect b="b" l="l" r="r" t="t"/>
              <a:pathLst>
                <a:path extrusionOk="0" h="25951" w="12954">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9"/>
            <p:cNvSpPr/>
            <p:nvPr/>
          </p:nvSpPr>
          <p:spPr>
            <a:xfrm>
              <a:off x="4538950" y="1331975"/>
              <a:ext cx="147925" cy="81175"/>
            </a:xfrm>
            <a:custGeom>
              <a:rect b="b" l="l" r="r" t="t"/>
              <a:pathLst>
                <a:path extrusionOk="0" h="3247" w="5917">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9"/>
            <p:cNvSpPr/>
            <p:nvPr/>
          </p:nvSpPr>
          <p:spPr>
            <a:xfrm>
              <a:off x="3657775" y="990325"/>
              <a:ext cx="582950" cy="123450"/>
            </a:xfrm>
            <a:custGeom>
              <a:rect b="b" l="l" r="r" t="t"/>
              <a:pathLst>
                <a:path extrusionOk="0" h="4938" w="23318">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9"/>
            <p:cNvSpPr/>
            <p:nvPr/>
          </p:nvSpPr>
          <p:spPr>
            <a:xfrm>
              <a:off x="4287400" y="1332950"/>
              <a:ext cx="165750" cy="63525"/>
            </a:xfrm>
            <a:custGeom>
              <a:rect b="b" l="l" r="r" t="t"/>
              <a:pathLst>
                <a:path extrusionOk="0" h="2541" w="663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9"/>
            <p:cNvSpPr/>
            <p:nvPr/>
          </p:nvSpPr>
          <p:spPr>
            <a:xfrm>
              <a:off x="4399975" y="1145725"/>
              <a:ext cx="89250" cy="129825"/>
            </a:xfrm>
            <a:custGeom>
              <a:rect b="b" l="l" r="r" t="t"/>
              <a:pathLst>
                <a:path extrusionOk="0" h="5193" w="357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9"/>
            <p:cNvSpPr/>
            <p:nvPr/>
          </p:nvSpPr>
          <p:spPr>
            <a:xfrm>
              <a:off x="4415000" y="1392275"/>
              <a:ext cx="63400" cy="162975"/>
            </a:xfrm>
            <a:custGeom>
              <a:rect b="b" l="l" r="r" t="t"/>
              <a:pathLst>
                <a:path extrusionOk="0" h="6519" w="2536">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9"/>
            <p:cNvSpPr/>
            <p:nvPr/>
          </p:nvSpPr>
          <p:spPr>
            <a:xfrm>
              <a:off x="4233200" y="992825"/>
              <a:ext cx="21700" cy="371950"/>
            </a:xfrm>
            <a:custGeom>
              <a:rect b="b" l="l" r="r" t="t"/>
              <a:pathLst>
                <a:path extrusionOk="0" h="14878" w="868">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9"/>
            <p:cNvSpPr/>
            <p:nvPr/>
          </p:nvSpPr>
          <p:spPr>
            <a:xfrm>
              <a:off x="4130175" y="1286650"/>
              <a:ext cx="98875" cy="105650"/>
            </a:xfrm>
            <a:custGeom>
              <a:rect b="b" l="l" r="r" t="t"/>
              <a:pathLst>
                <a:path extrusionOk="0" h="4226" w="3955">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9"/>
            <p:cNvSpPr/>
            <p:nvPr/>
          </p:nvSpPr>
          <p:spPr>
            <a:xfrm>
              <a:off x="4846975" y="1351400"/>
              <a:ext cx="259375" cy="38400"/>
            </a:xfrm>
            <a:custGeom>
              <a:rect b="b" l="l" r="r" t="t"/>
              <a:pathLst>
                <a:path extrusionOk="0" h="1536" w="10375">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9"/>
            <p:cNvSpPr/>
            <p:nvPr/>
          </p:nvSpPr>
          <p:spPr>
            <a:xfrm>
              <a:off x="5168850" y="946025"/>
              <a:ext cx="137550" cy="332025"/>
            </a:xfrm>
            <a:custGeom>
              <a:rect b="b" l="l" r="r" t="t"/>
              <a:pathLst>
                <a:path extrusionOk="0" h="13281" w="5502">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9"/>
            <p:cNvSpPr/>
            <p:nvPr/>
          </p:nvSpPr>
          <p:spPr>
            <a:xfrm>
              <a:off x="5379850" y="876900"/>
              <a:ext cx="201000" cy="55075"/>
            </a:xfrm>
            <a:custGeom>
              <a:rect b="b" l="l" r="r" t="t"/>
              <a:pathLst>
                <a:path extrusionOk="0" h="2203" w="804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9"/>
            <p:cNvSpPr/>
            <p:nvPr/>
          </p:nvSpPr>
          <p:spPr>
            <a:xfrm>
              <a:off x="5381525" y="694575"/>
              <a:ext cx="146400" cy="139825"/>
            </a:xfrm>
            <a:custGeom>
              <a:rect b="b" l="l" r="r" t="t"/>
              <a:pathLst>
                <a:path extrusionOk="0" h="5593" w="5856">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9"/>
            <p:cNvSpPr/>
            <p:nvPr/>
          </p:nvSpPr>
          <p:spPr>
            <a:xfrm>
              <a:off x="4209000" y="960050"/>
              <a:ext cx="53400" cy="68900"/>
            </a:xfrm>
            <a:custGeom>
              <a:rect b="b" l="l" r="r" t="t"/>
              <a:pathLst>
                <a:path extrusionOk="0" h="2756" w="2136">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9"/>
            <p:cNvSpPr/>
            <p:nvPr/>
          </p:nvSpPr>
          <p:spPr>
            <a:xfrm>
              <a:off x="4388300" y="1128950"/>
              <a:ext cx="29225" cy="37825"/>
            </a:xfrm>
            <a:custGeom>
              <a:rect b="b" l="l" r="r" t="t"/>
              <a:pathLst>
                <a:path extrusionOk="0" h="1513" w="1169">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9"/>
            <p:cNvSpPr/>
            <p:nvPr/>
          </p:nvSpPr>
          <p:spPr>
            <a:xfrm>
              <a:off x="4116450" y="1268775"/>
              <a:ext cx="29200" cy="37725"/>
            </a:xfrm>
            <a:custGeom>
              <a:rect b="b" l="l" r="r" t="t"/>
              <a:pathLst>
                <a:path extrusionOk="0" h="1509" w="1168">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9"/>
            <p:cNvSpPr/>
            <p:nvPr/>
          </p:nvSpPr>
          <p:spPr>
            <a:xfrm>
              <a:off x="4402475" y="1534400"/>
              <a:ext cx="29225" cy="37675"/>
            </a:xfrm>
            <a:custGeom>
              <a:rect b="b" l="l" r="r" t="t"/>
              <a:pathLst>
                <a:path extrusionOk="0" h="1507" w="1169">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9"/>
            <p:cNvSpPr/>
            <p:nvPr/>
          </p:nvSpPr>
          <p:spPr>
            <a:xfrm>
              <a:off x="4600125" y="1618625"/>
              <a:ext cx="29200" cy="37675"/>
            </a:xfrm>
            <a:custGeom>
              <a:rect b="b" l="l" r="r" t="t"/>
              <a:pathLst>
                <a:path extrusionOk="0" h="1507" w="1168">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9"/>
            <p:cNvSpPr/>
            <p:nvPr/>
          </p:nvSpPr>
          <p:spPr>
            <a:xfrm>
              <a:off x="4580100" y="1915500"/>
              <a:ext cx="29225" cy="37675"/>
            </a:xfrm>
            <a:custGeom>
              <a:rect b="b" l="l" r="r" t="t"/>
              <a:pathLst>
                <a:path extrusionOk="0" h="1507" w="1169">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9"/>
            <p:cNvSpPr/>
            <p:nvPr/>
          </p:nvSpPr>
          <p:spPr>
            <a:xfrm>
              <a:off x="4656000" y="1733925"/>
              <a:ext cx="44225" cy="56950"/>
            </a:xfrm>
            <a:custGeom>
              <a:rect b="b" l="l" r="r" t="t"/>
              <a:pathLst>
                <a:path extrusionOk="0" h="2278" w="1769">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9"/>
            <p:cNvSpPr/>
            <p:nvPr/>
          </p:nvSpPr>
          <p:spPr>
            <a:xfrm>
              <a:off x="4479200" y="1835975"/>
              <a:ext cx="44225" cy="56925"/>
            </a:xfrm>
            <a:custGeom>
              <a:rect b="b" l="l" r="r" t="t"/>
              <a:pathLst>
                <a:path extrusionOk="0" h="2277" w="1769">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9"/>
            <p:cNvSpPr/>
            <p:nvPr/>
          </p:nvSpPr>
          <p:spPr>
            <a:xfrm>
              <a:off x="5503275" y="668475"/>
              <a:ext cx="44225" cy="56950"/>
            </a:xfrm>
            <a:custGeom>
              <a:rect b="b" l="l" r="r" t="t"/>
              <a:pathLst>
                <a:path extrusionOk="0" h="2278" w="1769">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9"/>
            <p:cNvSpPr/>
            <p:nvPr/>
          </p:nvSpPr>
          <p:spPr>
            <a:xfrm>
              <a:off x="4654325" y="1297450"/>
              <a:ext cx="206850" cy="262475"/>
            </a:xfrm>
            <a:custGeom>
              <a:rect b="b" l="l" r="r" t="t"/>
              <a:pathLst>
                <a:path extrusionOk="0" h="10499" w="8274">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9"/>
            <p:cNvSpPr/>
            <p:nvPr/>
          </p:nvSpPr>
          <p:spPr>
            <a:xfrm>
              <a:off x="4701850" y="1356425"/>
              <a:ext cx="111775" cy="144650"/>
            </a:xfrm>
            <a:custGeom>
              <a:rect b="b" l="l" r="r" t="t"/>
              <a:pathLst>
                <a:path extrusionOk="0" h="5786" w="4471">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9"/>
            <p:cNvSpPr/>
            <p:nvPr/>
          </p:nvSpPr>
          <p:spPr>
            <a:xfrm>
              <a:off x="5094650" y="458825"/>
              <a:ext cx="170150" cy="217125"/>
            </a:xfrm>
            <a:custGeom>
              <a:rect b="b" l="l" r="r" t="t"/>
              <a:pathLst>
                <a:path extrusionOk="0" h="8685" w="6806">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9"/>
            <p:cNvSpPr/>
            <p:nvPr/>
          </p:nvSpPr>
          <p:spPr>
            <a:xfrm>
              <a:off x="5133000" y="506125"/>
              <a:ext cx="94250" cy="122825"/>
            </a:xfrm>
            <a:custGeom>
              <a:rect b="b" l="l" r="r" t="t"/>
              <a:pathLst>
                <a:path extrusionOk="0" h="4913" w="377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9"/>
            <p:cNvSpPr/>
            <p:nvPr/>
          </p:nvSpPr>
          <p:spPr>
            <a:xfrm>
              <a:off x="4732725" y="752950"/>
              <a:ext cx="124125" cy="150675"/>
            </a:xfrm>
            <a:custGeom>
              <a:rect b="b" l="l" r="r" t="t"/>
              <a:pathLst>
                <a:path extrusionOk="0" h="6027" w="4965">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9"/>
            <p:cNvSpPr/>
            <p:nvPr/>
          </p:nvSpPr>
          <p:spPr>
            <a:xfrm>
              <a:off x="4761900" y="787225"/>
              <a:ext cx="63400" cy="82775"/>
            </a:xfrm>
            <a:custGeom>
              <a:rect b="b" l="l" r="r" t="t"/>
              <a:pathLst>
                <a:path extrusionOk="0" h="3311" w="2536">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9"/>
            <p:cNvSpPr/>
            <p:nvPr/>
          </p:nvSpPr>
          <p:spPr>
            <a:xfrm>
              <a:off x="5092975" y="1267450"/>
              <a:ext cx="124350" cy="149875"/>
            </a:xfrm>
            <a:custGeom>
              <a:rect b="b" l="l" r="r" t="t"/>
              <a:pathLst>
                <a:path extrusionOk="0" h="5995" w="4974">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9"/>
            <p:cNvSpPr/>
            <p:nvPr/>
          </p:nvSpPr>
          <p:spPr>
            <a:xfrm>
              <a:off x="5122150" y="1301625"/>
              <a:ext cx="63425" cy="82400"/>
            </a:xfrm>
            <a:custGeom>
              <a:rect b="b" l="l" r="r" t="t"/>
              <a:pathLst>
                <a:path extrusionOk="0" h="3296" w="2537">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9"/>
            <p:cNvSpPr/>
            <p:nvPr/>
          </p:nvSpPr>
          <p:spPr>
            <a:xfrm>
              <a:off x="5272275" y="806675"/>
              <a:ext cx="122925" cy="150300"/>
            </a:xfrm>
            <a:custGeom>
              <a:rect b="b" l="l" r="r" t="t"/>
              <a:pathLst>
                <a:path extrusionOk="0" h="6012" w="4917">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9"/>
            <p:cNvSpPr/>
            <p:nvPr/>
          </p:nvSpPr>
          <p:spPr>
            <a:xfrm>
              <a:off x="5300625" y="840600"/>
              <a:ext cx="64225" cy="82775"/>
            </a:xfrm>
            <a:custGeom>
              <a:rect b="b" l="l" r="r" t="t"/>
              <a:pathLst>
                <a:path extrusionOk="0" h="3311" w="2569">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9"/>
            <p:cNvSpPr/>
            <p:nvPr/>
          </p:nvSpPr>
          <p:spPr>
            <a:xfrm>
              <a:off x="4440850" y="1249125"/>
              <a:ext cx="124350" cy="150675"/>
            </a:xfrm>
            <a:custGeom>
              <a:rect b="b" l="l" r="r" t="t"/>
              <a:pathLst>
                <a:path extrusionOk="0" h="6027" w="4974">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9"/>
            <p:cNvSpPr/>
            <p:nvPr/>
          </p:nvSpPr>
          <p:spPr>
            <a:xfrm>
              <a:off x="4470025" y="1283425"/>
              <a:ext cx="63400" cy="82775"/>
            </a:xfrm>
            <a:custGeom>
              <a:rect b="b" l="l" r="r" t="t"/>
              <a:pathLst>
                <a:path extrusionOk="0" h="3311" w="2536">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9"/>
            <p:cNvSpPr/>
            <p:nvPr/>
          </p:nvSpPr>
          <p:spPr>
            <a:xfrm>
              <a:off x="4211500" y="1353900"/>
              <a:ext cx="85650" cy="104275"/>
            </a:xfrm>
            <a:custGeom>
              <a:rect b="b" l="l" r="r" t="t"/>
              <a:pathLst>
                <a:path extrusionOk="0" h="4171" w="3426">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9"/>
            <p:cNvSpPr/>
            <p:nvPr/>
          </p:nvSpPr>
          <p:spPr>
            <a:xfrm>
              <a:off x="4230700" y="1377300"/>
              <a:ext cx="44225" cy="56975"/>
            </a:xfrm>
            <a:custGeom>
              <a:rect b="b" l="l" r="r" t="t"/>
              <a:pathLst>
                <a:path extrusionOk="0" h="2279" w="1769">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9"/>
            <p:cNvSpPr/>
            <p:nvPr/>
          </p:nvSpPr>
          <p:spPr>
            <a:xfrm>
              <a:off x="5566650" y="885225"/>
              <a:ext cx="85025" cy="104275"/>
            </a:xfrm>
            <a:custGeom>
              <a:rect b="b" l="l" r="r" t="t"/>
              <a:pathLst>
                <a:path extrusionOk="0" h="4171" w="3401">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9"/>
            <p:cNvSpPr/>
            <p:nvPr/>
          </p:nvSpPr>
          <p:spPr>
            <a:xfrm>
              <a:off x="5585825" y="909150"/>
              <a:ext cx="44225" cy="56950"/>
            </a:xfrm>
            <a:custGeom>
              <a:rect b="b" l="l" r="r" t="t"/>
              <a:pathLst>
                <a:path extrusionOk="0" h="2278" w="1769">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9"/>
            <p:cNvSpPr/>
            <p:nvPr/>
          </p:nvSpPr>
          <p:spPr>
            <a:xfrm>
              <a:off x="5424875" y="1154925"/>
              <a:ext cx="271225" cy="339100"/>
            </a:xfrm>
            <a:custGeom>
              <a:rect b="b" l="l" r="r" t="t"/>
              <a:pathLst>
                <a:path extrusionOk="0" h="13564" w="10849">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9"/>
            <p:cNvSpPr/>
            <p:nvPr/>
          </p:nvSpPr>
          <p:spPr>
            <a:xfrm>
              <a:off x="5468250" y="1230775"/>
              <a:ext cx="184500" cy="108150"/>
            </a:xfrm>
            <a:custGeom>
              <a:rect b="b" l="l" r="r" t="t"/>
              <a:pathLst>
                <a:path extrusionOk="0" h="4326" w="738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9"/>
            <p:cNvSpPr/>
            <p:nvPr/>
          </p:nvSpPr>
          <p:spPr>
            <a:xfrm>
              <a:off x="5468250" y="1271625"/>
              <a:ext cx="184500" cy="108175"/>
            </a:xfrm>
            <a:custGeom>
              <a:rect b="b" l="l" r="r" t="t"/>
              <a:pathLst>
                <a:path extrusionOk="0" h="4327" w="738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9"/>
            <p:cNvSpPr/>
            <p:nvPr/>
          </p:nvSpPr>
          <p:spPr>
            <a:xfrm>
              <a:off x="5469075" y="1312725"/>
              <a:ext cx="182650" cy="107925"/>
            </a:xfrm>
            <a:custGeom>
              <a:rect b="b" l="l" r="r" t="t"/>
              <a:pathLst>
                <a:path extrusionOk="0" h="4317" w="7306">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9"/>
            <p:cNvSpPr/>
            <p:nvPr/>
          </p:nvSpPr>
          <p:spPr>
            <a:xfrm>
              <a:off x="5741775" y="2234875"/>
              <a:ext cx="271225" cy="338275"/>
            </a:xfrm>
            <a:custGeom>
              <a:rect b="b" l="l" r="r" t="t"/>
              <a:pathLst>
                <a:path extrusionOk="0" h="13531" w="10849">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9"/>
            <p:cNvSpPr/>
            <p:nvPr/>
          </p:nvSpPr>
          <p:spPr>
            <a:xfrm>
              <a:off x="5785125" y="2310400"/>
              <a:ext cx="182675" cy="108475"/>
            </a:xfrm>
            <a:custGeom>
              <a:rect b="b" l="l" r="r" t="t"/>
              <a:pathLst>
                <a:path extrusionOk="0" h="4339" w="7307">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9"/>
            <p:cNvSpPr/>
            <p:nvPr/>
          </p:nvSpPr>
          <p:spPr>
            <a:xfrm>
              <a:off x="5784300" y="2351625"/>
              <a:ext cx="183500" cy="108100"/>
            </a:xfrm>
            <a:custGeom>
              <a:rect b="b" l="l" r="r" t="t"/>
              <a:pathLst>
                <a:path extrusionOk="0" h="4324" w="734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9"/>
            <p:cNvSpPr/>
            <p:nvPr/>
          </p:nvSpPr>
          <p:spPr>
            <a:xfrm>
              <a:off x="5785125" y="2391825"/>
              <a:ext cx="182675" cy="108775"/>
            </a:xfrm>
            <a:custGeom>
              <a:rect b="b" l="l" r="r" t="t"/>
              <a:pathLst>
                <a:path extrusionOk="0" h="4351" w="7307">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9"/>
            <p:cNvSpPr/>
            <p:nvPr/>
          </p:nvSpPr>
          <p:spPr>
            <a:xfrm>
              <a:off x="5294775" y="3726250"/>
              <a:ext cx="271200" cy="338800"/>
            </a:xfrm>
            <a:custGeom>
              <a:rect b="b" l="l" r="r" t="t"/>
              <a:pathLst>
                <a:path extrusionOk="0" h="13552" w="10848">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9"/>
            <p:cNvSpPr/>
            <p:nvPr/>
          </p:nvSpPr>
          <p:spPr>
            <a:xfrm>
              <a:off x="5338975" y="3802025"/>
              <a:ext cx="183825" cy="107900"/>
            </a:xfrm>
            <a:custGeom>
              <a:rect b="b" l="l" r="r" t="t"/>
              <a:pathLst>
                <a:path extrusionOk="0" h="4316" w="7353">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9"/>
            <p:cNvSpPr/>
            <p:nvPr/>
          </p:nvSpPr>
          <p:spPr>
            <a:xfrm>
              <a:off x="5338975" y="3842700"/>
              <a:ext cx="182675" cy="108100"/>
            </a:xfrm>
            <a:custGeom>
              <a:rect b="b" l="l" r="r" t="t"/>
              <a:pathLst>
                <a:path extrusionOk="0" h="4324" w="7307">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9"/>
            <p:cNvSpPr/>
            <p:nvPr/>
          </p:nvSpPr>
          <p:spPr>
            <a:xfrm>
              <a:off x="5338975" y="3883550"/>
              <a:ext cx="182675" cy="108100"/>
            </a:xfrm>
            <a:custGeom>
              <a:rect b="b" l="l" r="r" t="t"/>
              <a:pathLst>
                <a:path extrusionOk="0" h="4324" w="7307">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9"/>
            <p:cNvSpPr/>
            <p:nvPr/>
          </p:nvSpPr>
          <p:spPr>
            <a:xfrm>
              <a:off x="3495175" y="4514325"/>
              <a:ext cx="271175" cy="338775"/>
            </a:xfrm>
            <a:custGeom>
              <a:rect b="b" l="l" r="r" t="t"/>
              <a:pathLst>
                <a:path extrusionOk="0" h="13551" w="10847">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9"/>
            <p:cNvSpPr/>
            <p:nvPr/>
          </p:nvSpPr>
          <p:spPr>
            <a:xfrm>
              <a:off x="3538525" y="4590900"/>
              <a:ext cx="183750" cy="107925"/>
            </a:xfrm>
            <a:custGeom>
              <a:rect b="b" l="l" r="r" t="t"/>
              <a:pathLst>
                <a:path extrusionOk="0" h="4317" w="735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9"/>
            <p:cNvSpPr/>
            <p:nvPr/>
          </p:nvSpPr>
          <p:spPr>
            <a:xfrm>
              <a:off x="3538525" y="4631750"/>
              <a:ext cx="183750" cy="107950"/>
            </a:xfrm>
            <a:custGeom>
              <a:rect b="b" l="l" r="r" t="t"/>
              <a:pathLst>
                <a:path extrusionOk="0" h="4318" w="735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9"/>
            <p:cNvSpPr/>
            <p:nvPr/>
          </p:nvSpPr>
          <p:spPr>
            <a:xfrm>
              <a:off x="3538525" y="4672050"/>
              <a:ext cx="182650" cy="108500"/>
            </a:xfrm>
            <a:custGeom>
              <a:rect b="b" l="l" r="r" t="t"/>
              <a:pathLst>
                <a:path extrusionOk="0" h="4340" w="7306">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9"/>
            <p:cNvSpPr/>
            <p:nvPr/>
          </p:nvSpPr>
          <p:spPr>
            <a:xfrm>
              <a:off x="4530075" y="1997525"/>
              <a:ext cx="271175" cy="338775"/>
            </a:xfrm>
            <a:custGeom>
              <a:rect b="b" l="l" r="r" t="t"/>
              <a:pathLst>
                <a:path extrusionOk="0" h="13551" w="10847">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9"/>
            <p:cNvSpPr/>
            <p:nvPr/>
          </p:nvSpPr>
          <p:spPr>
            <a:xfrm>
              <a:off x="4573425" y="2073875"/>
              <a:ext cx="184400" cy="108150"/>
            </a:xfrm>
            <a:custGeom>
              <a:rect b="b" l="l" r="r" t="t"/>
              <a:pathLst>
                <a:path extrusionOk="0" h="4326" w="7376">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9"/>
            <p:cNvSpPr/>
            <p:nvPr/>
          </p:nvSpPr>
          <p:spPr>
            <a:xfrm>
              <a:off x="4573425" y="2114150"/>
              <a:ext cx="184875" cy="108750"/>
            </a:xfrm>
            <a:custGeom>
              <a:rect b="b" l="l" r="r" t="t"/>
              <a:pathLst>
                <a:path extrusionOk="0" h="4350" w="7395">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9"/>
            <p:cNvSpPr/>
            <p:nvPr/>
          </p:nvSpPr>
          <p:spPr>
            <a:xfrm>
              <a:off x="4573425" y="2155850"/>
              <a:ext cx="183825" cy="107900"/>
            </a:xfrm>
            <a:custGeom>
              <a:rect b="b" l="l" r="r" t="t"/>
              <a:pathLst>
                <a:path extrusionOk="0" h="4316" w="7353">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9"/>
            <p:cNvSpPr/>
            <p:nvPr/>
          </p:nvSpPr>
          <p:spPr>
            <a:xfrm>
              <a:off x="3527700" y="1049250"/>
              <a:ext cx="140950" cy="179600"/>
            </a:xfrm>
            <a:custGeom>
              <a:rect b="b" l="l" r="r" t="t"/>
              <a:pathLst>
                <a:path extrusionOk="0" h="7184" w="5638">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9"/>
            <p:cNvSpPr/>
            <p:nvPr/>
          </p:nvSpPr>
          <p:spPr>
            <a:xfrm>
              <a:off x="3559375" y="1089175"/>
              <a:ext cx="77575" cy="99500"/>
            </a:xfrm>
            <a:custGeom>
              <a:rect b="b" l="l" r="r" t="t"/>
              <a:pathLst>
                <a:path extrusionOk="0" h="3980" w="3103">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9"/>
            <p:cNvSpPr/>
            <p:nvPr/>
          </p:nvSpPr>
          <p:spPr>
            <a:xfrm>
              <a:off x="3415950" y="582075"/>
              <a:ext cx="357775" cy="431625"/>
            </a:xfrm>
            <a:custGeom>
              <a:rect b="b" l="l" r="r" t="t"/>
              <a:pathLst>
                <a:path extrusionOk="0" h="17265" w="14311">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9"/>
            <p:cNvSpPr/>
            <p:nvPr/>
          </p:nvSpPr>
          <p:spPr>
            <a:xfrm>
              <a:off x="3485150" y="692600"/>
              <a:ext cx="220150" cy="129300"/>
            </a:xfrm>
            <a:custGeom>
              <a:rect b="b" l="l" r="r" t="t"/>
              <a:pathLst>
                <a:path extrusionOk="0" h="5172" w="8806">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9"/>
            <p:cNvSpPr/>
            <p:nvPr/>
          </p:nvSpPr>
          <p:spPr>
            <a:xfrm>
              <a:off x="3485150" y="733150"/>
              <a:ext cx="219350" cy="129600"/>
            </a:xfrm>
            <a:custGeom>
              <a:rect b="b" l="l" r="r" t="t"/>
              <a:pathLst>
                <a:path extrusionOk="0" h="5184" w="8774">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9"/>
            <p:cNvSpPr/>
            <p:nvPr/>
          </p:nvSpPr>
          <p:spPr>
            <a:xfrm>
              <a:off x="3485150" y="773500"/>
              <a:ext cx="220150" cy="129275"/>
            </a:xfrm>
            <a:custGeom>
              <a:rect b="b" l="l" r="r" t="t"/>
              <a:pathLst>
                <a:path extrusionOk="0" h="5171" w="8806">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9"/>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9"/>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9"/>
            <p:cNvSpPr/>
            <p:nvPr/>
          </p:nvSpPr>
          <p:spPr>
            <a:xfrm>
              <a:off x="2210075" y="581475"/>
              <a:ext cx="352775" cy="524075"/>
            </a:xfrm>
            <a:custGeom>
              <a:rect b="b" l="l" r="r" t="t"/>
              <a:pathLst>
                <a:path extrusionOk="0" h="20963" w="14111">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9"/>
            <p:cNvSpPr/>
            <p:nvPr/>
          </p:nvSpPr>
          <p:spPr>
            <a:xfrm>
              <a:off x="2210925" y="747650"/>
              <a:ext cx="74225" cy="349875"/>
            </a:xfrm>
            <a:custGeom>
              <a:rect b="b" l="l" r="r" t="t"/>
              <a:pathLst>
                <a:path extrusionOk="0" h="13995" w="2969">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9"/>
            <p:cNvSpPr/>
            <p:nvPr/>
          </p:nvSpPr>
          <p:spPr>
            <a:xfrm>
              <a:off x="2216750" y="581700"/>
              <a:ext cx="345275" cy="200150"/>
            </a:xfrm>
            <a:custGeom>
              <a:rect b="b" l="l" r="r" t="t"/>
              <a:pathLst>
                <a:path extrusionOk="0" h="8006" w="13811">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9"/>
            <p:cNvSpPr/>
            <p:nvPr/>
          </p:nvSpPr>
          <p:spPr>
            <a:xfrm>
              <a:off x="2312650" y="723450"/>
              <a:ext cx="206000" cy="273575"/>
            </a:xfrm>
            <a:custGeom>
              <a:rect b="b" l="l" r="r" t="t"/>
              <a:pathLst>
                <a:path extrusionOk="0" h="10943" w="824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40"/>
          <p:cNvSpPr/>
          <p:nvPr/>
        </p:nvSpPr>
        <p:spPr>
          <a:xfrm rot="10800000">
            <a:off x="1645492" y="2532188"/>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0"/>
          <p:cNvSpPr txBox="1"/>
          <p:nvPr>
            <p:ph idx="2" type="subTitle"/>
          </p:nvPr>
        </p:nvSpPr>
        <p:spPr>
          <a:xfrm>
            <a:off x="1183475" y="2959350"/>
            <a:ext cx="2619000" cy="992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Enhance Client &amp; Bankers Experience</a:t>
            </a:r>
            <a:endParaRPr/>
          </a:p>
          <a:p>
            <a:pPr indent="-330200" lvl="0" marL="457200" rtl="0" algn="l">
              <a:lnSpc>
                <a:spcPct val="100000"/>
              </a:lnSpc>
              <a:spcBef>
                <a:spcPts val="1000"/>
              </a:spcBef>
              <a:spcAft>
                <a:spcPts val="0"/>
              </a:spcAft>
              <a:buSzPts val="1600"/>
              <a:buChar char="❏"/>
            </a:pPr>
            <a:r>
              <a:rPr lang="en-GB"/>
              <a:t>Fun &amp; Engaging</a:t>
            </a:r>
            <a:endParaRPr/>
          </a:p>
        </p:txBody>
      </p:sp>
      <p:sp>
        <p:nvSpPr>
          <p:cNvPr id="810" name="Google Shape;810;p40"/>
          <p:cNvSpPr txBox="1"/>
          <p:nvPr>
            <p:ph idx="1" type="subTitle"/>
          </p:nvPr>
        </p:nvSpPr>
        <p:spPr>
          <a:xfrm>
            <a:off x="1543480" y="1998800"/>
            <a:ext cx="1866600" cy="495000"/>
          </a:xfrm>
          <a:prstGeom prst="rect">
            <a:avLst/>
          </a:prstGeom>
          <a:noFill/>
          <a:ln>
            <a:noFill/>
          </a:ln>
        </p:spPr>
        <p:txBody>
          <a:bodyPr anchorCtr="0" anchor="t" bIns="91425" lIns="91425" spcFirstLastPara="1" rIns="90000" wrap="square" tIns="91425">
            <a:noAutofit/>
          </a:bodyPr>
          <a:lstStyle/>
          <a:p>
            <a:pPr indent="0" lvl="0" marL="0" rtl="0" algn="l">
              <a:lnSpc>
                <a:spcPct val="115000"/>
              </a:lnSpc>
              <a:spcBef>
                <a:spcPts val="0"/>
              </a:spcBef>
              <a:spcAft>
                <a:spcPts val="1600"/>
              </a:spcAft>
              <a:buSzPts val="1400"/>
              <a:buNone/>
            </a:pPr>
            <a:r>
              <a:rPr lang="en-GB"/>
              <a:t>Gamification</a:t>
            </a:r>
            <a:endParaRPr/>
          </a:p>
        </p:txBody>
      </p:sp>
      <p:sp>
        <p:nvSpPr>
          <p:cNvPr id="811" name="Google Shape;811;p40"/>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GB"/>
              <a:t>Concept</a:t>
            </a:r>
            <a:endParaRPr/>
          </a:p>
        </p:txBody>
      </p:sp>
      <p:sp>
        <p:nvSpPr>
          <p:cNvPr id="812" name="Google Shape;812;p40"/>
          <p:cNvSpPr txBox="1"/>
          <p:nvPr>
            <p:ph idx="3" type="subTitle"/>
          </p:nvPr>
        </p:nvSpPr>
        <p:spPr>
          <a:xfrm>
            <a:off x="5694625" y="1998800"/>
            <a:ext cx="2033400" cy="4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GB"/>
              <a:t>Sustainability</a:t>
            </a:r>
            <a:endParaRPr/>
          </a:p>
        </p:txBody>
      </p:sp>
      <p:sp>
        <p:nvSpPr>
          <p:cNvPr id="813" name="Google Shape;813;p40"/>
          <p:cNvSpPr txBox="1"/>
          <p:nvPr>
            <p:ph idx="4" type="subTitle"/>
          </p:nvPr>
        </p:nvSpPr>
        <p:spPr>
          <a:xfrm>
            <a:off x="5474558" y="2959350"/>
            <a:ext cx="2439300" cy="992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Incentives</a:t>
            </a:r>
            <a:endParaRPr/>
          </a:p>
          <a:p>
            <a:pPr indent="-330200" lvl="0" marL="457200" rtl="0" algn="l">
              <a:lnSpc>
                <a:spcPct val="100000"/>
              </a:lnSpc>
              <a:spcBef>
                <a:spcPts val="1000"/>
              </a:spcBef>
              <a:spcAft>
                <a:spcPts val="0"/>
              </a:spcAft>
              <a:buSzPts val="1600"/>
              <a:buChar char="❏"/>
            </a:pPr>
            <a:r>
              <a:rPr lang="en-GB"/>
              <a:t>Co-op with friends &amp; family</a:t>
            </a:r>
            <a:endParaRPr/>
          </a:p>
        </p:txBody>
      </p:sp>
      <p:sp>
        <p:nvSpPr>
          <p:cNvPr id="814" name="Google Shape;814;p40"/>
          <p:cNvSpPr/>
          <p:nvPr/>
        </p:nvSpPr>
        <p:spPr>
          <a:xfrm rot="10800000">
            <a:off x="5796664" y="2532188"/>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41"/>
          <p:cNvSpPr txBox="1"/>
          <p:nvPr>
            <p:ph type="title"/>
          </p:nvPr>
        </p:nvSpPr>
        <p:spPr>
          <a:xfrm>
            <a:off x="3249550" y="1433325"/>
            <a:ext cx="2478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100"/>
              <a:buNone/>
            </a:pPr>
            <a:r>
              <a:rPr lang="en-GB"/>
              <a:t>Quest</a:t>
            </a:r>
            <a:endParaRPr/>
          </a:p>
        </p:txBody>
      </p:sp>
      <p:sp>
        <p:nvSpPr>
          <p:cNvPr id="820" name="Google Shape;820;p41"/>
          <p:cNvSpPr txBox="1"/>
          <p:nvPr>
            <p:ph idx="2" type="subTitle"/>
          </p:nvPr>
        </p:nvSpPr>
        <p:spPr>
          <a:xfrm>
            <a:off x="3249550" y="2052350"/>
            <a:ext cx="2508000" cy="798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sz="1400"/>
              <a:t>Guide &amp; Educate Clients </a:t>
            </a:r>
            <a:endParaRPr sz="1400"/>
          </a:p>
          <a:p>
            <a:pPr indent="-317500" lvl="0" marL="457200" rtl="0" algn="l">
              <a:lnSpc>
                <a:spcPct val="100000"/>
              </a:lnSpc>
              <a:spcBef>
                <a:spcPts val="0"/>
              </a:spcBef>
              <a:spcAft>
                <a:spcPts val="0"/>
              </a:spcAft>
              <a:buSzPts val="1400"/>
              <a:buChar char="❏"/>
            </a:pPr>
            <a:r>
              <a:rPr lang="en-GB" sz="1400"/>
              <a:t>Gives Gold &amp; EXP</a:t>
            </a:r>
            <a:endParaRPr sz="1400"/>
          </a:p>
        </p:txBody>
      </p:sp>
      <p:sp>
        <p:nvSpPr>
          <p:cNvPr id="821" name="Google Shape;821;p41"/>
          <p:cNvSpPr txBox="1"/>
          <p:nvPr>
            <p:ph idx="1" type="subTitle"/>
          </p:nvPr>
        </p:nvSpPr>
        <p:spPr>
          <a:xfrm>
            <a:off x="344950" y="3587225"/>
            <a:ext cx="2715600" cy="798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sz="1400"/>
              <a:t>Purchase Rewards</a:t>
            </a:r>
            <a:endParaRPr sz="1400"/>
          </a:p>
          <a:p>
            <a:pPr indent="-317500" lvl="0" marL="457200" rtl="0" algn="l">
              <a:lnSpc>
                <a:spcPct val="100000"/>
              </a:lnSpc>
              <a:spcBef>
                <a:spcPts val="0"/>
              </a:spcBef>
              <a:spcAft>
                <a:spcPts val="0"/>
              </a:spcAft>
              <a:buSzPts val="1400"/>
              <a:buChar char="❏"/>
            </a:pPr>
            <a:r>
              <a:rPr lang="en-GB" sz="1400"/>
              <a:t>Promote other Products &amp; Services</a:t>
            </a:r>
            <a:endParaRPr sz="1400"/>
          </a:p>
        </p:txBody>
      </p:sp>
      <p:sp>
        <p:nvSpPr>
          <p:cNvPr id="822" name="Google Shape;822;p41"/>
          <p:cNvSpPr txBox="1"/>
          <p:nvPr>
            <p:ph idx="4" type="title"/>
          </p:nvPr>
        </p:nvSpPr>
        <p:spPr>
          <a:xfrm>
            <a:off x="6124650" y="815825"/>
            <a:ext cx="2478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100"/>
              <a:buNone/>
            </a:pPr>
            <a:r>
              <a:rPr lang="en-GB"/>
              <a:t>Destination</a:t>
            </a:r>
            <a:endParaRPr/>
          </a:p>
        </p:txBody>
      </p:sp>
      <p:sp>
        <p:nvSpPr>
          <p:cNvPr id="823" name="Google Shape;823;p41"/>
          <p:cNvSpPr txBox="1"/>
          <p:nvPr>
            <p:ph idx="5" type="title"/>
          </p:nvPr>
        </p:nvSpPr>
        <p:spPr>
          <a:xfrm>
            <a:off x="616200" y="2972125"/>
            <a:ext cx="2478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100"/>
              <a:buNone/>
            </a:pPr>
            <a:r>
              <a:rPr lang="en-GB"/>
              <a:t>Shop</a:t>
            </a:r>
            <a:endParaRPr/>
          </a:p>
        </p:txBody>
      </p:sp>
      <p:sp>
        <p:nvSpPr>
          <p:cNvPr id="824" name="Google Shape;824;p41"/>
          <p:cNvSpPr txBox="1"/>
          <p:nvPr>
            <p:ph idx="3" type="subTitle"/>
          </p:nvPr>
        </p:nvSpPr>
        <p:spPr>
          <a:xfrm>
            <a:off x="6124650" y="1433325"/>
            <a:ext cx="3149100" cy="798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sz="1400"/>
              <a:t>Enable Clients to set Goals</a:t>
            </a:r>
            <a:endParaRPr sz="1400"/>
          </a:p>
          <a:p>
            <a:pPr indent="-317500" lvl="0" marL="457200" rtl="0" algn="l">
              <a:lnSpc>
                <a:spcPct val="100000"/>
              </a:lnSpc>
              <a:spcBef>
                <a:spcPts val="0"/>
              </a:spcBef>
              <a:spcAft>
                <a:spcPts val="0"/>
              </a:spcAft>
              <a:buSzPts val="1400"/>
              <a:buChar char="❏"/>
            </a:pPr>
            <a:r>
              <a:rPr lang="en-GB" sz="1400"/>
              <a:t>Partitions Savings Account to achieve set Goals</a:t>
            </a:r>
            <a:endParaRPr sz="1400"/>
          </a:p>
        </p:txBody>
      </p:sp>
      <p:sp>
        <p:nvSpPr>
          <p:cNvPr id="825" name="Google Shape;825;p4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GB"/>
              <a:t>Features</a:t>
            </a:r>
            <a:endParaRPr/>
          </a:p>
        </p:txBody>
      </p:sp>
      <p:pic>
        <p:nvPicPr>
          <p:cNvPr id="826" name="Google Shape;826;p41"/>
          <p:cNvPicPr preferRelativeResize="0"/>
          <p:nvPr/>
        </p:nvPicPr>
        <p:blipFill>
          <a:blip r:embed="rId3">
            <a:alphaModFix/>
          </a:blip>
          <a:stretch>
            <a:fillRect/>
          </a:stretch>
        </p:blipFill>
        <p:spPr>
          <a:xfrm>
            <a:off x="4652550" y="1443675"/>
            <a:ext cx="608675" cy="608675"/>
          </a:xfrm>
          <a:prstGeom prst="rect">
            <a:avLst/>
          </a:prstGeom>
          <a:noFill/>
          <a:ln>
            <a:noFill/>
          </a:ln>
        </p:spPr>
      </p:pic>
      <p:pic>
        <p:nvPicPr>
          <p:cNvPr id="827" name="Google Shape;827;p41"/>
          <p:cNvPicPr preferRelativeResize="0"/>
          <p:nvPr/>
        </p:nvPicPr>
        <p:blipFill>
          <a:blip r:embed="rId4">
            <a:alphaModFix/>
          </a:blip>
          <a:stretch>
            <a:fillRect/>
          </a:stretch>
        </p:blipFill>
        <p:spPr>
          <a:xfrm>
            <a:off x="8506950" y="778605"/>
            <a:ext cx="608676" cy="609920"/>
          </a:xfrm>
          <a:prstGeom prst="rect">
            <a:avLst/>
          </a:prstGeom>
          <a:noFill/>
          <a:ln>
            <a:noFill/>
          </a:ln>
        </p:spPr>
      </p:pic>
      <p:sp>
        <p:nvSpPr>
          <p:cNvPr id="828" name="Google Shape;828;p41"/>
          <p:cNvSpPr txBox="1"/>
          <p:nvPr>
            <p:ph idx="1" type="subTitle"/>
          </p:nvPr>
        </p:nvSpPr>
        <p:spPr>
          <a:xfrm>
            <a:off x="4898750" y="3674250"/>
            <a:ext cx="2051700" cy="798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sz="1400"/>
              <a:t>Provide useful Articles &amp; Reports</a:t>
            </a:r>
            <a:endParaRPr sz="1400"/>
          </a:p>
        </p:txBody>
      </p:sp>
      <p:sp>
        <p:nvSpPr>
          <p:cNvPr id="829" name="Google Shape;829;p41"/>
          <p:cNvSpPr txBox="1"/>
          <p:nvPr>
            <p:ph idx="5" type="title"/>
          </p:nvPr>
        </p:nvSpPr>
        <p:spPr>
          <a:xfrm>
            <a:off x="4924325" y="3101550"/>
            <a:ext cx="305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100"/>
              <a:buNone/>
            </a:pPr>
            <a:r>
              <a:rPr lang="en-GB"/>
              <a:t>Bulletin Board</a:t>
            </a:r>
            <a:endParaRPr/>
          </a:p>
        </p:txBody>
      </p:sp>
      <p:pic>
        <p:nvPicPr>
          <p:cNvPr id="830" name="Google Shape;830;p41"/>
          <p:cNvPicPr preferRelativeResize="0"/>
          <p:nvPr/>
        </p:nvPicPr>
        <p:blipFill>
          <a:blip r:embed="rId5">
            <a:alphaModFix/>
          </a:blip>
          <a:stretch>
            <a:fillRect/>
          </a:stretch>
        </p:blipFill>
        <p:spPr>
          <a:xfrm>
            <a:off x="1793550" y="2931799"/>
            <a:ext cx="785875" cy="655425"/>
          </a:xfrm>
          <a:prstGeom prst="rect">
            <a:avLst/>
          </a:prstGeom>
          <a:noFill/>
          <a:ln>
            <a:noFill/>
          </a:ln>
        </p:spPr>
      </p:pic>
      <p:pic>
        <p:nvPicPr>
          <p:cNvPr id="831" name="Google Shape;831;p41"/>
          <p:cNvPicPr preferRelativeResize="0"/>
          <p:nvPr/>
        </p:nvPicPr>
        <p:blipFill>
          <a:blip r:embed="rId6">
            <a:alphaModFix/>
          </a:blip>
          <a:stretch>
            <a:fillRect/>
          </a:stretch>
        </p:blipFill>
        <p:spPr>
          <a:xfrm>
            <a:off x="7191775" y="3730550"/>
            <a:ext cx="984625" cy="98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42"/>
          <p:cNvSpPr/>
          <p:nvPr/>
        </p:nvSpPr>
        <p:spPr>
          <a:xfrm flipH="1">
            <a:off x="2629903" y="3055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2"/>
          <p:cNvSpPr/>
          <p:nvPr/>
        </p:nvSpPr>
        <p:spPr>
          <a:xfrm flipH="1">
            <a:off x="1388665" y="1767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2"/>
          <p:cNvSpPr txBox="1"/>
          <p:nvPr>
            <p:ph idx="2" type="subTitle"/>
          </p:nvPr>
        </p:nvSpPr>
        <p:spPr>
          <a:xfrm>
            <a:off x="1319250" y="2245700"/>
            <a:ext cx="2257800" cy="38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sz="1800"/>
              <a:t>Gain new</a:t>
            </a:r>
            <a:r>
              <a:rPr lang="en-GB" sz="1800"/>
              <a:t> Business Opportunities</a:t>
            </a:r>
            <a:endParaRPr sz="1800"/>
          </a:p>
        </p:txBody>
      </p:sp>
      <p:sp>
        <p:nvSpPr>
          <p:cNvPr id="839" name="Google Shape;839;p42"/>
          <p:cNvSpPr txBox="1"/>
          <p:nvPr>
            <p:ph idx="3" type="subTitle"/>
          </p:nvPr>
        </p:nvSpPr>
        <p:spPr>
          <a:xfrm>
            <a:off x="4143475" y="2245700"/>
            <a:ext cx="1908600" cy="38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sz="1800"/>
              <a:t>Boost </a:t>
            </a:r>
            <a:r>
              <a:rPr lang="en-GB" sz="1800"/>
              <a:t>Clients’ Knowledge</a:t>
            </a:r>
            <a:endParaRPr sz="1800"/>
          </a:p>
        </p:txBody>
      </p:sp>
      <p:sp>
        <p:nvSpPr>
          <p:cNvPr id="840" name="Google Shape;840;p42"/>
          <p:cNvSpPr txBox="1"/>
          <p:nvPr>
            <p:ph idx="4" type="subTitle"/>
          </p:nvPr>
        </p:nvSpPr>
        <p:spPr>
          <a:xfrm>
            <a:off x="6856450" y="2245700"/>
            <a:ext cx="2023200" cy="38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sz="1800"/>
              <a:t>Increase Bankers’ Job Satisfaction</a:t>
            </a:r>
            <a:endParaRPr sz="1800"/>
          </a:p>
        </p:txBody>
      </p:sp>
      <p:sp>
        <p:nvSpPr>
          <p:cNvPr id="841" name="Google Shape;841;p42"/>
          <p:cNvSpPr txBox="1"/>
          <p:nvPr>
            <p:ph idx="5" type="subTitle"/>
          </p:nvPr>
        </p:nvSpPr>
        <p:spPr>
          <a:xfrm>
            <a:off x="2560488" y="3531100"/>
            <a:ext cx="1908600" cy="38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sz="1800"/>
              <a:t>Increase Cash in Bank</a:t>
            </a:r>
            <a:endParaRPr sz="1800"/>
          </a:p>
        </p:txBody>
      </p:sp>
      <p:sp>
        <p:nvSpPr>
          <p:cNvPr id="842" name="Google Shape;842;p42"/>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rPr lang="en-GB"/>
              <a:t>Benefits</a:t>
            </a:r>
            <a:endParaRPr/>
          </a:p>
        </p:txBody>
      </p:sp>
      <p:grpSp>
        <p:nvGrpSpPr>
          <p:cNvPr id="843" name="Google Shape;843;p42"/>
          <p:cNvGrpSpPr/>
          <p:nvPr/>
        </p:nvGrpSpPr>
        <p:grpSpPr>
          <a:xfrm>
            <a:off x="3661226" y="2072963"/>
            <a:ext cx="354300" cy="466750"/>
            <a:chOff x="3316550" y="2312738"/>
            <a:chExt cx="354300" cy="466750"/>
          </a:xfrm>
        </p:grpSpPr>
        <p:sp>
          <p:nvSpPr>
            <p:cNvPr id="844" name="Google Shape;844;p42"/>
            <p:cNvSpPr/>
            <p:nvPr/>
          </p:nvSpPr>
          <p:spPr>
            <a:xfrm>
              <a:off x="3316550" y="2440738"/>
              <a:ext cx="314500" cy="338750"/>
            </a:xfrm>
            <a:custGeom>
              <a:rect b="b" l="l" r="r" t="t"/>
              <a:pathLst>
                <a:path extrusionOk="0" h="13550" w="12580">
                  <a:moveTo>
                    <a:pt x="6023" y="0"/>
                  </a:moveTo>
                  <a:cubicBezTo>
                    <a:pt x="4658" y="0"/>
                    <a:pt x="3546" y="1105"/>
                    <a:pt x="3546" y="2469"/>
                  </a:cubicBezTo>
                  <a:lnTo>
                    <a:pt x="3546" y="4963"/>
                  </a:lnTo>
                  <a:cubicBezTo>
                    <a:pt x="3546" y="5378"/>
                    <a:pt x="3734" y="5762"/>
                    <a:pt x="4047" y="6015"/>
                  </a:cubicBezTo>
                  <a:lnTo>
                    <a:pt x="4047" y="8233"/>
                  </a:lnTo>
                  <a:cubicBezTo>
                    <a:pt x="3601" y="8453"/>
                    <a:pt x="2009" y="9291"/>
                    <a:pt x="518" y="10506"/>
                  </a:cubicBezTo>
                  <a:cubicBezTo>
                    <a:pt x="189" y="10781"/>
                    <a:pt x="1" y="11182"/>
                    <a:pt x="1" y="11613"/>
                  </a:cubicBezTo>
                  <a:lnTo>
                    <a:pt x="1" y="13322"/>
                  </a:lnTo>
                  <a:cubicBezTo>
                    <a:pt x="1" y="13448"/>
                    <a:pt x="104" y="13549"/>
                    <a:pt x="229" y="13549"/>
                  </a:cubicBezTo>
                  <a:cubicBezTo>
                    <a:pt x="355" y="13549"/>
                    <a:pt x="456" y="13448"/>
                    <a:pt x="456" y="13322"/>
                  </a:cubicBezTo>
                  <a:lnTo>
                    <a:pt x="456" y="11613"/>
                  </a:lnTo>
                  <a:cubicBezTo>
                    <a:pt x="456" y="11323"/>
                    <a:pt x="590" y="11041"/>
                    <a:pt x="810" y="10860"/>
                  </a:cubicBezTo>
                  <a:cubicBezTo>
                    <a:pt x="2338" y="9598"/>
                    <a:pt x="4000" y="8766"/>
                    <a:pt x="4314" y="8610"/>
                  </a:cubicBezTo>
                  <a:cubicBezTo>
                    <a:pt x="4433" y="8547"/>
                    <a:pt x="4510" y="8429"/>
                    <a:pt x="4510" y="8303"/>
                  </a:cubicBezTo>
                  <a:lnTo>
                    <a:pt x="4510" y="5896"/>
                  </a:lnTo>
                  <a:cubicBezTo>
                    <a:pt x="4510" y="5819"/>
                    <a:pt x="4470" y="5747"/>
                    <a:pt x="4401" y="5708"/>
                  </a:cubicBezTo>
                  <a:cubicBezTo>
                    <a:pt x="4150" y="5537"/>
                    <a:pt x="4000" y="5262"/>
                    <a:pt x="4000" y="4963"/>
                  </a:cubicBezTo>
                  <a:lnTo>
                    <a:pt x="4000" y="2469"/>
                  </a:lnTo>
                  <a:cubicBezTo>
                    <a:pt x="4000" y="1357"/>
                    <a:pt x="4911" y="446"/>
                    <a:pt x="6023" y="446"/>
                  </a:cubicBezTo>
                  <a:lnTo>
                    <a:pt x="6557" y="446"/>
                  </a:lnTo>
                  <a:cubicBezTo>
                    <a:pt x="7669" y="446"/>
                    <a:pt x="8580" y="1357"/>
                    <a:pt x="8580" y="2469"/>
                  </a:cubicBezTo>
                  <a:lnTo>
                    <a:pt x="8580" y="4963"/>
                  </a:lnTo>
                  <a:cubicBezTo>
                    <a:pt x="8580" y="5262"/>
                    <a:pt x="8431" y="5544"/>
                    <a:pt x="8172" y="5708"/>
                  </a:cubicBezTo>
                  <a:cubicBezTo>
                    <a:pt x="8110" y="5747"/>
                    <a:pt x="8070" y="5819"/>
                    <a:pt x="8070" y="5896"/>
                  </a:cubicBezTo>
                  <a:lnTo>
                    <a:pt x="8070" y="8303"/>
                  </a:lnTo>
                  <a:cubicBezTo>
                    <a:pt x="8070" y="8429"/>
                    <a:pt x="8149" y="8547"/>
                    <a:pt x="8266" y="8610"/>
                  </a:cubicBezTo>
                  <a:cubicBezTo>
                    <a:pt x="8580" y="8766"/>
                    <a:pt x="10242" y="9598"/>
                    <a:pt x="11772" y="10860"/>
                  </a:cubicBezTo>
                  <a:cubicBezTo>
                    <a:pt x="11990" y="11041"/>
                    <a:pt x="12124" y="11314"/>
                    <a:pt x="12124" y="11613"/>
                  </a:cubicBezTo>
                  <a:lnTo>
                    <a:pt x="12124" y="13322"/>
                  </a:lnTo>
                  <a:cubicBezTo>
                    <a:pt x="12124" y="13448"/>
                    <a:pt x="12225" y="13549"/>
                    <a:pt x="12351" y="13549"/>
                  </a:cubicBezTo>
                  <a:cubicBezTo>
                    <a:pt x="12477" y="13549"/>
                    <a:pt x="12579" y="13448"/>
                    <a:pt x="12579" y="13322"/>
                  </a:cubicBezTo>
                  <a:lnTo>
                    <a:pt x="12579" y="11613"/>
                  </a:lnTo>
                  <a:cubicBezTo>
                    <a:pt x="12579" y="11182"/>
                    <a:pt x="12391" y="10774"/>
                    <a:pt x="12062" y="10506"/>
                  </a:cubicBezTo>
                  <a:cubicBezTo>
                    <a:pt x="10571" y="9291"/>
                    <a:pt x="8979" y="8453"/>
                    <a:pt x="8533" y="8233"/>
                  </a:cubicBezTo>
                  <a:lnTo>
                    <a:pt x="8533" y="6015"/>
                  </a:lnTo>
                  <a:cubicBezTo>
                    <a:pt x="8845" y="5762"/>
                    <a:pt x="9034" y="5378"/>
                    <a:pt x="9034" y="4963"/>
                  </a:cubicBezTo>
                  <a:lnTo>
                    <a:pt x="9034" y="2469"/>
                  </a:lnTo>
                  <a:cubicBezTo>
                    <a:pt x="9034" y="1105"/>
                    <a:pt x="7921" y="0"/>
                    <a:pt x="655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2"/>
            <p:cNvSpPr/>
            <p:nvPr/>
          </p:nvSpPr>
          <p:spPr>
            <a:xfrm>
              <a:off x="3451625" y="2312738"/>
              <a:ext cx="219225" cy="215425"/>
            </a:xfrm>
            <a:custGeom>
              <a:rect b="b" l="l" r="r" t="t"/>
              <a:pathLst>
                <a:path extrusionOk="0" h="8617" w="8769">
                  <a:moveTo>
                    <a:pt x="5600" y="0"/>
                  </a:moveTo>
                  <a:cubicBezTo>
                    <a:pt x="5523" y="0"/>
                    <a:pt x="5447" y="16"/>
                    <a:pt x="5371" y="47"/>
                  </a:cubicBezTo>
                  <a:cubicBezTo>
                    <a:pt x="5223" y="109"/>
                    <a:pt x="5114" y="227"/>
                    <a:pt x="5051" y="369"/>
                  </a:cubicBezTo>
                  <a:lnTo>
                    <a:pt x="4901" y="713"/>
                  </a:lnTo>
                  <a:cubicBezTo>
                    <a:pt x="4729" y="689"/>
                    <a:pt x="4557" y="678"/>
                    <a:pt x="4384" y="678"/>
                  </a:cubicBezTo>
                  <a:cubicBezTo>
                    <a:pt x="4212" y="678"/>
                    <a:pt x="4039" y="689"/>
                    <a:pt x="3866" y="713"/>
                  </a:cubicBezTo>
                  <a:lnTo>
                    <a:pt x="3717" y="369"/>
                  </a:lnTo>
                  <a:cubicBezTo>
                    <a:pt x="3623" y="143"/>
                    <a:pt x="3401" y="2"/>
                    <a:pt x="3170" y="2"/>
                  </a:cubicBezTo>
                  <a:cubicBezTo>
                    <a:pt x="3096" y="2"/>
                    <a:pt x="3021" y="16"/>
                    <a:pt x="2949" y="47"/>
                  </a:cubicBezTo>
                  <a:lnTo>
                    <a:pt x="2385" y="282"/>
                  </a:lnTo>
                  <a:cubicBezTo>
                    <a:pt x="2088" y="408"/>
                    <a:pt x="1937" y="752"/>
                    <a:pt x="2071" y="1050"/>
                  </a:cubicBezTo>
                  <a:lnTo>
                    <a:pt x="2212" y="1396"/>
                  </a:lnTo>
                  <a:cubicBezTo>
                    <a:pt x="1929" y="1607"/>
                    <a:pt x="1687" y="1850"/>
                    <a:pt x="1476" y="2132"/>
                  </a:cubicBezTo>
                  <a:lnTo>
                    <a:pt x="1130" y="1991"/>
                  </a:lnTo>
                  <a:cubicBezTo>
                    <a:pt x="1055" y="1960"/>
                    <a:pt x="977" y="1946"/>
                    <a:pt x="902" y="1946"/>
                  </a:cubicBezTo>
                  <a:cubicBezTo>
                    <a:pt x="669" y="1946"/>
                    <a:pt x="450" y="2082"/>
                    <a:pt x="362" y="2312"/>
                  </a:cubicBezTo>
                  <a:lnTo>
                    <a:pt x="127" y="2869"/>
                  </a:lnTo>
                  <a:cubicBezTo>
                    <a:pt x="1" y="3167"/>
                    <a:pt x="142" y="3521"/>
                    <a:pt x="448" y="3637"/>
                  </a:cubicBezTo>
                  <a:lnTo>
                    <a:pt x="958" y="3857"/>
                  </a:lnTo>
                  <a:cubicBezTo>
                    <a:pt x="989" y="3869"/>
                    <a:pt x="1019" y="3874"/>
                    <a:pt x="1049" y="3874"/>
                  </a:cubicBezTo>
                  <a:cubicBezTo>
                    <a:pt x="1142" y="3874"/>
                    <a:pt x="1226" y="3821"/>
                    <a:pt x="1256" y="3731"/>
                  </a:cubicBezTo>
                  <a:cubicBezTo>
                    <a:pt x="1310" y="3615"/>
                    <a:pt x="1248" y="3481"/>
                    <a:pt x="1137" y="3434"/>
                  </a:cubicBezTo>
                  <a:lnTo>
                    <a:pt x="620" y="3223"/>
                  </a:lnTo>
                  <a:cubicBezTo>
                    <a:pt x="550" y="3191"/>
                    <a:pt x="526" y="3112"/>
                    <a:pt x="550" y="3043"/>
                  </a:cubicBezTo>
                  <a:lnTo>
                    <a:pt x="785" y="2486"/>
                  </a:lnTo>
                  <a:cubicBezTo>
                    <a:pt x="802" y="2433"/>
                    <a:pt x="850" y="2402"/>
                    <a:pt x="902" y="2402"/>
                  </a:cubicBezTo>
                  <a:cubicBezTo>
                    <a:pt x="921" y="2402"/>
                    <a:pt x="940" y="2406"/>
                    <a:pt x="958" y="2414"/>
                  </a:cubicBezTo>
                  <a:lnTo>
                    <a:pt x="1476" y="2627"/>
                  </a:lnTo>
                  <a:cubicBezTo>
                    <a:pt x="1502" y="2638"/>
                    <a:pt x="1531" y="2643"/>
                    <a:pt x="1559" y="2643"/>
                  </a:cubicBezTo>
                  <a:cubicBezTo>
                    <a:pt x="1631" y="2643"/>
                    <a:pt x="1704" y="2608"/>
                    <a:pt x="1749" y="2540"/>
                  </a:cubicBezTo>
                  <a:cubicBezTo>
                    <a:pt x="1984" y="2196"/>
                    <a:pt x="2276" y="1906"/>
                    <a:pt x="2628" y="1671"/>
                  </a:cubicBezTo>
                  <a:cubicBezTo>
                    <a:pt x="2714" y="1607"/>
                    <a:pt x="2754" y="1498"/>
                    <a:pt x="2707" y="1388"/>
                  </a:cubicBezTo>
                  <a:lnTo>
                    <a:pt x="2494" y="879"/>
                  </a:lnTo>
                  <a:cubicBezTo>
                    <a:pt x="2471" y="807"/>
                    <a:pt x="2494" y="730"/>
                    <a:pt x="2566" y="698"/>
                  </a:cubicBezTo>
                  <a:lnTo>
                    <a:pt x="3130" y="470"/>
                  </a:lnTo>
                  <a:cubicBezTo>
                    <a:pt x="3145" y="463"/>
                    <a:pt x="3161" y="459"/>
                    <a:pt x="3177" y="459"/>
                  </a:cubicBezTo>
                  <a:cubicBezTo>
                    <a:pt x="3194" y="459"/>
                    <a:pt x="3212" y="463"/>
                    <a:pt x="3232" y="470"/>
                  </a:cubicBezTo>
                  <a:cubicBezTo>
                    <a:pt x="3264" y="485"/>
                    <a:pt x="3286" y="510"/>
                    <a:pt x="3301" y="542"/>
                  </a:cubicBezTo>
                  <a:lnTo>
                    <a:pt x="3514" y="1059"/>
                  </a:lnTo>
                  <a:cubicBezTo>
                    <a:pt x="3554" y="1139"/>
                    <a:pt x="3634" y="1196"/>
                    <a:pt x="3724" y="1196"/>
                  </a:cubicBezTo>
                  <a:cubicBezTo>
                    <a:pt x="3740" y="1196"/>
                    <a:pt x="3756" y="1195"/>
                    <a:pt x="3772" y="1191"/>
                  </a:cubicBezTo>
                  <a:cubicBezTo>
                    <a:pt x="3976" y="1152"/>
                    <a:pt x="4182" y="1133"/>
                    <a:pt x="4388" y="1133"/>
                  </a:cubicBezTo>
                  <a:cubicBezTo>
                    <a:pt x="4594" y="1133"/>
                    <a:pt x="4800" y="1152"/>
                    <a:pt x="5004" y="1191"/>
                  </a:cubicBezTo>
                  <a:cubicBezTo>
                    <a:pt x="5022" y="1195"/>
                    <a:pt x="5039" y="1197"/>
                    <a:pt x="5056" y="1197"/>
                  </a:cubicBezTo>
                  <a:cubicBezTo>
                    <a:pt x="5147" y="1197"/>
                    <a:pt x="5229" y="1145"/>
                    <a:pt x="5262" y="1059"/>
                  </a:cubicBezTo>
                  <a:lnTo>
                    <a:pt x="5475" y="542"/>
                  </a:lnTo>
                  <a:cubicBezTo>
                    <a:pt x="5497" y="489"/>
                    <a:pt x="5546" y="458"/>
                    <a:pt x="5598" y="458"/>
                  </a:cubicBezTo>
                  <a:cubicBezTo>
                    <a:pt x="5616" y="458"/>
                    <a:pt x="5635" y="462"/>
                    <a:pt x="5654" y="470"/>
                  </a:cubicBezTo>
                  <a:lnTo>
                    <a:pt x="6211" y="698"/>
                  </a:lnTo>
                  <a:cubicBezTo>
                    <a:pt x="6250" y="713"/>
                    <a:pt x="6265" y="737"/>
                    <a:pt x="6282" y="777"/>
                  </a:cubicBezTo>
                  <a:cubicBezTo>
                    <a:pt x="6297" y="807"/>
                    <a:pt x="6297" y="839"/>
                    <a:pt x="6282" y="879"/>
                  </a:cubicBezTo>
                  <a:lnTo>
                    <a:pt x="6062" y="1396"/>
                  </a:lnTo>
                  <a:cubicBezTo>
                    <a:pt x="6022" y="1498"/>
                    <a:pt x="6054" y="1614"/>
                    <a:pt x="6149" y="1671"/>
                  </a:cubicBezTo>
                  <a:cubicBezTo>
                    <a:pt x="6493" y="1906"/>
                    <a:pt x="6792" y="2196"/>
                    <a:pt x="7018" y="2548"/>
                  </a:cubicBezTo>
                  <a:cubicBezTo>
                    <a:pt x="7063" y="2609"/>
                    <a:pt x="7135" y="2647"/>
                    <a:pt x="7209" y="2647"/>
                  </a:cubicBezTo>
                  <a:cubicBezTo>
                    <a:pt x="7240" y="2647"/>
                    <a:pt x="7271" y="2640"/>
                    <a:pt x="7300" y="2627"/>
                  </a:cubicBezTo>
                  <a:lnTo>
                    <a:pt x="7810" y="2414"/>
                  </a:lnTo>
                  <a:cubicBezTo>
                    <a:pt x="7826" y="2409"/>
                    <a:pt x="7842" y="2407"/>
                    <a:pt x="7857" y="2407"/>
                  </a:cubicBezTo>
                  <a:cubicBezTo>
                    <a:pt x="7913" y="2407"/>
                    <a:pt x="7966" y="2437"/>
                    <a:pt x="7991" y="2486"/>
                  </a:cubicBezTo>
                  <a:lnTo>
                    <a:pt x="8219" y="3050"/>
                  </a:lnTo>
                  <a:cubicBezTo>
                    <a:pt x="8251" y="3120"/>
                    <a:pt x="8219" y="3191"/>
                    <a:pt x="8147" y="3223"/>
                  </a:cubicBezTo>
                  <a:lnTo>
                    <a:pt x="7639" y="3442"/>
                  </a:lnTo>
                  <a:cubicBezTo>
                    <a:pt x="7535" y="3481"/>
                    <a:pt x="7481" y="3590"/>
                    <a:pt x="7498" y="3694"/>
                  </a:cubicBezTo>
                  <a:cubicBezTo>
                    <a:pt x="7575" y="4100"/>
                    <a:pt x="7575" y="4516"/>
                    <a:pt x="7498" y="4932"/>
                  </a:cubicBezTo>
                  <a:cubicBezTo>
                    <a:pt x="7473" y="5034"/>
                    <a:pt x="7528" y="5143"/>
                    <a:pt x="7639" y="5182"/>
                  </a:cubicBezTo>
                  <a:lnTo>
                    <a:pt x="8147" y="5402"/>
                  </a:lnTo>
                  <a:cubicBezTo>
                    <a:pt x="8219" y="5425"/>
                    <a:pt x="8251" y="5504"/>
                    <a:pt x="8219" y="5576"/>
                  </a:cubicBezTo>
                  <a:lnTo>
                    <a:pt x="7991" y="6131"/>
                  </a:lnTo>
                  <a:cubicBezTo>
                    <a:pt x="7966" y="6186"/>
                    <a:pt x="7914" y="6218"/>
                    <a:pt x="7859" y="6218"/>
                  </a:cubicBezTo>
                  <a:cubicBezTo>
                    <a:pt x="7843" y="6218"/>
                    <a:pt x="7826" y="6215"/>
                    <a:pt x="7810" y="6210"/>
                  </a:cubicBezTo>
                  <a:lnTo>
                    <a:pt x="7300" y="5990"/>
                  </a:lnTo>
                  <a:cubicBezTo>
                    <a:pt x="7272" y="5979"/>
                    <a:pt x="7242" y="5974"/>
                    <a:pt x="7213" y="5974"/>
                  </a:cubicBezTo>
                  <a:cubicBezTo>
                    <a:pt x="7137" y="5974"/>
                    <a:pt x="7064" y="6008"/>
                    <a:pt x="7018" y="6076"/>
                  </a:cubicBezTo>
                  <a:cubicBezTo>
                    <a:pt x="6792" y="6422"/>
                    <a:pt x="6493" y="6720"/>
                    <a:pt x="6149" y="6947"/>
                  </a:cubicBezTo>
                  <a:cubicBezTo>
                    <a:pt x="6054" y="7010"/>
                    <a:pt x="6022" y="7128"/>
                    <a:pt x="6062" y="7230"/>
                  </a:cubicBezTo>
                  <a:lnTo>
                    <a:pt x="6275" y="7747"/>
                  </a:lnTo>
                  <a:cubicBezTo>
                    <a:pt x="6305" y="7809"/>
                    <a:pt x="6275" y="7888"/>
                    <a:pt x="6203" y="7918"/>
                  </a:cubicBezTo>
                  <a:lnTo>
                    <a:pt x="5646" y="8154"/>
                  </a:lnTo>
                  <a:cubicBezTo>
                    <a:pt x="5626" y="8162"/>
                    <a:pt x="5609" y="8166"/>
                    <a:pt x="5592" y="8166"/>
                  </a:cubicBezTo>
                  <a:cubicBezTo>
                    <a:pt x="5576" y="8166"/>
                    <a:pt x="5560" y="8162"/>
                    <a:pt x="5544" y="8154"/>
                  </a:cubicBezTo>
                  <a:cubicBezTo>
                    <a:pt x="5505" y="8139"/>
                    <a:pt x="5482" y="8116"/>
                    <a:pt x="5465" y="8077"/>
                  </a:cubicBezTo>
                  <a:lnTo>
                    <a:pt x="5255" y="7567"/>
                  </a:lnTo>
                  <a:cubicBezTo>
                    <a:pt x="5219" y="7477"/>
                    <a:pt x="5134" y="7424"/>
                    <a:pt x="5044" y="7424"/>
                  </a:cubicBezTo>
                  <a:cubicBezTo>
                    <a:pt x="5015" y="7424"/>
                    <a:pt x="4986" y="7429"/>
                    <a:pt x="4957" y="7440"/>
                  </a:cubicBezTo>
                  <a:cubicBezTo>
                    <a:pt x="4839" y="7495"/>
                    <a:pt x="4784" y="7629"/>
                    <a:pt x="4839" y="7740"/>
                  </a:cubicBezTo>
                  <a:lnTo>
                    <a:pt x="5051" y="8257"/>
                  </a:lnTo>
                  <a:cubicBezTo>
                    <a:pt x="5146" y="8483"/>
                    <a:pt x="5364" y="8617"/>
                    <a:pt x="5592" y="8617"/>
                  </a:cubicBezTo>
                  <a:cubicBezTo>
                    <a:pt x="5671" y="8617"/>
                    <a:pt x="5748" y="8609"/>
                    <a:pt x="5819" y="8577"/>
                  </a:cubicBezTo>
                  <a:lnTo>
                    <a:pt x="6384" y="8342"/>
                  </a:lnTo>
                  <a:cubicBezTo>
                    <a:pt x="6681" y="8218"/>
                    <a:pt x="6822" y="7871"/>
                    <a:pt x="6698" y="7574"/>
                  </a:cubicBezTo>
                  <a:lnTo>
                    <a:pt x="6557" y="7222"/>
                  </a:lnTo>
                  <a:cubicBezTo>
                    <a:pt x="6839" y="7017"/>
                    <a:pt x="7082" y="6774"/>
                    <a:pt x="7293" y="6492"/>
                  </a:cubicBezTo>
                  <a:lnTo>
                    <a:pt x="7639" y="6633"/>
                  </a:lnTo>
                  <a:cubicBezTo>
                    <a:pt x="7713" y="6664"/>
                    <a:pt x="7790" y="6679"/>
                    <a:pt x="7865" y="6679"/>
                  </a:cubicBezTo>
                  <a:cubicBezTo>
                    <a:pt x="8096" y="6679"/>
                    <a:pt x="8318" y="6542"/>
                    <a:pt x="8407" y="6311"/>
                  </a:cubicBezTo>
                  <a:lnTo>
                    <a:pt x="8642" y="5754"/>
                  </a:lnTo>
                  <a:cubicBezTo>
                    <a:pt x="8768" y="5449"/>
                    <a:pt x="8627" y="5105"/>
                    <a:pt x="8320" y="4987"/>
                  </a:cubicBezTo>
                  <a:lnTo>
                    <a:pt x="7976" y="4838"/>
                  </a:lnTo>
                  <a:cubicBezTo>
                    <a:pt x="8023" y="4494"/>
                    <a:pt x="8023" y="4147"/>
                    <a:pt x="7976" y="3795"/>
                  </a:cubicBezTo>
                  <a:lnTo>
                    <a:pt x="8320" y="3654"/>
                  </a:lnTo>
                  <a:cubicBezTo>
                    <a:pt x="8627" y="3521"/>
                    <a:pt x="8768" y="3176"/>
                    <a:pt x="8642" y="2877"/>
                  </a:cubicBezTo>
                  <a:lnTo>
                    <a:pt x="8414" y="2312"/>
                  </a:lnTo>
                  <a:cubicBezTo>
                    <a:pt x="8318" y="2086"/>
                    <a:pt x="8095" y="1950"/>
                    <a:pt x="7863" y="1950"/>
                  </a:cubicBezTo>
                  <a:cubicBezTo>
                    <a:pt x="7790" y="1950"/>
                    <a:pt x="7717" y="1963"/>
                    <a:pt x="7647" y="1991"/>
                  </a:cubicBezTo>
                  <a:lnTo>
                    <a:pt x="7293" y="2141"/>
                  </a:lnTo>
                  <a:cubicBezTo>
                    <a:pt x="7089" y="1859"/>
                    <a:pt x="6839" y="1614"/>
                    <a:pt x="6557" y="1404"/>
                  </a:cubicBezTo>
                  <a:lnTo>
                    <a:pt x="6706" y="1059"/>
                  </a:lnTo>
                  <a:cubicBezTo>
                    <a:pt x="6768" y="909"/>
                    <a:pt x="6768" y="752"/>
                    <a:pt x="6706" y="604"/>
                  </a:cubicBezTo>
                  <a:cubicBezTo>
                    <a:pt x="6642" y="455"/>
                    <a:pt x="6532" y="344"/>
                    <a:pt x="6384" y="282"/>
                  </a:cubicBezTo>
                  <a:lnTo>
                    <a:pt x="5827" y="47"/>
                  </a:lnTo>
                  <a:cubicBezTo>
                    <a:pt x="5752" y="16"/>
                    <a:pt x="5676" y="0"/>
                    <a:pt x="56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2"/>
            <p:cNvSpPr/>
            <p:nvPr/>
          </p:nvSpPr>
          <p:spPr>
            <a:xfrm>
              <a:off x="3514575" y="2374263"/>
              <a:ext cx="92950" cy="92375"/>
            </a:xfrm>
            <a:custGeom>
              <a:rect b="b" l="l" r="r" t="t"/>
              <a:pathLst>
                <a:path extrusionOk="0" h="3695" w="3718">
                  <a:moveTo>
                    <a:pt x="1843" y="0"/>
                  </a:moveTo>
                  <a:cubicBezTo>
                    <a:pt x="823" y="10"/>
                    <a:pt x="0" y="839"/>
                    <a:pt x="8" y="1859"/>
                  </a:cubicBezTo>
                  <a:cubicBezTo>
                    <a:pt x="8" y="1985"/>
                    <a:pt x="110" y="2087"/>
                    <a:pt x="236" y="2087"/>
                  </a:cubicBezTo>
                  <a:cubicBezTo>
                    <a:pt x="360" y="2087"/>
                    <a:pt x="463" y="1985"/>
                    <a:pt x="463" y="1859"/>
                  </a:cubicBezTo>
                  <a:cubicBezTo>
                    <a:pt x="463" y="1092"/>
                    <a:pt x="1083" y="463"/>
                    <a:pt x="1843" y="456"/>
                  </a:cubicBezTo>
                  <a:cubicBezTo>
                    <a:pt x="1852" y="455"/>
                    <a:pt x="1861" y="455"/>
                    <a:pt x="1870" y="455"/>
                  </a:cubicBezTo>
                  <a:cubicBezTo>
                    <a:pt x="2236" y="455"/>
                    <a:pt x="2570" y="603"/>
                    <a:pt x="2831" y="856"/>
                  </a:cubicBezTo>
                  <a:cubicBezTo>
                    <a:pt x="3098" y="1114"/>
                    <a:pt x="3247" y="1468"/>
                    <a:pt x="3247" y="1835"/>
                  </a:cubicBezTo>
                  <a:cubicBezTo>
                    <a:pt x="3262" y="2605"/>
                    <a:pt x="2643" y="3231"/>
                    <a:pt x="1875" y="3239"/>
                  </a:cubicBezTo>
                  <a:cubicBezTo>
                    <a:pt x="1749" y="3239"/>
                    <a:pt x="1647" y="3340"/>
                    <a:pt x="1647" y="3466"/>
                  </a:cubicBezTo>
                  <a:cubicBezTo>
                    <a:pt x="1647" y="3593"/>
                    <a:pt x="1749" y="3694"/>
                    <a:pt x="1875" y="3694"/>
                  </a:cubicBezTo>
                  <a:cubicBezTo>
                    <a:pt x="2893" y="3687"/>
                    <a:pt x="3717" y="2855"/>
                    <a:pt x="3710" y="1835"/>
                  </a:cubicBezTo>
                  <a:cubicBezTo>
                    <a:pt x="3700" y="1342"/>
                    <a:pt x="3504" y="879"/>
                    <a:pt x="3153" y="535"/>
                  </a:cubicBezTo>
                  <a:cubicBezTo>
                    <a:pt x="2799" y="181"/>
                    <a:pt x="2336" y="0"/>
                    <a:pt x="184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7" name="Google Shape;847;p42"/>
          <p:cNvGrpSpPr/>
          <p:nvPr/>
        </p:nvGrpSpPr>
        <p:grpSpPr>
          <a:xfrm>
            <a:off x="2045287" y="3356225"/>
            <a:ext cx="358575" cy="466775"/>
            <a:chOff x="2575200" y="2312713"/>
            <a:chExt cx="358575" cy="466775"/>
          </a:xfrm>
        </p:grpSpPr>
        <p:sp>
          <p:nvSpPr>
            <p:cNvPr id="848" name="Google Shape;848;p42"/>
            <p:cNvSpPr/>
            <p:nvPr/>
          </p:nvSpPr>
          <p:spPr>
            <a:xfrm>
              <a:off x="2575200" y="2442363"/>
              <a:ext cx="358575" cy="337125"/>
            </a:xfrm>
            <a:custGeom>
              <a:rect b="b" l="l" r="r" t="t"/>
              <a:pathLst>
                <a:path extrusionOk="0" h="13485" w="14343">
                  <a:moveTo>
                    <a:pt x="11048" y="0"/>
                  </a:moveTo>
                  <a:cubicBezTo>
                    <a:pt x="11023" y="0"/>
                    <a:pt x="10996" y="2"/>
                    <a:pt x="10970" y="5"/>
                  </a:cubicBezTo>
                  <a:cubicBezTo>
                    <a:pt x="9841" y="146"/>
                    <a:pt x="9190" y="680"/>
                    <a:pt x="8830" y="1151"/>
                  </a:cubicBezTo>
                  <a:cubicBezTo>
                    <a:pt x="8437" y="1032"/>
                    <a:pt x="8038" y="955"/>
                    <a:pt x="7630" y="899"/>
                  </a:cubicBezTo>
                  <a:cubicBezTo>
                    <a:pt x="7620" y="898"/>
                    <a:pt x="7611" y="897"/>
                    <a:pt x="7602" y="897"/>
                  </a:cubicBezTo>
                  <a:cubicBezTo>
                    <a:pt x="7481" y="897"/>
                    <a:pt x="7386" y="987"/>
                    <a:pt x="7372" y="1104"/>
                  </a:cubicBezTo>
                  <a:cubicBezTo>
                    <a:pt x="7355" y="1228"/>
                    <a:pt x="7449" y="1339"/>
                    <a:pt x="7568" y="1354"/>
                  </a:cubicBezTo>
                  <a:cubicBezTo>
                    <a:pt x="8006" y="1409"/>
                    <a:pt x="8437" y="1503"/>
                    <a:pt x="8853" y="1629"/>
                  </a:cubicBezTo>
                  <a:cubicBezTo>
                    <a:pt x="8875" y="1636"/>
                    <a:pt x="8898" y="1640"/>
                    <a:pt x="8920" y="1640"/>
                  </a:cubicBezTo>
                  <a:cubicBezTo>
                    <a:pt x="8993" y="1640"/>
                    <a:pt x="9064" y="1603"/>
                    <a:pt x="9113" y="1542"/>
                  </a:cubicBezTo>
                  <a:cubicBezTo>
                    <a:pt x="9395" y="1119"/>
                    <a:pt x="9952" y="594"/>
                    <a:pt x="11025" y="460"/>
                  </a:cubicBezTo>
                  <a:cubicBezTo>
                    <a:pt x="11035" y="459"/>
                    <a:pt x="11044" y="458"/>
                    <a:pt x="11053" y="458"/>
                  </a:cubicBezTo>
                  <a:cubicBezTo>
                    <a:pt x="11138" y="458"/>
                    <a:pt x="11184" y="517"/>
                    <a:pt x="11198" y="539"/>
                  </a:cubicBezTo>
                  <a:cubicBezTo>
                    <a:pt x="11222" y="562"/>
                    <a:pt x="11252" y="641"/>
                    <a:pt x="11198" y="727"/>
                  </a:cubicBezTo>
                  <a:cubicBezTo>
                    <a:pt x="10821" y="1331"/>
                    <a:pt x="10705" y="1958"/>
                    <a:pt x="10868" y="2538"/>
                  </a:cubicBezTo>
                  <a:cubicBezTo>
                    <a:pt x="10876" y="2555"/>
                    <a:pt x="10876" y="2570"/>
                    <a:pt x="10876" y="2585"/>
                  </a:cubicBezTo>
                  <a:cubicBezTo>
                    <a:pt x="10883" y="2656"/>
                    <a:pt x="10915" y="2718"/>
                    <a:pt x="10963" y="2758"/>
                  </a:cubicBezTo>
                  <a:cubicBezTo>
                    <a:pt x="11802" y="3439"/>
                    <a:pt x="12413" y="4303"/>
                    <a:pt x="12728" y="5251"/>
                  </a:cubicBezTo>
                  <a:cubicBezTo>
                    <a:pt x="12758" y="5345"/>
                    <a:pt x="12844" y="5408"/>
                    <a:pt x="12946" y="5408"/>
                  </a:cubicBezTo>
                  <a:lnTo>
                    <a:pt x="13441" y="5408"/>
                  </a:lnTo>
                  <a:cubicBezTo>
                    <a:pt x="13691" y="5408"/>
                    <a:pt x="13887" y="5613"/>
                    <a:pt x="13887" y="5863"/>
                  </a:cubicBezTo>
                  <a:lnTo>
                    <a:pt x="13887" y="7532"/>
                  </a:lnTo>
                  <a:cubicBezTo>
                    <a:pt x="13887" y="7784"/>
                    <a:pt x="13691" y="7988"/>
                    <a:pt x="13441" y="7988"/>
                  </a:cubicBezTo>
                  <a:lnTo>
                    <a:pt x="12970" y="7988"/>
                  </a:lnTo>
                  <a:cubicBezTo>
                    <a:pt x="12869" y="7988"/>
                    <a:pt x="12782" y="8050"/>
                    <a:pt x="12750" y="8144"/>
                  </a:cubicBezTo>
                  <a:cubicBezTo>
                    <a:pt x="12492" y="9000"/>
                    <a:pt x="11292" y="10402"/>
                    <a:pt x="11175" y="10552"/>
                  </a:cubicBezTo>
                  <a:lnTo>
                    <a:pt x="11089" y="10622"/>
                  </a:lnTo>
                  <a:lnTo>
                    <a:pt x="11081" y="10630"/>
                  </a:lnTo>
                  <a:cubicBezTo>
                    <a:pt x="10328" y="11313"/>
                    <a:pt x="10249" y="12113"/>
                    <a:pt x="10249" y="12331"/>
                  </a:cubicBezTo>
                  <a:lnTo>
                    <a:pt x="10249" y="12340"/>
                  </a:lnTo>
                  <a:lnTo>
                    <a:pt x="10249" y="12888"/>
                  </a:lnTo>
                  <a:cubicBezTo>
                    <a:pt x="10249" y="12967"/>
                    <a:pt x="10187" y="13029"/>
                    <a:pt x="10108" y="13029"/>
                  </a:cubicBezTo>
                  <a:lnTo>
                    <a:pt x="7865" y="13029"/>
                  </a:lnTo>
                  <a:cubicBezTo>
                    <a:pt x="7795" y="13029"/>
                    <a:pt x="7731" y="12967"/>
                    <a:pt x="7731" y="12888"/>
                  </a:cubicBezTo>
                  <a:lnTo>
                    <a:pt x="7731" y="12363"/>
                  </a:lnTo>
                  <a:cubicBezTo>
                    <a:pt x="7731" y="12301"/>
                    <a:pt x="7701" y="12237"/>
                    <a:pt x="7654" y="12190"/>
                  </a:cubicBezTo>
                  <a:cubicBezTo>
                    <a:pt x="7613" y="12157"/>
                    <a:pt x="7553" y="12134"/>
                    <a:pt x="7502" y="12134"/>
                  </a:cubicBezTo>
                  <a:cubicBezTo>
                    <a:pt x="7495" y="12134"/>
                    <a:pt x="7488" y="12134"/>
                    <a:pt x="7481" y="12135"/>
                  </a:cubicBezTo>
                  <a:cubicBezTo>
                    <a:pt x="7234" y="12162"/>
                    <a:pt x="6986" y="12175"/>
                    <a:pt x="6739" y="12175"/>
                  </a:cubicBezTo>
                  <a:cubicBezTo>
                    <a:pt x="6408" y="12175"/>
                    <a:pt x="6079" y="12152"/>
                    <a:pt x="5755" y="12113"/>
                  </a:cubicBezTo>
                  <a:cubicBezTo>
                    <a:pt x="5744" y="12111"/>
                    <a:pt x="5733" y="12111"/>
                    <a:pt x="5722" y="12111"/>
                  </a:cubicBezTo>
                  <a:cubicBezTo>
                    <a:pt x="5666" y="12111"/>
                    <a:pt x="5615" y="12128"/>
                    <a:pt x="5567" y="12167"/>
                  </a:cubicBezTo>
                  <a:cubicBezTo>
                    <a:pt x="5520" y="12207"/>
                    <a:pt x="5490" y="12269"/>
                    <a:pt x="5490" y="12340"/>
                  </a:cubicBezTo>
                  <a:lnTo>
                    <a:pt x="5490" y="12888"/>
                  </a:lnTo>
                  <a:cubicBezTo>
                    <a:pt x="5490" y="12967"/>
                    <a:pt x="5426" y="13029"/>
                    <a:pt x="5356" y="13029"/>
                  </a:cubicBezTo>
                  <a:lnTo>
                    <a:pt x="3106" y="13029"/>
                  </a:lnTo>
                  <a:cubicBezTo>
                    <a:pt x="3036" y="13029"/>
                    <a:pt x="2972" y="12974"/>
                    <a:pt x="2972" y="12905"/>
                  </a:cubicBezTo>
                  <a:lnTo>
                    <a:pt x="2972" y="12895"/>
                  </a:lnTo>
                  <a:lnTo>
                    <a:pt x="2972" y="12724"/>
                  </a:lnTo>
                  <a:lnTo>
                    <a:pt x="2972" y="12717"/>
                  </a:lnTo>
                  <a:cubicBezTo>
                    <a:pt x="2950" y="12323"/>
                    <a:pt x="2831" y="11335"/>
                    <a:pt x="2063" y="10552"/>
                  </a:cubicBezTo>
                  <a:cubicBezTo>
                    <a:pt x="1672" y="10144"/>
                    <a:pt x="1318" y="9612"/>
                    <a:pt x="1021" y="8968"/>
                  </a:cubicBezTo>
                  <a:lnTo>
                    <a:pt x="1021" y="8960"/>
                  </a:lnTo>
                  <a:cubicBezTo>
                    <a:pt x="840" y="8614"/>
                    <a:pt x="706" y="8255"/>
                    <a:pt x="612" y="7878"/>
                  </a:cubicBezTo>
                  <a:lnTo>
                    <a:pt x="612" y="7871"/>
                  </a:lnTo>
                  <a:lnTo>
                    <a:pt x="612" y="7854"/>
                  </a:lnTo>
                  <a:lnTo>
                    <a:pt x="605" y="7846"/>
                  </a:lnTo>
                  <a:cubicBezTo>
                    <a:pt x="456" y="7361"/>
                    <a:pt x="479" y="6757"/>
                    <a:pt x="479" y="6749"/>
                  </a:cubicBezTo>
                  <a:lnTo>
                    <a:pt x="479" y="6742"/>
                  </a:lnTo>
                  <a:cubicBezTo>
                    <a:pt x="479" y="6475"/>
                    <a:pt x="496" y="6207"/>
                    <a:pt x="543" y="5950"/>
                  </a:cubicBezTo>
                  <a:cubicBezTo>
                    <a:pt x="558" y="5823"/>
                    <a:pt x="479" y="5707"/>
                    <a:pt x="355" y="5682"/>
                  </a:cubicBezTo>
                  <a:cubicBezTo>
                    <a:pt x="344" y="5681"/>
                    <a:pt x="334" y="5680"/>
                    <a:pt x="323" y="5680"/>
                  </a:cubicBezTo>
                  <a:cubicBezTo>
                    <a:pt x="209" y="5680"/>
                    <a:pt x="108" y="5755"/>
                    <a:pt x="87" y="5870"/>
                  </a:cubicBezTo>
                  <a:cubicBezTo>
                    <a:pt x="40" y="6153"/>
                    <a:pt x="16" y="6443"/>
                    <a:pt x="16" y="6732"/>
                  </a:cubicBezTo>
                  <a:cubicBezTo>
                    <a:pt x="16" y="6796"/>
                    <a:pt x="1" y="7431"/>
                    <a:pt x="166" y="7980"/>
                  </a:cubicBezTo>
                  <a:lnTo>
                    <a:pt x="174" y="7988"/>
                  </a:lnTo>
                  <a:cubicBezTo>
                    <a:pt x="268" y="8396"/>
                    <a:pt x="417" y="8787"/>
                    <a:pt x="612" y="9164"/>
                  </a:cubicBezTo>
                  <a:cubicBezTo>
                    <a:pt x="934" y="9854"/>
                    <a:pt x="1311" y="10426"/>
                    <a:pt x="1734" y="10865"/>
                  </a:cubicBezTo>
                  <a:cubicBezTo>
                    <a:pt x="2393" y="11540"/>
                    <a:pt x="2494" y="12387"/>
                    <a:pt x="2519" y="12724"/>
                  </a:cubicBezTo>
                  <a:lnTo>
                    <a:pt x="2519" y="12888"/>
                  </a:lnTo>
                  <a:lnTo>
                    <a:pt x="2519" y="12920"/>
                  </a:lnTo>
                  <a:lnTo>
                    <a:pt x="2519" y="12927"/>
                  </a:lnTo>
                  <a:cubicBezTo>
                    <a:pt x="2534" y="13242"/>
                    <a:pt x="2801" y="13484"/>
                    <a:pt x="3113" y="13484"/>
                  </a:cubicBezTo>
                  <a:lnTo>
                    <a:pt x="5356" y="13484"/>
                  </a:lnTo>
                  <a:cubicBezTo>
                    <a:pt x="5686" y="13484"/>
                    <a:pt x="5953" y="13217"/>
                    <a:pt x="5953" y="12888"/>
                  </a:cubicBezTo>
                  <a:lnTo>
                    <a:pt x="5953" y="12591"/>
                  </a:lnTo>
                  <a:cubicBezTo>
                    <a:pt x="6214" y="12619"/>
                    <a:pt x="6475" y="12633"/>
                    <a:pt x="6736" y="12633"/>
                  </a:cubicBezTo>
                  <a:cubicBezTo>
                    <a:pt x="6914" y="12633"/>
                    <a:pt x="7092" y="12626"/>
                    <a:pt x="7270" y="12613"/>
                  </a:cubicBezTo>
                  <a:lnTo>
                    <a:pt x="7270" y="12888"/>
                  </a:lnTo>
                  <a:cubicBezTo>
                    <a:pt x="7270" y="13217"/>
                    <a:pt x="7536" y="13484"/>
                    <a:pt x="7865" y="13484"/>
                  </a:cubicBezTo>
                  <a:lnTo>
                    <a:pt x="10108" y="13484"/>
                  </a:lnTo>
                  <a:cubicBezTo>
                    <a:pt x="10437" y="13484"/>
                    <a:pt x="10705" y="13217"/>
                    <a:pt x="10705" y="12888"/>
                  </a:cubicBezTo>
                  <a:lnTo>
                    <a:pt x="10705" y="12340"/>
                  </a:lnTo>
                  <a:cubicBezTo>
                    <a:pt x="10712" y="12207"/>
                    <a:pt x="10759" y="11540"/>
                    <a:pt x="11386" y="10966"/>
                  </a:cubicBezTo>
                  <a:lnTo>
                    <a:pt x="11480" y="10889"/>
                  </a:lnTo>
                  <a:cubicBezTo>
                    <a:pt x="11488" y="10882"/>
                    <a:pt x="11495" y="10872"/>
                    <a:pt x="11504" y="10865"/>
                  </a:cubicBezTo>
                  <a:cubicBezTo>
                    <a:pt x="11559" y="10803"/>
                    <a:pt x="12743" y="9431"/>
                    <a:pt x="13127" y="8443"/>
                  </a:cubicBezTo>
                  <a:lnTo>
                    <a:pt x="13433" y="8443"/>
                  </a:lnTo>
                  <a:cubicBezTo>
                    <a:pt x="13934" y="8443"/>
                    <a:pt x="14342" y="8035"/>
                    <a:pt x="14342" y="7532"/>
                  </a:cubicBezTo>
                  <a:lnTo>
                    <a:pt x="14342" y="5863"/>
                  </a:lnTo>
                  <a:cubicBezTo>
                    <a:pt x="14342" y="5361"/>
                    <a:pt x="13934" y="4954"/>
                    <a:pt x="13433" y="4954"/>
                  </a:cubicBezTo>
                  <a:lnTo>
                    <a:pt x="13112" y="4954"/>
                  </a:lnTo>
                  <a:cubicBezTo>
                    <a:pt x="12765" y="4004"/>
                    <a:pt x="12154" y="3142"/>
                    <a:pt x="11324" y="2461"/>
                  </a:cubicBezTo>
                  <a:cubicBezTo>
                    <a:pt x="11324" y="2444"/>
                    <a:pt x="11316" y="2436"/>
                    <a:pt x="11316" y="2421"/>
                  </a:cubicBezTo>
                  <a:cubicBezTo>
                    <a:pt x="11183" y="1958"/>
                    <a:pt x="11277" y="1473"/>
                    <a:pt x="11589" y="978"/>
                  </a:cubicBezTo>
                  <a:cubicBezTo>
                    <a:pt x="11723" y="767"/>
                    <a:pt x="11723" y="507"/>
                    <a:pt x="11589" y="296"/>
                  </a:cubicBezTo>
                  <a:cubicBezTo>
                    <a:pt x="11463" y="113"/>
                    <a:pt x="11269" y="0"/>
                    <a:pt x="1104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2"/>
            <p:cNvSpPr/>
            <p:nvPr/>
          </p:nvSpPr>
          <p:spPr>
            <a:xfrm>
              <a:off x="2576375" y="2419188"/>
              <a:ext cx="150025" cy="149950"/>
            </a:xfrm>
            <a:custGeom>
              <a:rect b="b" l="l" r="r" t="t"/>
              <a:pathLst>
                <a:path extrusionOk="0" h="5998" w="6001">
                  <a:moveTo>
                    <a:pt x="3004" y="454"/>
                  </a:moveTo>
                  <a:cubicBezTo>
                    <a:pt x="4408" y="454"/>
                    <a:pt x="5545" y="1600"/>
                    <a:pt x="5545" y="2994"/>
                  </a:cubicBezTo>
                  <a:cubicBezTo>
                    <a:pt x="5545" y="4398"/>
                    <a:pt x="4408" y="5542"/>
                    <a:pt x="3004" y="5542"/>
                  </a:cubicBezTo>
                  <a:cubicBezTo>
                    <a:pt x="1600" y="5542"/>
                    <a:pt x="456" y="4398"/>
                    <a:pt x="456" y="2994"/>
                  </a:cubicBezTo>
                  <a:cubicBezTo>
                    <a:pt x="456" y="1600"/>
                    <a:pt x="1600" y="454"/>
                    <a:pt x="3004" y="454"/>
                  </a:cubicBezTo>
                  <a:close/>
                  <a:moveTo>
                    <a:pt x="3004" y="0"/>
                  </a:moveTo>
                  <a:cubicBezTo>
                    <a:pt x="1350" y="0"/>
                    <a:pt x="1" y="1348"/>
                    <a:pt x="1" y="2994"/>
                  </a:cubicBezTo>
                  <a:cubicBezTo>
                    <a:pt x="1" y="4658"/>
                    <a:pt x="1350" y="5998"/>
                    <a:pt x="3004" y="5998"/>
                  </a:cubicBezTo>
                  <a:cubicBezTo>
                    <a:pt x="4658" y="5998"/>
                    <a:pt x="6000" y="4658"/>
                    <a:pt x="6000" y="2994"/>
                  </a:cubicBezTo>
                  <a:cubicBezTo>
                    <a:pt x="6000" y="1340"/>
                    <a:pt x="4658" y="0"/>
                    <a:pt x="30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42"/>
            <p:cNvSpPr/>
            <p:nvPr/>
          </p:nvSpPr>
          <p:spPr>
            <a:xfrm>
              <a:off x="2690275" y="2312713"/>
              <a:ext cx="102350" cy="102350"/>
            </a:xfrm>
            <a:custGeom>
              <a:rect b="b" l="l" r="r" t="t"/>
              <a:pathLst>
                <a:path extrusionOk="0" h="4094" w="4094">
                  <a:moveTo>
                    <a:pt x="2046" y="464"/>
                  </a:moveTo>
                  <a:cubicBezTo>
                    <a:pt x="2925" y="464"/>
                    <a:pt x="3638" y="1169"/>
                    <a:pt x="3638" y="2048"/>
                  </a:cubicBezTo>
                  <a:cubicBezTo>
                    <a:pt x="3638" y="2925"/>
                    <a:pt x="2925" y="3631"/>
                    <a:pt x="2046" y="3631"/>
                  </a:cubicBezTo>
                  <a:cubicBezTo>
                    <a:pt x="1177" y="3631"/>
                    <a:pt x="464" y="2925"/>
                    <a:pt x="464" y="2048"/>
                  </a:cubicBezTo>
                  <a:cubicBezTo>
                    <a:pt x="464" y="1169"/>
                    <a:pt x="1177" y="464"/>
                    <a:pt x="2046" y="464"/>
                  </a:cubicBezTo>
                  <a:close/>
                  <a:moveTo>
                    <a:pt x="2046" y="1"/>
                  </a:moveTo>
                  <a:cubicBezTo>
                    <a:pt x="917" y="1"/>
                    <a:pt x="1" y="919"/>
                    <a:pt x="1" y="2048"/>
                  </a:cubicBezTo>
                  <a:cubicBezTo>
                    <a:pt x="1" y="3177"/>
                    <a:pt x="917" y="4094"/>
                    <a:pt x="2046" y="4094"/>
                  </a:cubicBezTo>
                  <a:cubicBezTo>
                    <a:pt x="3175" y="4094"/>
                    <a:pt x="4094" y="3177"/>
                    <a:pt x="4094" y="2048"/>
                  </a:cubicBezTo>
                  <a:cubicBezTo>
                    <a:pt x="4094" y="919"/>
                    <a:pt x="3175" y="1"/>
                    <a:pt x="204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1" name="Google Shape;851;p42"/>
          <p:cNvSpPr txBox="1"/>
          <p:nvPr>
            <p:ph idx="6" type="subTitle"/>
          </p:nvPr>
        </p:nvSpPr>
        <p:spPr>
          <a:xfrm>
            <a:off x="5384713" y="3531100"/>
            <a:ext cx="1984200" cy="38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sz="1800"/>
              <a:t>Improve Clients’ Experience </a:t>
            </a:r>
            <a:endParaRPr sz="1800"/>
          </a:p>
        </p:txBody>
      </p:sp>
      <p:grpSp>
        <p:nvGrpSpPr>
          <p:cNvPr id="852" name="Google Shape;852;p42"/>
          <p:cNvGrpSpPr/>
          <p:nvPr/>
        </p:nvGrpSpPr>
        <p:grpSpPr>
          <a:xfrm>
            <a:off x="750049" y="2072950"/>
            <a:ext cx="466575" cy="466775"/>
            <a:chOff x="1783475" y="2312713"/>
            <a:chExt cx="466575" cy="466775"/>
          </a:xfrm>
        </p:grpSpPr>
        <p:sp>
          <p:nvSpPr>
            <p:cNvPr id="853" name="Google Shape;853;p42"/>
            <p:cNvSpPr/>
            <p:nvPr/>
          </p:nvSpPr>
          <p:spPr>
            <a:xfrm>
              <a:off x="1976925" y="2648288"/>
              <a:ext cx="79800" cy="131200"/>
            </a:xfrm>
            <a:custGeom>
              <a:rect b="b" l="l" r="r" t="t"/>
              <a:pathLst>
                <a:path extrusionOk="0" h="5248" w="3192">
                  <a:moveTo>
                    <a:pt x="1592" y="2511"/>
                  </a:moveTo>
                  <a:cubicBezTo>
                    <a:pt x="2221" y="2511"/>
                    <a:pt x="2729" y="3021"/>
                    <a:pt x="2729" y="3648"/>
                  </a:cubicBezTo>
                  <a:cubicBezTo>
                    <a:pt x="2729" y="4282"/>
                    <a:pt x="2221" y="4792"/>
                    <a:pt x="1592" y="4792"/>
                  </a:cubicBezTo>
                  <a:cubicBezTo>
                    <a:pt x="966" y="4792"/>
                    <a:pt x="456" y="4282"/>
                    <a:pt x="456" y="3648"/>
                  </a:cubicBezTo>
                  <a:cubicBezTo>
                    <a:pt x="456" y="3021"/>
                    <a:pt x="966" y="2511"/>
                    <a:pt x="1592" y="2511"/>
                  </a:cubicBezTo>
                  <a:close/>
                  <a:moveTo>
                    <a:pt x="1592" y="1"/>
                  </a:moveTo>
                  <a:cubicBezTo>
                    <a:pt x="1468" y="1"/>
                    <a:pt x="1365" y="112"/>
                    <a:pt x="1365" y="236"/>
                  </a:cubicBezTo>
                  <a:lnTo>
                    <a:pt x="1365" y="2071"/>
                  </a:lnTo>
                  <a:cubicBezTo>
                    <a:pt x="589" y="2182"/>
                    <a:pt x="0" y="2848"/>
                    <a:pt x="0" y="3655"/>
                  </a:cubicBezTo>
                  <a:cubicBezTo>
                    <a:pt x="0" y="4534"/>
                    <a:pt x="716" y="5247"/>
                    <a:pt x="1592" y="5247"/>
                  </a:cubicBezTo>
                  <a:cubicBezTo>
                    <a:pt x="2471" y="5247"/>
                    <a:pt x="3192" y="4534"/>
                    <a:pt x="3192" y="3655"/>
                  </a:cubicBezTo>
                  <a:cubicBezTo>
                    <a:pt x="3192" y="2848"/>
                    <a:pt x="2597" y="2189"/>
                    <a:pt x="1820" y="2071"/>
                  </a:cubicBezTo>
                  <a:lnTo>
                    <a:pt x="1820" y="236"/>
                  </a:lnTo>
                  <a:cubicBezTo>
                    <a:pt x="1820" y="112"/>
                    <a:pt x="1719" y="1"/>
                    <a:pt x="159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2"/>
            <p:cNvSpPr/>
            <p:nvPr/>
          </p:nvSpPr>
          <p:spPr>
            <a:xfrm>
              <a:off x="1976925" y="2312713"/>
              <a:ext cx="79800" cy="131200"/>
            </a:xfrm>
            <a:custGeom>
              <a:rect b="b" l="l" r="r" t="t"/>
              <a:pathLst>
                <a:path extrusionOk="0" h="5248" w="3192">
                  <a:moveTo>
                    <a:pt x="1592" y="464"/>
                  </a:moveTo>
                  <a:cubicBezTo>
                    <a:pt x="2221" y="464"/>
                    <a:pt x="2729" y="974"/>
                    <a:pt x="2729" y="1600"/>
                  </a:cubicBezTo>
                  <a:cubicBezTo>
                    <a:pt x="2729" y="2227"/>
                    <a:pt x="2221" y="2737"/>
                    <a:pt x="1592" y="2737"/>
                  </a:cubicBezTo>
                  <a:cubicBezTo>
                    <a:pt x="966" y="2737"/>
                    <a:pt x="456" y="2227"/>
                    <a:pt x="456" y="1600"/>
                  </a:cubicBezTo>
                  <a:cubicBezTo>
                    <a:pt x="456" y="974"/>
                    <a:pt x="966" y="464"/>
                    <a:pt x="1592" y="464"/>
                  </a:cubicBezTo>
                  <a:close/>
                  <a:moveTo>
                    <a:pt x="1592" y="1"/>
                  </a:moveTo>
                  <a:cubicBezTo>
                    <a:pt x="716" y="1"/>
                    <a:pt x="0" y="721"/>
                    <a:pt x="0" y="1600"/>
                  </a:cubicBezTo>
                  <a:cubicBezTo>
                    <a:pt x="0" y="2400"/>
                    <a:pt x="589" y="3066"/>
                    <a:pt x="1365" y="3185"/>
                  </a:cubicBezTo>
                  <a:lnTo>
                    <a:pt x="1365" y="5020"/>
                  </a:lnTo>
                  <a:cubicBezTo>
                    <a:pt x="1365" y="5144"/>
                    <a:pt x="1468" y="5247"/>
                    <a:pt x="1592" y="5247"/>
                  </a:cubicBezTo>
                  <a:cubicBezTo>
                    <a:pt x="1719" y="5247"/>
                    <a:pt x="1820" y="5144"/>
                    <a:pt x="1820" y="5020"/>
                  </a:cubicBezTo>
                  <a:lnTo>
                    <a:pt x="1820" y="3185"/>
                  </a:lnTo>
                  <a:cubicBezTo>
                    <a:pt x="2597" y="3066"/>
                    <a:pt x="3192" y="2400"/>
                    <a:pt x="3192" y="1600"/>
                  </a:cubicBezTo>
                  <a:cubicBezTo>
                    <a:pt x="3192" y="721"/>
                    <a:pt x="2471" y="1"/>
                    <a:pt x="159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2"/>
            <p:cNvSpPr/>
            <p:nvPr/>
          </p:nvSpPr>
          <p:spPr>
            <a:xfrm>
              <a:off x="2118850" y="2506213"/>
              <a:ext cx="131200" cy="79775"/>
            </a:xfrm>
            <a:custGeom>
              <a:rect b="b" l="l" r="r" t="t"/>
              <a:pathLst>
                <a:path extrusionOk="0" h="3191" w="5248">
                  <a:moveTo>
                    <a:pt x="3655" y="454"/>
                  </a:moveTo>
                  <a:cubicBezTo>
                    <a:pt x="4282" y="454"/>
                    <a:pt x="4792" y="964"/>
                    <a:pt x="4792" y="1600"/>
                  </a:cubicBezTo>
                  <a:cubicBezTo>
                    <a:pt x="4792" y="2227"/>
                    <a:pt x="4282" y="2737"/>
                    <a:pt x="3655" y="2737"/>
                  </a:cubicBezTo>
                  <a:cubicBezTo>
                    <a:pt x="3027" y="2737"/>
                    <a:pt x="2519" y="2227"/>
                    <a:pt x="2519" y="1600"/>
                  </a:cubicBezTo>
                  <a:cubicBezTo>
                    <a:pt x="2519" y="964"/>
                    <a:pt x="3027" y="454"/>
                    <a:pt x="3655" y="454"/>
                  </a:cubicBezTo>
                  <a:close/>
                  <a:moveTo>
                    <a:pt x="3655" y="1"/>
                  </a:moveTo>
                  <a:cubicBezTo>
                    <a:pt x="2848" y="1"/>
                    <a:pt x="2190" y="595"/>
                    <a:pt x="2071" y="1373"/>
                  </a:cubicBezTo>
                  <a:lnTo>
                    <a:pt x="236" y="1373"/>
                  </a:lnTo>
                  <a:cubicBezTo>
                    <a:pt x="110" y="1373"/>
                    <a:pt x="1" y="1474"/>
                    <a:pt x="1" y="1600"/>
                  </a:cubicBezTo>
                  <a:cubicBezTo>
                    <a:pt x="1" y="1724"/>
                    <a:pt x="110" y="1826"/>
                    <a:pt x="236" y="1826"/>
                  </a:cubicBezTo>
                  <a:lnTo>
                    <a:pt x="2071" y="1826"/>
                  </a:lnTo>
                  <a:cubicBezTo>
                    <a:pt x="2180" y="2596"/>
                    <a:pt x="2848" y="3190"/>
                    <a:pt x="3655" y="3190"/>
                  </a:cubicBezTo>
                  <a:cubicBezTo>
                    <a:pt x="4532" y="3190"/>
                    <a:pt x="5247" y="2477"/>
                    <a:pt x="5247" y="1600"/>
                  </a:cubicBezTo>
                  <a:cubicBezTo>
                    <a:pt x="5247" y="714"/>
                    <a:pt x="4532" y="1"/>
                    <a:pt x="365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2"/>
            <p:cNvSpPr/>
            <p:nvPr/>
          </p:nvSpPr>
          <p:spPr>
            <a:xfrm>
              <a:off x="1783475" y="2506213"/>
              <a:ext cx="131125" cy="79775"/>
            </a:xfrm>
            <a:custGeom>
              <a:rect b="b" l="l" r="r" t="t"/>
              <a:pathLst>
                <a:path extrusionOk="0" h="3191" w="5245">
                  <a:moveTo>
                    <a:pt x="1592" y="454"/>
                  </a:moveTo>
                  <a:cubicBezTo>
                    <a:pt x="2226" y="454"/>
                    <a:pt x="2736" y="964"/>
                    <a:pt x="2736" y="1600"/>
                  </a:cubicBezTo>
                  <a:cubicBezTo>
                    <a:pt x="2736" y="2227"/>
                    <a:pt x="2226" y="2737"/>
                    <a:pt x="1592" y="2737"/>
                  </a:cubicBezTo>
                  <a:cubicBezTo>
                    <a:pt x="964" y="2737"/>
                    <a:pt x="456" y="2227"/>
                    <a:pt x="456" y="1600"/>
                  </a:cubicBezTo>
                  <a:cubicBezTo>
                    <a:pt x="456" y="964"/>
                    <a:pt x="964" y="454"/>
                    <a:pt x="1592" y="454"/>
                  </a:cubicBezTo>
                  <a:close/>
                  <a:moveTo>
                    <a:pt x="1592" y="1"/>
                  </a:moveTo>
                  <a:cubicBezTo>
                    <a:pt x="713" y="1"/>
                    <a:pt x="0" y="714"/>
                    <a:pt x="0" y="1600"/>
                  </a:cubicBezTo>
                  <a:cubicBezTo>
                    <a:pt x="0" y="2477"/>
                    <a:pt x="713" y="3190"/>
                    <a:pt x="1592" y="3190"/>
                  </a:cubicBezTo>
                  <a:cubicBezTo>
                    <a:pt x="2400" y="3190"/>
                    <a:pt x="3058" y="2596"/>
                    <a:pt x="3175" y="1826"/>
                  </a:cubicBezTo>
                  <a:lnTo>
                    <a:pt x="5019" y="1826"/>
                  </a:lnTo>
                  <a:cubicBezTo>
                    <a:pt x="5143" y="1826"/>
                    <a:pt x="5245" y="1724"/>
                    <a:pt x="5245" y="1600"/>
                  </a:cubicBezTo>
                  <a:cubicBezTo>
                    <a:pt x="5245" y="1474"/>
                    <a:pt x="5143" y="1373"/>
                    <a:pt x="5019" y="1373"/>
                  </a:cubicBezTo>
                  <a:lnTo>
                    <a:pt x="3175" y="1373"/>
                  </a:lnTo>
                  <a:cubicBezTo>
                    <a:pt x="3066" y="595"/>
                    <a:pt x="2400" y="1"/>
                    <a:pt x="159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2"/>
            <p:cNvSpPr/>
            <p:nvPr/>
          </p:nvSpPr>
          <p:spPr>
            <a:xfrm>
              <a:off x="2086925" y="2616713"/>
              <a:ext cx="110200" cy="106125"/>
            </a:xfrm>
            <a:custGeom>
              <a:rect b="b" l="l" r="r" t="t"/>
              <a:pathLst>
                <a:path extrusionOk="0" h="4245" w="4408">
                  <a:moveTo>
                    <a:pt x="2667" y="1508"/>
                  </a:moveTo>
                  <a:cubicBezTo>
                    <a:pt x="2972" y="1508"/>
                    <a:pt x="3261" y="1625"/>
                    <a:pt x="3474" y="1845"/>
                  </a:cubicBezTo>
                  <a:cubicBezTo>
                    <a:pt x="3685" y="2064"/>
                    <a:pt x="3811" y="2346"/>
                    <a:pt x="3811" y="2645"/>
                  </a:cubicBezTo>
                  <a:cubicBezTo>
                    <a:pt x="3811" y="2950"/>
                    <a:pt x="3685" y="3240"/>
                    <a:pt x="3474" y="3452"/>
                  </a:cubicBezTo>
                  <a:cubicBezTo>
                    <a:pt x="3261" y="3673"/>
                    <a:pt x="2972" y="3789"/>
                    <a:pt x="2667" y="3789"/>
                  </a:cubicBezTo>
                  <a:cubicBezTo>
                    <a:pt x="2360" y="3789"/>
                    <a:pt x="2078" y="3673"/>
                    <a:pt x="1867" y="3452"/>
                  </a:cubicBezTo>
                  <a:cubicBezTo>
                    <a:pt x="1419" y="3005"/>
                    <a:pt x="1419" y="2291"/>
                    <a:pt x="1867" y="1845"/>
                  </a:cubicBezTo>
                  <a:cubicBezTo>
                    <a:pt x="2078" y="1633"/>
                    <a:pt x="2368" y="1508"/>
                    <a:pt x="2667" y="1508"/>
                  </a:cubicBezTo>
                  <a:close/>
                  <a:moveTo>
                    <a:pt x="250" y="0"/>
                  </a:moveTo>
                  <a:cubicBezTo>
                    <a:pt x="193" y="0"/>
                    <a:pt x="134" y="22"/>
                    <a:pt x="87" y="65"/>
                  </a:cubicBezTo>
                  <a:cubicBezTo>
                    <a:pt x="0" y="159"/>
                    <a:pt x="0" y="300"/>
                    <a:pt x="87" y="394"/>
                  </a:cubicBezTo>
                  <a:lnTo>
                    <a:pt x="1387" y="1687"/>
                  </a:lnTo>
                  <a:cubicBezTo>
                    <a:pt x="917" y="2316"/>
                    <a:pt x="964" y="3210"/>
                    <a:pt x="1528" y="3774"/>
                  </a:cubicBezTo>
                  <a:cubicBezTo>
                    <a:pt x="1835" y="4079"/>
                    <a:pt x="2234" y="4245"/>
                    <a:pt x="2657" y="4245"/>
                  </a:cubicBezTo>
                  <a:cubicBezTo>
                    <a:pt x="3090" y="4245"/>
                    <a:pt x="3489" y="4079"/>
                    <a:pt x="3786" y="3774"/>
                  </a:cubicBezTo>
                  <a:cubicBezTo>
                    <a:pt x="4407" y="3155"/>
                    <a:pt x="4407" y="2143"/>
                    <a:pt x="3786" y="1516"/>
                  </a:cubicBezTo>
                  <a:cubicBezTo>
                    <a:pt x="3489" y="1217"/>
                    <a:pt x="3090" y="1053"/>
                    <a:pt x="2667" y="1053"/>
                  </a:cubicBezTo>
                  <a:cubicBezTo>
                    <a:pt x="2313" y="1053"/>
                    <a:pt x="1984" y="1162"/>
                    <a:pt x="1709" y="1367"/>
                  </a:cubicBezTo>
                  <a:lnTo>
                    <a:pt x="409" y="65"/>
                  </a:lnTo>
                  <a:cubicBezTo>
                    <a:pt x="365" y="22"/>
                    <a:pt x="308" y="0"/>
                    <a:pt x="25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2"/>
            <p:cNvSpPr/>
            <p:nvPr/>
          </p:nvSpPr>
          <p:spPr>
            <a:xfrm>
              <a:off x="1836200" y="2369363"/>
              <a:ext cx="110400" cy="106300"/>
            </a:xfrm>
            <a:custGeom>
              <a:rect b="b" l="l" r="r" t="t"/>
              <a:pathLst>
                <a:path extrusionOk="0" h="4252" w="4416">
                  <a:moveTo>
                    <a:pt x="1749" y="456"/>
                  </a:moveTo>
                  <a:cubicBezTo>
                    <a:pt x="2046" y="456"/>
                    <a:pt x="2336" y="572"/>
                    <a:pt x="2549" y="793"/>
                  </a:cubicBezTo>
                  <a:cubicBezTo>
                    <a:pt x="2995" y="1241"/>
                    <a:pt x="2995" y="1961"/>
                    <a:pt x="2549" y="2407"/>
                  </a:cubicBezTo>
                  <a:cubicBezTo>
                    <a:pt x="2336" y="2620"/>
                    <a:pt x="2046" y="2737"/>
                    <a:pt x="1749" y="2737"/>
                  </a:cubicBezTo>
                  <a:cubicBezTo>
                    <a:pt x="1452" y="2737"/>
                    <a:pt x="1160" y="2620"/>
                    <a:pt x="942" y="2407"/>
                  </a:cubicBezTo>
                  <a:cubicBezTo>
                    <a:pt x="501" y="1961"/>
                    <a:pt x="501" y="1241"/>
                    <a:pt x="942" y="793"/>
                  </a:cubicBezTo>
                  <a:cubicBezTo>
                    <a:pt x="1160" y="582"/>
                    <a:pt x="1452" y="456"/>
                    <a:pt x="1749" y="456"/>
                  </a:cubicBezTo>
                  <a:close/>
                  <a:moveTo>
                    <a:pt x="1749" y="0"/>
                  </a:moveTo>
                  <a:cubicBezTo>
                    <a:pt x="1326" y="0"/>
                    <a:pt x="925" y="174"/>
                    <a:pt x="627" y="471"/>
                  </a:cubicBezTo>
                  <a:cubicBezTo>
                    <a:pt x="1" y="1090"/>
                    <a:pt x="1" y="2110"/>
                    <a:pt x="627" y="2729"/>
                  </a:cubicBezTo>
                  <a:cubicBezTo>
                    <a:pt x="925" y="3036"/>
                    <a:pt x="1326" y="3200"/>
                    <a:pt x="1749" y="3200"/>
                  </a:cubicBezTo>
                  <a:cubicBezTo>
                    <a:pt x="2101" y="3200"/>
                    <a:pt x="2430" y="3090"/>
                    <a:pt x="2705" y="2887"/>
                  </a:cubicBezTo>
                  <a:lnTo>
                    <a:pt x="4007" y="4180"/>
                  </a:lnTo>
                  <a:cubicBezTo>
                    <a:pt x="4054" y="4227"/>
                    <a:pt x="4109" y="4251"/>
                    <a:pt x="4163" y="4251"/>
                  </a:cubicBezTo>
                  <a:cubicBezTo>
                    <a:pt x="4227" y="4251"/>
                    <a:pt x="4290" y="4227"/>
                    <a:pt x="4329" y="4180"/>
                  </a:cubicBezTo>
                  <a:cubicBezTo>
                    <a:pt x="4416" y="4093"/>
                    <a:pt x="4416" y="3952"/>
                    <a:pt x="4329" y="3858"/>
                  </a:cubicBezTo>
                  <a:lnTo>
                    <a:pt x="3027" y="2558"/>
                  </a:lnTo>
                  <a:cubicBezTo>
                    <a:pt x="3497" y="1929"/>
                    <a:pt x="3450" y="1043"/>
                    <a:pt x="2878" y="471"/>
                  </a:cubicBezTo>
                  <a:cubicBezTo>
                    <a:pt x="2581" y="174"/>
                    <a:pt x="2180" y="0"/>
                    <a:pt x="174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2"/>
            <p:cNvSpPr/>
            <p:nvPr/>
          </p:nvSpPr>
          <p:spPr>
            <a:xfrm>
              <a:off x="2086925" y="2369363"/>
              <a:ext cx="110375" cy="106075"/>
            </a:xfrm>
            <a:custGeom>
              <a:rect b="b" l="l" r="r" t="t"/>
              <a:pathLst>
                <a:path extrusionOk="0" h="4243" w="4415">
                  <a:moveTo>
                    <a:pt x="2667" y="456"/>
                  </a:moveTo>
                  <a:cubicBezTo>
                    <a:pt x="2964" y="456"/>
                    <a:pt x="3254" y="572"/>
                    <a:pt x="3467" y="793"/>
                  </a:cubicBezTo>
                  <a:cubicBezTo>
                    <a:pt x="3913" y="1241"/>
                    <a:pt x="3913" y="1961"/>
                    <a:pt x="3467" y="2407"/>
                  </a:cubicBezTo>
                  <a:cubicBezTo>
                    <a:pt x="3254" y="2620"/>
                    <a:pt x="2964" y="2737"/>
                    <a:pt x="2667" y="2737"/>
                  </a:cubicBezTo>
                  <a:cubicBezTo>
                    <a:pt x="2360" y="2737"/>
                    <a:pt x="2070" y="2620"/>
                    <a:pt x="1858" y="2407"/>
                  </a:cubicBezTo>
                  <a:cubicBezTo>
                    <a:pt x="1412" y="1961"/>
                    <a:pt x="1412" y="1241"/>
                    <a:pt x="1858" y="793"/>
                  </a:cubicBezTo>
                  <a:cubicBezTo>
                    <a:pt x="2070" y="582"/>
                    <a:pt x="2360" y="456"/>
                    <a:pt x="2667" y="456"/>
                  </a:cubicBezTo>
                  <a:close/>
                  <a:moveTo>
                    <a:pt x="2667" y="0"/>
                  </a:moveTo>
                  <a:cubicBezTo>
                    <a:pt x="2234" y="0"/>
                    <a:pt x="1835" y="166"/>
                    <a:pt x="1538" y="471"/>
                  </a:cubicBezTo>
                  <a:cubicBezTo>
                    <a:pt x="973" y="1035"/>
                    <a:pt x="917" y="1929"/>
                    <a:pt x="1387" y="2548"/>
                  </a:cubicBezTo>
                  <a:lnTo>
                    <a:pt x="87" y="3851"/>
                  </a:lnTo>
                  <a:cubicBezTo>
                    <a:pt x="0" y="3937"/>
                    <a:pt x="0" y="4086"/>
                    <a:pt x="87" y="4172"/>
                  </a:cubicBezTo>
                  <a:cubicBezTo>
                    <a:pt x="134" y="4219"/>
                    <a:pt x="188" y="4242"/>
                    <a:pt x="250" y="4242"/>
                  </a:cubicBezTo>
                  <a:cubicBezTo>
                    <a:pt x="305" y="4242"/>
                    <a:pt x="369" y="4219"/>
                    <a:pt x="409" y="4172"/>
                  </a:cubicBezTo>
                  <a:lnTo>
                    <a:pt x="1709" y="2878"/>
                  </a:lnTo>
                  <a:cubicBezTo>
                    <a:pt x="1984" y="3083"/>
                    <a:pt x="2313" y="3200"/>
                    <a:pt x="2667" y="3200"/>
                  </a:cubicBezTo>
                  <a:cubicBezTo>
                    <a:pt x="3090" y="3200"/>
                    <a:pt x="3489" y="3028"/>
                    <a:pt x="3796" y="2729"/>
                  </a:cubicBezTo>
                  <a:cubicBezTo>
                    <a:pt x="4415" y="2110"/>
                    <a:pt x="4415" y="1090"/>
                    <a:pt x="3796" y="471"/>
                  </a:cubicBezTo>
                  <a:cubicBezTo>
                    <a:pt x="3489" y="166"/>
                    <a:pt x="3090" y="0"/>
                    <a:pt x="266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2"/>
            <p:cNvSpPr/>
            <p:nvPr/>
          </p:nvSpPr>
          <p:spPr>
            <a:xfrm>
              <a:off x="1836200" y="2616888"/>
              <a:ext cx="110400" cy="105950"/>
            </a:xfrm>
            <a:custGeom>
              <a:rect b="b" l="l" r="r" t="t"/>
              <a:pathLst>
                <a:path extrusionOk="0" h="4238" w="4416">
                  <a:moveTo>
                    <a:pt x="1749" y="1501"/>
                  </a:moveTo>
                  <a:cubicBezTo>
                    <a:pt x="2054" y="1501"/>
                    <a:pt x="2346" y="1618"/>
                    <a:pt x="2556" y="1838"/>
                  </a:cubicBezTo>
                  <a:cubicBezTo>
                    <a:pt x="3004" y="2277"/>
                    <a:pt x="3004" y="2998"/>
                    <a:pt x="2556" y="3445"/>
                  </a:cubicBezTo>
                  <a:cubicBezTo>
                    <a:pt x="2346" y="3666"/>
                    <a:pt x="2054" y="3782"/>
                    <a:pt x="1749" y="3782"/>
                  </a:cubicBezTo>
                  <a:cubicBezTo>
                    <a:pt x="1452" y="3782"/>
                    <a:pt x="1160" y="3666"/>
                    <a:pt x="949" y="3445"/>
                  </a:cubicBezTo>
                  <a:cubicBezTo>
                    <a:pt x="501" y="2998"/>
                    <a:pt x="501" y="2284"/>
                    <a:pt x="949" y="1838"/>
                  </a:cubicBezTo>
                  <a:cubicBezTo>
                    <a:pt x="1160" y="1626"/>
                    <a:pt x="1452" y="1501"/>
                    <a:pt x="1749" y="1501"/>
                  </a:cubicBezTo>
                  <a:close/>
                  <a:moveTo>
                    <a:pt x="4168" y="1"/>
                  </a:moveTo>
                  <a:cubicBezTo>
                    <a:pt x="4109" y="1"/>
                    <a:pt x="4051" y="22"/>
                    <a:pt x="4007" y="66"/>
                  </a:cubicBezTo>
                  <a:lnTo>
                    <a:pt x="2705" y="1360"/>
                  </a:lnTo>
                  <a:cubicBezTo>
                    <a:pt x="2430" y="1155"/>
                    <a:pt x="2101" y="1046"/>
                    <a:pt x="1749" y="1046"/>
                  </a:cubicBezTo>
                  <a:cubicBezTo>
                    <a:pt x="1326" y="1046"/>
                    <a:pt x="925" y="1210"/>
                    <a:pt x="627" y="1517"/>
                  </a:cubicBezTo>
                  <a:cubicBezTo>
                    <a:pt x="1" y="2136"/>
                    <a:pt x="1" y="3148"/>
                    <a:pt x="627" y="3775"/>
                  </a:cubicBezTo>
                  <a:cubicBezTo>
                    <a:pt x="925" y="4072"/>
                    <a:pt x="1326" y="4238"/>
                    <a:pt x="1749" y="4238"/>
                  </a:cubicBezTo>
                  <a:cubicBezTo>
                    <a:pt x="2180" y="4238"/>
                    <a:pt x="2581" y="4072"/>
                    <a:pt x="2878" y="3775"/>
                  </a:cubicBezTo>
                  <a:cubicBezTo>
                    <a:pt x="3450" y="3203"/>
                    <a:pt x="3497" y="2316"/>
                    <a:pt x="3027" y="1690"/>
                  </a:cubicBezTo>
                  <a:lnTo>
                    <a:pt x="4329" y="387"/>
                  </a:lnTo>
                  <a:cubicBezTo>
                    <a:pt x="4416" y="301"/>
                    <a:pt x="4416" y="160"/>
                    <a:pt x="4329" y="66"/>
                  </a:cubicBezTo>
                  <a:cubicBezTo>
                    <a:pt x="4286" y="22"/>
                    <a:pt x="4227" y="1"/>
                    <a:pt x="41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2"/>
            <p:cNvSpPr/>
            <p:nvPr/>
          </p:nvSpPr>
          <p:spPr>
            <a:xfrm>
              <a:off x="1975550" y="2468163"/>
              <a:ext cx="82375" cy="155875"/>
            </a:xfrm>
            <a:custGeom>
              <a:rect b="b" l="l" r="r" t="t"/>
              <a:pathLst>
                <a:path extrusionOk="0" h="6235" w="3295">
                  <a:moveTo>
                    <a:pt x="1647" y="0"/>
                  </a:moveTo>
                  <a:cubicBezTo>
                    <a:pt x="1523" y="0"/>
                    <a:pt x="1420" y="102"/>
                    <a:pt x="1420" y="228"/>
                  </a:cubicBezTo>
                  <a:lnTo>
                    <a:pt x="1420" y="934"/>
                  </a:lnTo>
                  <a:lnTo>
                    <a:pt x="1201" y="934"/>
                  </a:lnTo>
                  <a:cubicBezTo>
                    <a:pt x="543" y="934"/>
                    <a:pt x="1" y="1476"/>
                    <a:pt x="1" y="2134"/>
                  </a:cubicBezTo>
                  <a:cubicBezTo>
                    <a:pt x="1" y="2800"/>
                    <a:pt x="543" y="3341"/>
                    <a:pt x="1201" y="3341"/>
                  </a:cubicBezTo>
                  <a:lnTo>
                    <a:pt x="2088" y="3341"/>
                  </a:lnTo>
                  <a:cubicBezTo>
                    <a:pt x="2502" y="3341"/>
                    <a:pt x="2841" y="3677"/>
                    <a:pt x="2841" y="4086"/>
                  </a:cubicBezTo>
                  <a:cubicBezTo>
                    <a:pt x="2841" y="4502"/>
                    <a:pt x="2502" y="4831"/>
                    <a:pt x="2088" y="4831"/>
                  </a:cubicBezTo>
                  <a:lnTo>
                    <a:pt x="488" y="4831"/>
                  </a:lnTo>
                  <a:cubicBezTo>
                    <a:pt x="362" y="4831"/>
                    <a:pt x="261" y="4933"/>
                    <a:pt x="261" y="5059"/>
                  </a:cubicBezTo>
                  <a:cubicBezTo>
                    <a:pt x="261" y="5183"/>
                    <a:pt x="362" y="5294"/>
                    <a:pt x="488" y="5294"/>
                  </a:cubicBezTo>
                  <a:lnTo>
                    <a:pt x="1420" y="5294"/>
                  </a:lnTo>
                  <a:lnTo>
                    <a:pt x="1420" y="6000"/>
                  </a:lnTo>
                  <a:cubicBezTo>
                    <a:pt x="1420" y="6124"/>
                    <a:pt x="1523" y="6235"/>
                    <a:pt x="1647" y="6235"/>
                  </a:cubicBezTo>
                  <a:cubicBezTo>
                    <a:pt x="1774" y="6235"/>
                    <a:pt x="1875" y="6124"/>
                    <a:pt x="1875" y="6000"/>
                  </a:cubicBezTo>
                  <a:lnTo>
                    <a:pt x="1875" y="5294"/>
                  </a:lnTo>
                  <a:lnTo>
                    <a:pt x="2095" y="5294"/>
                  </a:lnTo>
                  <a:cubicBezTo>
                    <a:pt x="2754" y="5294"/>
                    <a:pt x="3294" y="4752"/>
                    <a:pt x="3294" y="4086"/>
                  </a:cubicBezTo>
                  <a:cubicBezTo>
                    <a:pt x="3294" y="3427"/>
                    <a:pt x="2754" y="2887"/>
                    <a:pt x="2095" y="2887"/>
                  </a:cubicBezTo>
                  <a:lnTo>
                    <a:pt x="1209" y="2887"/>
                  </a:lnTo>
                  <a:cubicBezTo>
                    <a:pt x="793" y="2887"/>
                    <a:pt x="464" y="2548"/>
                    <a:pt x="464" y="2134"/>
                  </a:cubicBezTo>
                  <a:cubicBezTo>
                    <a:pt x="464" y="1726"/>
                    <a:pt x="793" y="1389"/>
                    <a:pt x="1209" y="1389"/>
                  </a:cubicBezTo>
                  <a:lnTo>
                    <a:pt x="2777" y="1389"/>
                  </a:lnTo>
                  <a:cubicBezTo>
                    <a:pt x="2903" y="1389"/>
                    <a:pt x="3004" y="1287"/>
                    <a:pt x="3004" y="1161"/>
                  </a:cubicBezTo>
                  <a:cubicBezTo>
                    <a:pt x="3004" y="1035"/>
                    <a:pt x="2903" y="934"/>
                    <a:pt x="2777" y="934"/>
                  </a:cubicBezTo>
                  <a:lnTo>
                    <a:pt x="1875" y="934"/>
                  </a:lnTo>
                  <a:lnTo>
                    <a:pt x="1875" y="228"/>
                  </a:lnTo>
                  <a:cubicBezTo>
                    <a:pt x="1875" y="102"/>
                    <a:pt x="1774" y="0"/>
                    <a:pt x="16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2" name="Google Shape;862;p42"/>
          <p:cNvGrpSpPr/>
          <p:nvPr/>
        </p:nvGrpSpPr>
        <p:grpSpPr>
          <a:xfrm>
            <a:off x="4904139" y="3356225"/>
            <a:ext cx="350950" cy="466775"/>
            <a:chOff x="4055175" y="2312713"/>
            <a:chExt cx="350950" cy="466775"/>
          </a:xfrm>
        </p:grpSpPr>
        <p:sp>
          <p:nvSpPr>
            <p:cNvPr id="863" name="Google Shape;863;p42"/>
            <p:cNvSpPr/>
            <p:nvPr/>
          </p:nvSpPr>
          <p:spPr>
            <a:xfrm>
              <a:off x="4235750" y="2312713"/>
              <a:ext cx="11600" cy="88050"/>
            </a:xfrm>
            <a:custGeom>
              <a:rect b="b" l="l" r="r" t="t"/>
              <a:pathLst>
                <a:path extrusionOk="0" h="3522" w="464">
                  <a:moveTo>
                    <a:pt x="235" y="1"/>
                  </a:moveTo>
                  <a:cubicBezTo>
                    <a:pt x="102" y="1"/>
                    <a:pt x="0" y="102"/>
                    <a:pt x="0" y="236"/>
                  </a:cubicBezTo>
                  <a:lnTo>
                    <a:pt x="0" y="3294"/>
                  </a:lnTo>
                  <a:cubicBezTo>
                    <a:pt x="0" y="3420"/>
                    <a:pt x="102" y="3522"/>
                    <a:pt x="235" y="3522"/>
                  </a:cubicBezTo>
                  <a:cubicBezTo>
                    <a:pt x="362" y="3522"/>
                    <a:pt x="463" y="3420"/>
                    <a:pt x="463" y="3294"/>
                  </a:cubicBezTo>
                  <a:lnTo>
                    <a:pt x="463" y="236"/>
                  </a:lnTo>
                  <a:cubicBezTo>
                    <a:pt x="463" y="102"/>
                    <a:pt x="362" y="1"/>
                    <a:pt x="23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2"/>
            <p:cNvSpPr/>
            <p:nvPr/>
          </p:nvSpPr>
          <p:spPr>
            <a:xfrm>
              <a:off x="4318075" y="2484613"/>
              <a:ext cx="88050" cy="11425"/>
            </a:xfrm>
            <a:custGeom>
              <a:rect b="b" l="l" r="r" t="t"/>
              <a:pathLst>
                <a:path extrusionOk="0" h="457" w="3522">
                  <a:moveTo>
                    <a:pt x="236" y="1"/>
                  </a:moveTo>
                  <a:cubicBezTo>
                    <a:pt x="110" y="1"/>
                    <a:pt x="0" y="103"/>
                    <a:pt x="0" y="229"/>
                  </a:cubicBezTo>
                  <a:cubicBezTo>
                    <a:pt x="0" y="355"/>
                    <a:pt x="110" y="456"/>
                    <a:pt x="236" y="456"/>
                  </a:cubicBezTo>
                  <a:lnTo>
                    <a:pt x="3294" y="456"/>
                  </a:lnTo>
                  <a:cubicBezTo>
                    <a:pt x="3420" y="456"/>
                    <a:pt x="3521" y="355"/>
                    <a:pt x="3521" y="229"/>
                  </a:cubicBezTo>
                  <a:cubicBezTo>
                    <a:pt x="3521" y="103"/>
                    <a:pt x="3420" y="1"/>
                    <a:pt x="329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2"/>
            <p:cNvSpPr/>
            <p:nvPr/>
          </p:nvSpPr>
          <p:spPr>
            <a:xfrm>
              <a:off x="4076975" y="2484613"/>
              <a:ext cx="87850" cy="11425"/>
            </a:xfrm>
            <a:custGeom>
              <a:rect b="b" l="l" r="r" t="t"/>
              <a:pathLst>
                <a:path extrusionOk="0" h="457" w="3514">
                  <a:moveTo>
                    <a:pt x="228" y="1"/>
                  </a:moveTo>
                  <a:cubicBezTo>
                    <a:pt x="102" y="1"/>
                    <a:pt x="0" y="103"/>
                    <a:pt x="0" y="229"/>
                  </a:cubicBezTo>
                  <a:cubicBezTo>
                    <a:pt x="0" y="355"/>
                    <a:pt x="102" y="456"/>
                    <a:pt x="228" y="456"/>
                  </a:cubicBezTo>
                  <a:lnTo>
                    <a:pt x="3286" y="456"/>
                  </a:lnTo>
                  <a:cubicBezTo>
                    <a:pt x="3410" y="456"/>
                    <a:pt x="3513" y="355"/>
                    <a:pt x="3513" y="229"/>
                  </a:cubicBezTo>
                  <a:cubicBezTo>
                    <a:pt x="3513" y="103"/>
                    <a:pt x="3410" y="1"/>
                    <a:pt x="328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2"/>
            <p:cNvSpPr/>
            <p:nvPr/>
          </p:nvSpPr>
          <p:spPr>
            <a:xfrm>
              <a:off x="4109525" y="2356613"/>
              <a:ext cx="11550" cy="11600"/>
            </a:xfrm>
            <a:custGeom>
              <a:rect b="b" l="l" r="r" t="t"/>
              <a:pathLst>
                <a:path extrusionOk="0" h="464" w="462">
                  <a:moveTo>
                    <a:pt x="226" y="0"/>
                  </a:moveTo>
                  <a:cubicBezTo>
                    <a:pt x="172" y="0"/>
                    <a:pt x="109" y="25"/>
                    <a:pt x="70" y="72"/>
                  </a:cubicBezTo>
                  <a:cubicBezTo>
                    <a:pt x="23" y="111"/>
                    <a:pt x="0" y="174"/>
                    <a:pt x="0" y="228"/>
                  </a:cubicBezTo>
                  <a:cubicBezTo>
                    <a:pt x="0" y="292"/>
                    <a:pt x="23" y="354"/>
                    <a:pt x="70" y="394"/>
                  </a:cubicBezTo>
                  <a:cubicBezTo>
                    <a:pt x="109" y="433"/>
                    <a:pt x="172" y="463"/>
                    <a:pt x="226" y="463"/>
                  </a:cubicBezTo>
                  <a:cubicBezTo>
                    <a:pt x="290" y="463"/>
                    <a:pt x="345" y="433"/>
                    <a:pt x="392" y="394"/>
                  </a:cubicBezTo>
                  <a:cubicBezTo>
                    <a:pt x="431" y="354"/>
                    <a:pt x="461" y="292"/>
                    <a:pt x="461" y="228"/>
                  </a:cubicBezTo>
                  <a:cubicBezTo>
                    <a:pt x="461" y="174"/>
                    <a:pt x="439" y="111"/>
                    <a:pt x="392" y="72"/>
                  </a:cubicBezTo>
                  <a:cubicBezTo>
                    <a:pt x="352" y="32"/>
                    <a:pt x="290" y="0"/>
                    <a:pt x="2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2"/>
            <p:cNvSpPr/>
            <p:nvPr/>
          </p:nvSpPr>
          <p:spPr>
            <a:xfrm>
              <a:off x="4145000" y="2392663"/>
              <a:ext cx="12525" cy="11450"/>
            </a:xfrm>
            <a:custGeom>
              <a:rect b="b" l="l" r="r" t="t"/>
              <a:pathLst>
                <a:path extrusionOk="0" h="458" w="501">
                  <a:moveTo>
                    <a:pt x="250" y="0"/>
                  </a:moveTo>
                  <a:cubicBezTo>
                    <a:pt x="193" y="0"/>
                    <a:pt x="134" y="22"/>
                    <a:pt x="87" y="64"/>
                  </a:cubicBezTo>
                  <a:cubicBezTo>
                    <a:pt x="0" y="150"/>
                    <a:pt x="0" y="299"/>
                    <a:pt x="87" y="386"/>
                  </a:cubicBezTo>
                  <a:cubicBezTo>
                    <a:pt x="134" y="433"/>
                    <a:pt x="188" y="457"/>
                    <a:pt x="250" y="457"/>
                  </a:cubicBezTo>
                  <a:cubicBezTo>
                    <a:pt x="305" y="457"/>
                    <a:pt x="369" y="433"/>
                    <a:pt x="407" y="386"/>
                  </a:cubicBezTo>
                  <a:cubicBezTo>
                    <a:pt x="501" y="299"/>
                    <a:pt x="501" y="158"/>
                    <a:pt x="407" y="64"/>
                  </a:cubicBezTo>
                  <a:cubicBezTo>
                    <a:pt x="364" y="22"/>
                    <a:pt x="308" y="0"/>
                    <a:pt x="25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2"/>
            <p:cNvSpPr/>
            <p:nvPr/>
          </p:nvSpPr>
          <p:spPr>
            <a:xfrm>
              <a:off x="4126750" y="2374663"/>
              <a:ext cx="12750" cy="11600"/>
            </a:xfrm>
            <a:custGeom>
              <a:rect b="b" l="l" r="r" t="t"/>
              <a:pathLst>
                <a:path extrusionOk="0" h="464" w="510">
                  <a:moveTo>
                    <a:pt x="258" y="0"/>
                  </a:moveTo>
                  <a:cubicBezTo>
                    <a:pt x="200" y="0"/>
                    <a:pt x="141" y="24"/>
                    <a:pt x="94" y="71"/>
                  </a:cubicBezTo>
                  <a:cubicBezTo>
                    <a:pt x="0" y="157"/>
                    <a:pt x="8" y="298"/>
                    <a:pt x="94" y="392"/>
                  </a:cubicBezTo>
                  <a:cubicBezTo>
                    <a:pt x="141" y="440"/>
                    <a:pt x="196" y="464"/>
                    <a:pt x="260" y="464"/>
                  </a:cubicBezTo>
                  <a:cubicBezTo>
                    <a:pt x="314" y="455"/>
                    <a:pt x="376" y="432"/>
                    <a:pt x="416" y="392"/>
                  </a:cubicBezTo>
                  <a:cubicBezTo>
                    <a:pt x="510" y="306"/>
                    <a:pt x="510" y="157"/>
                    <a:pt x="416" y="71"/>
                  </a:cubicBezTo>
                  <a:cubicBezTo>
                    <a:pt x="373" y="24"/>
                    <a:pt x="316" y="0"/>
                    <a:pt x="25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2"/>
            <p:cNvSpPr/>
            <p:nvPr/>
          </p:nvSpPr>
          <p:spPr>
            <a:xfrm>
              <a:off x="4163375" y="2410713"/>
              <a:ext cx="11600" cy="11400"/>
            </a:xfrm>
            <a:custGeom>
              <a:rect b="b" l="l" r="r" t="t"/>
              <a:pathLst>
                <a:path extrusionOk="0" h="456" w="464">
                  <a:moveTo>
                    <a:pt x="236" y="1"/>
                  </a:moveTo>
                  <a:cubicBezTo>
                    <a:pt x="174" y="1"/>
                    <a:pt x="112" y="25"/>
                    <a:pt x="72" y="72"/>
                  </a:cubicBezTo>
                  <a:cubicBezTo>
                    <a:pt x="33" y="112"/>
                    <a:pt x="1" y="174"/>
                    <a:pt x="1" y="228"/>
                  </a:cubicBezTo>
                  <a:cubicBezTo>
                    <a:pt x="1" y="292"/>
                    <a:pt x="25" y="347"/>
                    <a:pt x="72" y="386"/>
                  </a:cubicBezTo>
                  <a:cubicBezTo>
                    <a:pt x="112" y="433"/>
                    <a:pt x="174" y="456"/>
                    <a:pt x="236" y="456"/>
                  </a:cubicBezTo>
                  <a:cubicBezTo>
                    <a:pt x="293" y="456"/>
                    <a:pt x="355" y="433"/>
                    <a:pt x="394" y="386"/>
                  </a:cubicBezTo>
                  <a:cubicBezTo>
                    <a:pt x="434" y="347"/>
                    <a:pt x="464" y="283"/>
                    <a:pt x="464" y="228"/>
                  </a:cubicBezTo>
                  <a:cubicBezTo>
                    <a:pt x="464" y="166"/>
                    <a:pt x="441" y="112"/>
                    <a:pt x="394" y="72"/>
                  </a:cubicBezTo>
                  <a:cubicBezTo>
                    <a:pt x="355" y="25"/>
                    <a:pt x="293" y="1"/>
                    <a:pt x="2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2"/>
            <p:cNvSpPr/>
            <p:nvPr/>
          </p:nvSpPr>
          <p:spPr>
            <a:xfrm>
              <a:off x="4353925" y="2362313"/>
              <a:ext cx="11400" cy="11400"/>
            </a:xfrm>
            <a:custGeom>
              <a:rect b="b" l="l" r="r" t="t"/>
              <a:pathLst>
                <a:path extrusionOk="0" h="456" w="456">
                  <a:moveTo>
                    <a:pt x="228" y="0"/>
                  </a:moveTo>
                  <a:cubicBezTo>
                    <a:pt x="174" y="0"/>
                    <a:pt x="111" y="17"/>
                    <a:pt x="64" y="64"/>
                  </a:cubicBezTo>
                  <a:cubicBezTo>
                    <a:pt x="25" y="111"/>
                    <a:pt x="0" y="166"/>
                    <a:pt x="0" y="228"/>
                  </a:cubicBezTo>
                  <a:cubicBezTo>
                    <a:pt x="0" y="282"/>
                    <a:pt x="17" y="346"/>
                    <a:pt x="64" y="384"/>
                  </a:cubicBezTo>
                  <a:cubicBezTo>
                    <a:pt x="111" y="431"/>
                    <a:pt x="166" y="456"/>
                    <a:pt x="228" y="456"/>
                  </a:cubicBezTo>
                  <a:cubicBezTo>
                    <a:pt x="292" y="456"/>
                    <a:pt x="347" y="431"/>
                    <a:pt x="394" y="384"/>
                  </a:cubicBezTo>
                  <a:cubicBezTo>
                    <a:pt x="433" y="346"/>
                    <a:pt x="456" y="282"/>
                    <a:pt x="456" y="228"/>
                  </a:cubicBezTo>
                  <a:cubicBezTo>
                    <a:pt x="456" y="166"/>
                    <a:pt x="441" y="111"/>
                    <a:pt x="394" y="64"/>
                  </a:cubicBezTo>
                  <a:cubicBezTo>
                    <a:pt x="347" y="25"/>
                    <a:pt x="292" y="0"/>
                    <a:pt x="2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2"/>
            <p:cNvSpPr/>
            <p:nvPr/>
          </p:nvSpPr>
          <p:spPr>
            <a:xfrm>
              <a:off x="4317275" y="2398138"/>
              <a:ext cx="12575" cy="11425"/>
            </a:xfrm>
            <a:custGeom>
              <a:rect b="b" l="l" r="r" t="t"/>
              <a:pathLst>
                <a:path extrusionOk="0" h="457" w="503">
                  <a:moveTo>
                    <a:pt x="252" y="0"/>
                  </a:moveTo>
                  <a:cubicBezTo>
                    <a:pt x="193" y="0"/>
                    <a:pt x="134" y="22"/>
                    <a:pt x="87" y="65"/>
                  </a:cubicBezTo>
                  <a:cubicBezTo>
                    <a:pt x="0" y="159"/>
                    <a:pt x="0" y="300"/>
                    <a:pt x="87" y="394"/>
                  </a:cubicBezTo>
                  <a:cubicBezTo>
                    <a:pt x="142" y="441"/>
                    <a:pt x="196" y="457"/>
                    <a:pt x="253" y="457"/>
                  </a:cubicBezTo>
                  <a:cubicBezTo>
                    <a:pt x="315" y="457"/>
                    <a:pt x="369" y="441"/>
                    <a:pt x="416" y="394"/>
                  </a:cubicBezTo>
                  <a:cubicBezTo>
                    <a:pt x="503" y="308"/>
                    <a:pt x="503" y="159"/>
                    <a:pt x="416" y="65"/>
                  </a:cubicBezTo>
                  <a:cubicBezTo>
                    <a:pt x="369" y="22"/>
                    <a:pt x="310" y="0"/>
                    <a:pt x="25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2"/>
            <p:cNvSpPr/>
            <p:nvPr/>
          </p:nvSpPr>
          <p:spPr>
            <a:xfrm>
              <a:off x="4335525" y="2380288"/>
              <a:ext cx="12350" cy="11450"/>
            </a:xfrm>
            <a:custGeom>
              <a:rect b="b" l="l" r="r" t="t"/>
              <a:pathLst>
                <a:path extrusionOk="0" h="458" w="494">
                  <a:moveTo>
                    <a:pt x="247" y="1"/>
                  </a:moveTo>
                  <a:cubicBezTo>
                    <a:pt x="188" y="1"/>
                    <a:pt x="130" y="23"/>
                    <a:pt x="87" y="66"/>
                  </a:cubicBezTo>
                  <a:cubicBezTo>
                    <a:pt x="1" y="152"/>
                    <a:pt x="1" y="301"/>
                    <a:pt x="87" y="388"/>
                  </a:cubicBezTo>
                  <a:cubicBezTo>
                    <a:pt x="134" y="435"/>
                    <a:pt x="189" y="457"/>
                    <a:pt x="243" y="457"/>
                  </a:cubicBezTo>
                  <a:cubicBezTo>
                    <a:pt x="305" y="450"/>
                    <a:pt x="360" y="435"/>
                    <a:pt x="407" y="388"/>
                  </a:cubicBezTo>
                  <a:cubicBezTo>
                    <a:pt x="494" y="301"/>
                    <a:pt x="494" y="152"/>
                    <a:pt x="407" y="66"/>
                  </a:cubicBezTo>
                  <a:cubicBezTo>
                    <a:pt x="365" y="23"/>
                    <a:pt x="306" y="1"/>
                    <a:pt x="24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2"/>
            <p:cNvSpPr/>
            <p:nvPr/>
          </p:nvSpPr>
          <p:spPr>
            <a:xfrm>
              <a:off x="4299825" y="2416213"/>
              <a:ext cx="11600" cy="11425"/>
            </a:xfrm>
            <a:custGeom>
              <a:rect b="b" l="l" r="r" t="t"/>
              <a:pathLst>
                <a:path extrusionOk="0" h="457" w="464">
                  <a:moveTo>
                    <a:pt x="228" y="1"/>
                  </a:moveTo>
                  <a:cubicBezTo>
                    <a:pt x="166" y="1"/>
                    <a:pt x="111" y="25"/>
                    <a:pt x="72" y="63"/>
                  </a:cubicBezTo>
                  <a:cubicBezTo>
                    <a:pt x="25" y="110"/>
                    <a:pt x="0" y="166"/>
                    <a:pt x="0" y="228"/>
                  </a:cubicBezTo>
                  <a:cubicBezTo>
                    <a:pt x="0" y="291"/>
                    <a:pt x="25" y="345"/>
                    <a:pt x="72" y="392"/>
                  </a:cubicBezTo>
                  <a:cubicBezTo>
                    <a:pt x="111" y="432"/>
                    <a:pt x="173" y="456"/>
                    <a:pt x="228" y="456"/>
                  </a:cubicBezTo>
                  <a:cubicBezTo>
                    <a:pt x="292" y="456"/>
                    <a:pt x="354" y="432"/>
                    <a:pt x="394" y="392"/>
                  </a:cubicBezTo>
                  <a:cubicBezTo>
                    <a:pt x="441" y="345"/>
                    <a:pt x="463" y="291"/>
                    <a:pt x="463" y="228"/>
                  </a:cubicBezTo>
                  <a:cubicBezTo>
                    <a:pt x="463" y="166"/>
                    <a:pt x="441" y="110"/>
                    <a:pt x="394" y="63"/>
                  </a:cubicBezTo>
                  <a:cubicBezTo>
                    <a:pt x="354" y="25"/>
                    <a:pt x="292" y="1"/>
                    <a:pt x="22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2"/>
            <p:cNvSpPr/>
            <p:nvPr/>
          </p:nvSpPr>
          <p:spPr>
            <a:xfrm>
              <a:off x="4055175" y="2442888"/>
              <a:ext cx="349350" cy="336600"/>
            </a:xfrm>
            <a:custGeom>
              <a:rect b="b" l="l" r="r" t="t"/>
              <a:pathLst>
                <a:path extrusionOk="0" h="13464" w="13974">
                  <a:moveTo>
                    <a:pt x="3012" y="5834"/>
                  </a:moveTo>
                  <a:lnTo>
                    <a:pt x="3012" y="12780"/>
                  </a:lnTo>
                  <a:lnTo>
                    <a:pt x="464" y="12780"/>
                  </a:lnTo>
                  <a:lnTo>
                    <a:pt x="464" y="5834"/>
                  </a:lnTo>
                  <a:close/>
                  <a:moveTo>
                    <a:pt x="7007" y="450"/>
                  </a:moveTo>
                  <a:cubicBezTo>
                    <a:pt x="7295" y="450"/>
                    <a:pt x="7631" y="506"/>
                    <a:pt x="7904" y="706"/>
                  </a:cubicBezTo>
                  <a:cubicBezTo>
                    <a:pt x="8290" y="989"/>
                    <a:pt x="8478" y="1506"/>
                    <a:pt x="8478" y="2242"/>
                  </a:cubicBezTo>
                  <a:lnTo>
                    <a:pt x="8478" y="4799"/>
                  </a:lnTo>
                  <a:cubicBezTo>
                    <a:pt x="8478" y="4924"/>
                    <a:pt x="8580" y="5035"/>
                    <a:pt x="8704" y="5035"/>
                  </a:cubicBezTo>
                  <a:lnTo>
                    <a:pt x="12124" y="5035"/>
                  </a:lnTo>
                  <a:cubicBezTo>
                    <a:pt x="12884" y="5035"/>
                    <a:pt x="13512" y="5646"/>
                    <a:pt x="13520" y="6407"/>
                  </a:cubicBezTo>
                  <a:lnTo>
                    <a:pt x="12703" y="11582"/>
                  </a:lnTo>
                  <a:cubicBezTo>
                    <a:pt x="12554" y="12758"/>
                    <a:pt x="11661" y="13008"/>
                    <a:pt x="10932" y="13008"/>
                  </a:cubicBezTo>
                  <a:lnTo>
                    <a:pt x="4863" y="13008"/>
                  </a:lnTo>
                  <a:cubicBezTo>
                    <a:pt x="4103" y="13008"/>
                    <a:pt x="3475" y="12381"/>
                    <a:pt x="3475" y="11614"/>
                  </a:cubicBezTo>
                  <a:lnTo>
                    <a:pt x="3475" y="5904"/>
                  </a:lnTo>
                  <a:cubicBezTo>
                    <a:pt x="3518" y="5974"/>
                    <a:pt x="3594" y="6013"/>
                    <a:pt x="3671" y="6013"/>
                  </a:cubicBezTo>
                  <a:cubicBezTo>
                    <a:pt x="3689" y="6013"/>
                    <a:pt x="3708" y="6010"/>
                    <a:pt x="3727" y="6006"/>
                  </a:cubicBezTo>
                  <a:cubicBezTo>
                    <a:pt x="3757" y="5998"/>
                    <a:pt x="4432" y="5802"/>
                    <a:pt x="5114" y="5324"/>
                  </a:cubicBezTo>
                  <a:cubicBezTo>
                    <a:pt x="6032" y="4673"/>
                    <a:pt x="6518" y="3795"/>
                    <a:pt x="6518" y="2799"/>
                  </a:cubicBezTo>
                  <a:lnTo>
                    <a:pt x="6518" y="501"/>
                  </a:lnTo>
                  <a:cubicBezTo>
                    <a:pt x="6635" y="476"/>
                    <a:pt x="6810" y="450"/>
                    <a:pt x="7007" y="450"/>
                  </a:cubicBezTo>
                  <a:close/>
                  <a:moveTo>
                    <a:pt x="7006" y="0"/>
                  </a:moveTo>
                  <a:cubicBezTo>
                    <a:pt x="6578" y="0"/>
                    <a:pt x="6246" y="102"/>
                    <a:pt x="6220" y="110"/>
                  </a:cubicBezTo>
                  <a:cubicBezTo>
                    <a:pt x="6126" y="142"/>
                    <a:pt x="6055" y="228"/>
                    <a:pt x="6055" y="330"/>
                  </a:cubicBezTo>
                  <a:lnTo>
                    <a:pt x="6055" y="2807"/>
                  </a:lnTo>
                  <a:cubicBezTo>
                    <a:pt x="6055" y="3653"/>
                    <a:pt x="5656" y="4376"/>
                    <a:pt x="4856" y="4948"/>
                  </a:cubicBezTo>
                  <a:cubicBezTo>
                    <a:pt x="4244" y="5387"/>
                    <a:pt x="3608" y="5567"/>
                    <a:pt x="3608" y="5567"/>
                  </a:cubicBezTo>
                  <a:cubicBezTo>
                    <a:pt x="3546" y="5592"/>
                    <a:pt x="3499" y="5629"/>
                    <a:pt x="3467" y="5686"/>
                  </a:cubicBezTo>
                  <a:cubicBezTo>
                    <a:pt x="3428" y="5513"/>
                    <a:pt x="3279" y="5387"/>
                    <a:pt x="3098" y="5387"/>
                  </a:cubicBezTo>
                  <a:lnTo>
                    <a:pt x="377" y="5387"/>
                  </a:lnTo>
                  <a:cubicBezTo>
                    <a:pt x="174" y="5387"/>
                    <a:pt x="1" y="5552"/>
                    <a:pt x="1" y="5763"/>
                  </a:cubicBezTo>
                  <a:lnTo>
                    <a:pt x="1" y="12874"/>
                  </a:lnTo>
                  <a:cubicBezTo>
                    <a:pt x="1" y="13079"/>
                    <a:pt x="174" y="13251"/>
                    <a:pt x="377" y="13251"/>
                  </a:cubicBezTo>
                  <a:lnTo>
                    <a:pt x="3098" y="13251"/>
                  </a:lnTo>
                  <a:cubicBezTo>
                    <a:pt x="3303" y="13251"/>
                    <a:pt x="3475" y="13079"/>
                    <a:pt x="3475" y="12874"/>
                  </a:cubicBezTo>
                  <a:lnTo>
                    <a:pt x="3475" y="12837"/>
                  </a:lnTo>
                  <a:cubicBezTo>
                    <a:pt x="3811" y="13221"/>
                    <a:pt x="4314" y="13463"/>
                    <a:pt x="4863" y="13463"/>
                  </a:cubicBezTo>
                  <a:lnTo>
                    <a:pt x="10932" y="13463"/>
                  </a:lnTo>
                  <a:cubicBezTo>
                    <a:pt x="12203" y="13463"/>
                    <a:pt x="13010" y="12805"/>
                    <a:pt x="13151" y="11644"/>
                  </a:cubicBezTo>
                  <a:lnTo>
                    <a:pt x="13973" y="6461"/>
                  </a:lnTo>
                  <a:lnTo>
                    <a:pt x="13973" y="6422"/>
                  </a:lnTo>
                  <a:cubicBezTo>
                    <a:pt x="13973" y="5403"/>
                    <a:pt x="13144" y="4572"/>
                    <a:pt x="12124" y="4572"/>
                  </a:cubicBezTo>
                  <a:lnTo>
                    <a:pt x="8932" y="4572"/>
                  </a:lnTo>
                  <a:lnTo>
                    <a:pt x="8932" y="2242"/>
                  </a:lnTo>
                  <a:cubicBezTo>
                    <a:pt x="8932" y="1348"/>
                    <a:pt x="8682" y="706"/>
                    <a:pt x="8179" y="345"/>
                  </a:cubicBezTo>
                  <a:cubicBezTo>
                    <a:pt x="7807" y="74"/>
                    <a:pt x="7372" y="0"/>
                    <a:pt x="700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5" name="Google Shape;875;p42"/>
          <p:cNvGrpSpPr/>
          <p:nvPr/>
        </p:nvGrpSpPr>
        <p:grpSpPr>
          <a:xfrm>
            <a:off x="6277162" y="2072950"/>
            <a:ext cx="466750" cy="466775"/>
            <a:chOff x="5473250" y="2312713"/>
            <a:chExt cx="466750" cy="466775"/>
          </a:xfrm>
        </p:grpSpPr>
        <p:sp>
          <p:nvSpPr>
            <p:cNvPr id="876" name="Google Shape;876;p42"/>
            <p:cNvSpPr/>
            <p:nvPr/>
          </p:nvSpPr>
          <p:spPr>
            <a:xfrm>
              <a:off x="5566350" y="2312713"/>
              <a:ext cx="373650" cy="373675"/>
            </a:xfrm>
            <a:custGeom>
              <a:rect b="b" l="l" r="r" t="t"/>
              <a:pathLst>
                <a:path extrusionOk="0" h="14947" w="14946">
                  <a:moveTo>
                    <a:pt x="14483" y="464"/>
                  </a:moveTo>
                  <a:lnTo>
                    <a:pt x="14483" y="14491"/>
                  </a:lnTo>
                  <a:lnTo>
                    <a:pt x="456" y="14491"/>
                  </a:lnTo>
                  <a:lnTo>
                    <a:pt x="456" y="464"/>
                  </a:lnTo>
                  <a:close/>
                  <a:moveTo>
                    <a:pt x="228" y="1"/>
                  </a:moveTo>
                  <a:cubicBezTo>
                    <a:pt x="102" y="1"/>
                    <a:pt x="0" y="102"/>
                    <a:pt x="0" y="236"/>
                  </a:cubicBezTo>
                  <a:lnTo>
                    <a:pt x="0" y="14719"/>
                  </a:lnTo>
                  <a:cubicBezTo>
                    <a:pt x="0" y="14845"/>
                    <a:pt x="102" y="14946"/>
                    <a:pt x="228" y="14946"/>
                  </a:cubicBezTo>
                  <a:lnTo>
                    <a:pt x="14711" y="14946"/>
                  </a:lnTo>
                  <a:cubicBezTo>
                    <a:pt x="14715" y="14946"/>
                    <a:pt x="14719" y="14947"/>
                    <a:pt x="14724" y="14947"/>
                  </a:cubicBezTo>
                  <a:cubicBezTo>
                    <a:pt x="14851" y="14947"/>
                    <a:pt x="14946" y="14840"/>
                    <a:pt x="14946" y="14719"/>
                  </a:cubicBezTo>
                  <a:lnTo>
                    <a:pt x="14946" y="236"/>
                  </a:lnTo>
                  <a:cubicBezTo>
                    <a:pt x="14946" y="102"/>
                    <a:pt x="14844" y="1"/>
                    <a:pt x="1471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2"/>
            <p:cNvSpPr/>
            <p:nvPr/>
          </p:nvSpPr>
          <p:spPr>
            <a:xfrm>
              <a:off x="5473250" y="2405813"/>
              <a:ext cx="373650" cy="373675"/>
            </a:xfrm>
            <a:custGeom>
              <a:rect b="b" l="l" r="r" t="t"/>
              <a:pathLst>
                <a:path extrusionOk="0" h="14947" w="14946">
                  <a:moveTo>
                    <a:pt x="228" y="1"/>
                  </a:moveTo>
                  <a:cubicBezTo>
                    <a:pt x="102" y="1"/>
                    <a:pt x="0" y="102"/>
                    <a:pt x="0" y="229"/>
                  </a:cubicBezTo>
                  <a:lnTo>
                    <a:pt x="0" y="14719"/>
                  </a:lnTo>
                  <a:cubicBezTo>
                    <a:pt x="0" y="14845"/>
                    <a:pt x="102" y="14946"/>
                    <a:pt x="228" y="14946"/>
                  </a:cubicBezTo>
                  <a:lnTo>
                    <a:pt x="14711" y="14946"/>
                  </a:lnTo>
                  <a:cubicBezTo>
                    <a:pt x="14835" y="14946"/>
                    <a:pt x="14946" y="14845"/>
                    <a:pt x="14946" y="14719"/>
                  </a:cubicBezTo>
                  <a:cubicBezTo>
                    <a:pt x="14946" y="14593"/>
                    <a:pt x="14835" y="14491"/>
                    <a:pt x="14711" y="14491"/>
                  </a:cubicBezTo>
                  <a:lnTo>
                    <a:pt x="456" y="14491"/>
                  </a:lnTo>
                  <a:lnTo>
                    <a:pt x="456" y="229"/>
                  </a:lnTo>
                  <a:cubicBezTo>
                    <a:pt x="456" y="102"/>
                    <a:pt x="354" y="1"/>
                    <a:pt x="22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2"/>
            <p:cNvSpPr/>
            <p:nvPr/>
          </p:nvSpPr>
          <p:spPr>
            <a:xfrm>
              <a:off x="5669275" y="2415663"/>
              <a:ext cx="167800" cy="167975"/>
            </a:xfrm>
            <a:custGeom>
              <a:rect b="b" l="l" r="r" t="t"/>
              <a:pathLst>
                <a:path extrusionOk="0" h="6719" w="6712">
                  <a:moveTo>
                    <a:pt x="3356" y="0"/>
                  </a:moveTo>
                  <a:cubicBezTo>
                    <a:pt x="3230" y="0"/>
                    <a:pt x="3128" y="102"/>
                    <a:pt x="3128" y="235"/>
                  </a:cubicBezTo>
                  <a:lnTo>
                    <a:pt x="3128" y="3128"/>
                  </a:lnTo>
                  <a:lnTo>
                    <a:pt x="229" y="3128"/>
                  </a:lnTo>
                  <a:cubicBezTo>
                    <a:pt x="102" y="3128"/>
                    <a:pt x="1" y="3229"/>
                    <a:pt x="1" y="3355"/>
                  </a:cubicBezTo>
                  <a:cubicBezTo>
                    <a:pt x="1" y="3489"/>
                    <a:pt x="102" y="3591"/>
                    <a:pt x="229" y="3591"/>
                  </a:cubicBezTo>
                  <a:lnTo>
                    <a:pt x="3128" y="3591"/>
                  </a:lnTo>
                  <a:lnTo>
                    <a:pt x="3128" y="6483"/>
                  </a:lnTo>
                  <a:cubicBezTo>
                    <a:pt x="3128" y="6609"/>
                    <a:pt x="3230" y="6718"/>
                    <a:pt x="3356" y="6718"/>
                  </a:cubicBezTo>
                  <a:cubicBezTo>
                    <a:pt x="3482" y="6718"/>
                    <a:pt x="3584" y="6609"/>
                    <a:pt x="3584" y="6483"/>
                  </a:cubicBezTo>
                  <a:lnTo>
                    <a:pt x="3584" y="3591"/>
                  </a:lnTo>
                  <a:lnTo>
                    <a:pt x="6486" y="3591"/>
                  </a:lnTo>
                  <a:cubicBezTo>
                    <a:pt x="6610" y="3591"/>
                    <a:pt x="6711" y="3489"/>
                    <a:pt x="6711" y="3355"/>
                  </a:cubicBezTo>
                  <a:cubicBezTo>
                    <a:pt x="6711" y="3229"/>
                    <a:pt x="6610" y="3128"/>
                    <a:pt x="6486" y="3128"/>
                  </a:cubicBezTo>
                  <a:lnTo>
                    <a:pt x="3584" y="3128"/>
                  </a:lnTo>
                  <a:lnTo>
                    <a:pt x="3584" y="235"/>
                  </a:lnTo>
                  <a:cubicBezTo>
                    <a:pt x="3584" y="102"/>
                    <a:pt x="3482" y="0"/>
                    <a:pt x="33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9" name="Google Shape;879;p42"/>
          <p:cNvSpPr/>
          <p:nvPr/>
        </p:nvSpPr>
        <p:spPr>
          <a:xfrm flipH="1">
            <a:off x="5516928" y="3055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2"/>
          <p:cNvSpPr/>
          <p:nvPr/>
        </p:nvSpPr>
        <p:spPr>
          <a:xfrm flipH="1">
            <a:off x="4275690" y="1767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42"/>
          <p:cNvSpPr/>
          <p:nvPr/>
        </p:nvSpPr>
        <p:spPr>
          <a:xfrm flipH="1">
            <a:off x="6961365" y="1767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43"/>
          <p:cNvSpPr txBox="1"/>
          <p:nvPr>
            <p:ph type="title"/>
          </p:nvPr>
        </p:nvSpPr>
        <p:spPr>
          <a:xfrm>
            <a:off x="5374475" y="720000"/>
            <a:ext cx="3153300" cy="1851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100"/>
              <a:buNone/>
            </a:pPr>
            <a:r>
              <a:rPr lang="en-GB"/>
              <a:t>Live</a:t>
            </a:r>
            <a:endParaRPr/>
          </a:p>
          <a:p>
            <a:pPr indent="0" lvl="0" marL="0" rtl="0" algn="r">
              <a:lnSpc>
                <a:spcPct val="100000"/>
              </a:lnSpc>
              <a:spcBef>
                <a:spcPts val="0"/>
              </a:spcBef>
              <a:spcAft>
                <a:spcPts val="0"/>
              </a:spcAft>
              <a:buSzPts val="4100"/>
              <a:buNone/>
            </a:pPr>
            <a:r>
              <a:rPr lang="en-GB"/>
              <a:t>Demo</a:t>
            </a:r>
            <a:endParaRPr/>
          </a:p>
        </p:txBody>
      </p:sp>
      <p:sp>
        <p:nvSpPr>
          <p:cNvPr id="887" name="Google Shape;887;p43"/>
          <p:cNvSpPr txBox="1"/>
          <p:nvPr>
            <p:ph idx="2" type="title"/>
          </p:nvPr>
        </p:nvSpPr>
        <p:spPr>
          <a:xfrm>
            <a:off x="6907825" y="3795175"/>
            <a:ext cx="1653900" cy="9885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000"/>
              <a:buNone/>
            </a:pPr>
            <a:r>
              <a:rPr lang="en-GB"/>
              <a:t>02</a:t>
            </a:r>
            <a:endParaRPr/>
          </a:p>
        </p:txBody>
      </p:sp>
      <p:grpSp>
        <p:nvGrpSpPr>
          <p:cNvPr id="888" name="Google Shape;888;p43"/>
          <p:cNvGrpSpPr/>
          <p:nvPr/>
        </p:nvGrpSpPr>
        <p:grpSpPr>
          <a:xfrm>
            <a:off x="720009" y="950857"/>
            <a:ext cx="2991737" cy="2915200"/>
            <a:chOff x="1532925" y="519425"/>
            <a:chExt cx="4318950" cy="4374550"/>
          </a:xfrm>
        </p:grpSpPr>
        <p:sp>
          <p:nvSpPr>
            <p:cNvPr id="889" name="Google Shape;889;p43"/>
            <p:cNvSpPr/>
            <p:nvPr/>
          </p:nvSpPr>
          <p:spPr>
            <a:xfrm>
              <a:off x="4106425" y="4294350"/>
              <a:ext cx="1037450" cy="599625"/>
            </a:xfrm>
            <a:custGeom>
              <a:rect b="b" l="l" r="r" t="t"/>
              <a:pathLst>
                <a:path extrusionOk="0" h="23985" w="41498">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3"/>
            <p:cNvSpPr/>
            <p:nvPr/>
          </p:nvSpPr>
          <p:spPr>
            <a:xfrm>
              <a:off x="2182575" y="3091400"/>
              <a:ext cx="2678600" cy="1546975"/>
            </a:xfrm>
            <a:custGeom>
              <a:rect b="b" l="l" r="r" t="t"/>
              <a:pathLst>
                <a:path extrusionOk="0" h="61879" w="107144">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43"/>
            <p:cNvSpPr/>
            <p:nvPr/>
          </p:nvSpPr>
          <p:spPr>
            <a:xfrm>
              <a:off x="2774650" y="874100"/>
              <a:ext cx="354450" cy="276200"/>
            </a:xfrm>
            <a:custGeom>
              <a:rect b="b" l="l" r="r" t="t"/>
              <a:pathLst>
                <a:path extrusionOk="0" h="11048" w="14178">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3"/>
            <p:cNvSpPr/>
            <p:nvPr/>
          </p:nvSpPr>
          <p:spPr>
            <a:xfrm>
              <a:off x="2068325" y="874125"/>
              <a:ext cx="539575" cy="420025"/>
            </a:xfrm>
            <a:custGeom>
              <a:rect b="b" l="l" r="r" t="t"/>
              <a:pathLst>
                <a:path extrusionOk="0" h="16801" w="21583">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3"/>
            <p:cNvSpPr/>
            <p:nvPr/>
          </p:nvSpPr>
          <p:spPr>
            <a:xfrm>
              <a:off x="1688050" y="1596850"/>
              <a:ext cx="244350" cy="444250"/>
            </a:xfrm>
            <a:custGeom>
              <a:rect b="b" l="l" r="r" t="t"/>
              <a:pathLst>
                <a:path extrusionOk="0" h="17770" w="9774">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43"/>
            <p:cNvSpPr/>
            <p:nvPr/>
          </p:nvSpPr>
          <p:spPr>
            <a:xfrm>
              <a:off x="1689700" y="1801725"/>
              <a:ext cx="157650" cy="238525"/>
            </a:xfrm>
            <a:custGeom>
              <a:rect b="b" l="l" r="r" t="t"/>
              <a:pathLst>
                <a:path extrusionOk="0" h="9541" w="6306">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43"/>
            <p:cNvSpPr/>
            <p:nvPr/>
          </p:nvSpPr>
          <p:spPr>
            <a:xfrm>
              <a:off x="1688050" y="1596850"/>
              <a:ext cx="244350" cy="444250"/>
            </a:xfrm>
            <a:custGeom>
              <a:rect b="b" l="l" r="r" t="t"/>
              <a:pathLst>
                <a:path extrusionOk="0" h="17770" w="9774">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43"/>
            <p:cNvSpPr/>
            <p:nvPr/>
          </p:nvSpPr>
          <p:spPr>
            <a:xfrm>
              <a:off x="1743075" y="1627175"/>
              <a:ext cx="225200" cy="413075"/>
            </a:xfrm>
            <a:custGeom>
              <a:rect b="b" l="l" r="r" t="t"/>
              <a:pathLst>
                <a:path extrusionOk="0" h="16523" w="9008">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3"/>
            <p:cNvSpPr/>
            <p:nvPr/>
          </p:nvSpPr>
          <p:spPr>
            <a:xfrm>
              <a:off x="5017925" y="1315825"/>
              <a:ext cx="160125" cy="292450"/>
            </a:xfrm>
            <a:custGeom>
              <a:rect b="b" l="l" r="r" t="t"/>
              <a:pathLst>
                <a:path extrusionOk="0" h="11698" w="6405">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43"/>
            <p:cNvSpPr/>
            <p:nvPr/>
          </p:nvSpPr>
          <p:spPr>
            <a:xfrm>
              <a:off x="5017925" y="1450650"/>
              <a:ext cx="104250" cy="157625"/>
            </a:xfrm>
            <a:custGeom>
              <a:rect b="b" l="l" r="r" t="t"/>
              <a:pathLst>
                <a:path extrusionOk="0" h="6305" w="417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3"/>
            <p:cNvSpPr/>
            <p:nvPr/>
          </p:nvSpPr>
          <p:spPr>
            <a:xfrm>
              <a:off x="5017925" y="1315825"/>
              <a:ext cx="160125" cy="292450"/>
            </a:xfrm>
            <a:custGeom>
              <a:rect b="b" l="l" r="r" t="t"/>
              <a:pathLst>
                <a:path extrusionOk="0" h="11698" w="6405">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3"/>
            <p:cNvSpPr/>
            <p:nvPr/>
          </p:nvSpPr>
          <p:spPr>
            <a:xfrm>
              <a:off x="5053775" y="1335900"/>
              <a:ext cx="148475" cy="272375"/>
            </a:xfrm>
            <a:custGeom>
              <a:rect b="b" l="l" r="r" t="t"/>
              <a:pathLst>
                <a:path extrusionOk="0" h="10895" w="5939">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3"/>
            <p:cNvSpPr/>
            <p:nvPr/>
          </p:nvSpPr>
          <p:spPr>
            <a:xfrm>
              <a:off x="5474075" y="2837400"/>
              <a:ext cx="291900" cy="613875"/>
            </a:xfrm>
            <a:custGeom>
              <a:rect b="b" l="l" r="r" t="t"/>
              <a:pathLst>
                <a:path extrusionOk="0" h="24555" w="11676">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3"/>
            <p:cNvSpPr/>
            <p:nvPr/>
          </p:nvSpPr>
          <p:spPr>
            <a:xfrm>
              <a:off x="5474075" y="2837400"/>
              <a:ext cx="291900" cy="613875"/>
            </a:xfrm>
            <a:custGeom>
              <a:rect b="b" l="l" r="r" t="t"/>
              <a:pathLst>
                <a:path extrusionOk="0" h="24555" w="11676">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43"/>
            <p:cNvSpPr/>
            <p:nvPr/>
          </p:nvSpPr>
          <p:spPr>
            <a:xfrm>
              <a:off x="5507425" y="2872175"/>
              <a:ext cx="195175" cy="568250"/>
            </a:xfrm>
            <a:custGeom>
              <a:rect b="b" l="l" r="r" t="t"/>
              <a:pathLst>
                <a:path extrusionOk="0" h="22730" w="7807">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43"/>
            <p:cNvSpPr/>
            <p:nvPr/>
          </p:nvSpPr>
          <p:spPr>
            <a:xfrm>
              <a:off x="5472400" y="3043000"/>
              <a:ext cx="379475" cy="549200"/>
            </a:xfrm>
            <a:custGeom>
              <a:rect b="b" l="l" r="r" t="t"/>
              <a:pathLst>
                <a:path extrusionOk="0" h="21968" w="15179">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3"/>
            <p:cNvSpPr/>
            <p:nvPr/>
          </p:nvSpPr>
          <p:spPr>
            <a:xfrm>
              <a:off x="5582500" y="3069925"/>
              <a:ext cx="199650" cy="449725"/>
            </a:xfrm>
            <a:custGeom>
              <a:rect b="b" l="l" r="r" t="t"/>
              <a:pathLst>
                <a:path extrusionOk="0" h="17989" w="7986">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43"/>
            <p:cNvSpPr/>
            <p:nvPr/>
          </p:nvSpPr>
          <p:spPr>
            <a:xfrm>
              <a:off x="1624675" y="3062575"/>
              <a:ext cx="291050" cy="613850"/>
            </a:xfrm>
            <a:custGeom>
              <a:rect b="b" l="l" r="r" t="t"/>
              <a:pathLst>
                <a:path extrusionOk="0" h="24554" w="11642">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43"/>
            <p:cNvSpPr/>
            <p:nvPr/>
          </p:nvSpPr>
          <p:spPr>
            <a:xfrm>
              <a:off x="1624675" y="3062575"/>
              <a:ext cx="291050" cy="613850"/>
            </a:xfrm>
            <a:custGeom>
              <a:rect b="b" l="l" r="r" t="t"/>
              <a:pathLst>
                <a:path extrusionOk="0" h="24554" w="11642">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3"/>
            <p:cNvSpPr/>
            <p:nvPr/>
          </p:nvSpPr>
          <p:spPr>
            <a:xfrm>
              <a:off x="1685450" y="3097950"/>
              <a:ext cx="196925" cy="568475"/>
            </a:xfrm>
            <a:custGeom>
              <a:rect b="b" l="l" r="r" t="t"/>
              <a:pathLst>
                <a:path extrusionOk="0" h="22739" w="7877">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43"/>
            <p:cNvSpPr/>
            <p:nvPr/>
          </p:nvSpPr>
          <p:spPr>
            <a:xfrm>
              <a:off x="1532925" y="3268175"/>
              <a:ext cx="379475" cy="548350"/>
            </a:xfrm>
            <a:custGeom>
              <a:rect b="b" l="l" r="r" t="t"/>
              <a:pathLst>
                <a:path extrusionOk="0" h="21934" w="15179">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3"/>
            <p:cNvSpPr/>
            <p:nvPr/>
          </p:nvSpPr>
          <p:spPr>
            <a:xfrm>
              <a:off x="1604650" y="3294875"/>
              <a:ext cx="197675" cy="449950"/>
            </a:xfrm>
            <a:custGeom>
              <a:rect b="b" l="l" r="r" t="t"/>
              <a:pathLst>
                <a:path extrusionOk="0" h="17998" w="7907">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43"/>
            <p:cNvSpPr/>
            <p:nvPr/>
          </p:nvSpPr>
          <p:spPr>
            <a:xfrm>
              <a:off x="2151700" y="519425"/>
              <a:ext cx="2726975" cy="3905875"/>
            </a:xfrm>
            <a:custGeom>
              <a:rect b="b" l="l" r="r" t="t"/>
              <a:pathLst>
                <a:path extrusionOk="0" h="156235" w="109079">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43"/>
            <p:cNvSpPr/>
            <p:nvPr/>
          </p:nvSpPr>
          <p:spPr>
            <a:xfrm>
              <a:off x="2151700" y="519425"/>
              <a:ext cx="2726975" cy="3905875"/>
            </a:xfrm>
            <a:custGeom>
              <a:rect b="b" l="l" r="r" t="t"/>
              <a:pathLst>
                <a:path extrusionOk="0" h="156235" w="109079">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43"/>
            <p:cNvSpPr/>
            <p:nvPr/>
          </p:nvSpPr>
          <p:spPr>
            <a:xfrm>
              <a:off x="2151700" y="2029400"/>
              <a:ext cx="134300" cy="2395900"/>
            </a:xfrm>
            <a:custGeom>
              <a:rect b="b" l="l" r="r" t="t"/>
              <a:pathLst>
                <a:path extrusionOk="0" h="95836" w="5372">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43"/>
            <p:cNvSpPr/>
            <p:nvPr/>
          </p:nvSpPr>
          <p:spPr>
            <a:xfrm>
              <a:off x="2234275" y="566675"/>
              <a:ext cx="2658575" cy="3862325"/>
            </a:xfrm>
            <a:custGeom>
              <a:rect b="b" l="l" r="r" t="t"/>
              <a:pathLst>
                <a:path extrusionOk="0" h="154493" w="106343">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43"/>
            <p:cNvSpPr/>
            <p:nvPr/>
          </p:nvSpPr>
          <p:spPr>
            <a:xfrm>
              <a:off x="2234275" y="566675"/>
              <a:ext cx="2658575" cy="3861950"/>
            </a:xfrm>
            <a:custGeom>
              <a:rect b="b" l="l" r="r" t="t"/>
              <a:pathLst>
                <a:path extrusionOk="0" h="154478" w="106343">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43"/>
            <p:cNvSpPr/>
            <p:nvPr/>
          </p:nvSpPr>
          <p:spPr>
            <a:xfrm>
              <a:off x="2234275" y="1892625"/>
              <a:ext cx="306900" cy="2536375"/>
            </a:xfrm>
            <a:custGeom>
              <a:rect b="b" l="l" r="r" t="t"/>
              <a:pathLst>
                <a:path extrusionOk="0" h="101455" w="12276">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43"/>
            <p:cNvSpPr/>
            <p:nvPr/>
          </p:nvSpPr>
          <p:spPr>
            <a:xfrm>
              <a:off x="2295975" y="2091100"/>
              <a:ext cx="194325" cy="115950"/>
            </a:xfrm>
            <a:custGeom>
              <a:rect b="b" l="l" r="r" t="t"/>
              <a:pathLst>
                <a:path extrusionOk="0" h="4638" w="7773">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43"/>
            <p:cNvSpPr/>
            <p:nvPr/>
          </p:nvSpPr>
          <p:spPr>
            <a:xfrm>
              <a:off x="2295975" y="2152825"/>
              <a:ext cx="194325" cy="115925"/>
            </a:xfrm>
            <a:custGeom>
              <a:rect b="b" l="l" r="r" t="t"/>
              <a:pathLst>
                <a:path extrusionOk="0" h="4637" w="7773">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3"/>
            <p:cNvSpPr/>
            <p:nvPr/>
          </p:nvSpPr>
          <p:spPr>
            <a:xfrm>
              <a:off x="2295975" y="2215350"/>
              <a:ext cx="194325" cy="115950"/>
            </a:xfrm>
            <a:custGeom>
              <a:rect b="b" l="l" r="r" t="t"/>
              <a:pathLst>
                <a:path extrusionOk="0" h="4638" w="7773">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3"/>
            <p:cNvSpPr/>
            <p:nvPr/>
          </p:nvSpPr>
          <p:spPr>
            <a:xfrm>
              <a:off x="3187875" y="1557800"/>
              <a:ext cx="8350" cy="2296250"/>
            </a:xfrm>
            <a:custGeom>
              <a:rect b="b" l="l" r="r" t="t"/>
              <a:pathLst>
                <a:path extrusionOk="0" h="91850" w="334">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43"/>
            <p:cNvSpPr/>
            <p:nvPr/>
          </p:nvSpPr>
          <p:spPr>
            <a:xfrm>
              <a:off x="2903900" y="3722425"/>
              <a:ext cx="227700" cy="142700"/>
            </a:xfrm>
            <a:custGeom>
              <a:rect b="b" l="l" r="r" t="t"/>
              <a:pathLst>
                <a:path extrusionOk="0" h="5708" w="9108">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3"/>
            <p:cNvSpPr/>
            <p:nvPr/>
          </p:nvSpPr>
          <p:spPr>
            <a:xfrm>
              <a:off x="2903900" y="3764975"/>
              <a:ext cx="227700" cy="142675"/>
            </a:xfrm>
            <a:custGeom>
              <a:rect b="b" l="l" r="r" t="t"/>
              <a:pathLst>
                <a:path extrusionOk="0" h="5707" w="9108">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43"/>
            <p:cNvSpPr/>
            <p:nvPr/>
          </p:nvSpPr>
          <p:spPr>
            <a:xfrm>
              <a:off x="2903900" y="3870050"/>
              <a:ext cx="118450" cy="80125"/>
            </a:xfrm>
            <a:custGeom>
              <a:rect b="b" l="l" r="r" t="t"/>
              <a:pathLst>
                <a:path extrusionOk="0" h="3205" w="4738">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43"/>
            <p:cNvSpPr/>
            <p:nvPr/>
          </p:nvSpPr>
          <p:spPr>
            <a:xfrm>
              <a:off x="2587025" y="3811500"/>
              <a:ext cx="314400" cy="321200"/>
            </a:xfrm>
            <a:custGeom>
              <a:rect b="b" l="l" r="r" t="t"/>
              <a:pathLst>
                <a:path extrusionOk="0" h="12848" w="12576">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43"/>
            <p:cNvSpPr/>
            <p:nvPr/>
          </p:nvSpPr>
          <p:spPr>
            <a:xfrm>
              <a:off x="2587025" y="3811500"/>
              <a:ext cx="314400" cy="321200"/>
            </a:xfrm>
            <a:custGeom>
              <a:rect b="b" l="l" r="r" t="t"/>
              <a:pathLst>
                <a:path extrusionOk="0" h="12848" w="12576">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43"/>
            <p:cNvSpPr/>
            <p:nvPr/>
          </p:nvSpPr>
          <p:spPr>
            <a:xfrm>
              <a:off x="2600350" y="3813225"/>
              <a:ext cx="285250" cy="328550"/>
            </a:xfrm>
            <a:custGeom>
              <a:rect b="b" l="l" r="r" t="t"/>
              <a:pathLst>
                <a:path extrusionOk="0" h="13142" w="1141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3"/>
            <p:cNvSpPr/>
            <p:nvPr/>
          </p:nvSpPr>
          <p:spPr>
            <a:xfrm>
              <a:off x="2803850" y="3997575"/>
              <a:ext cx="60900" cy="70700"/>
            </a:xfrm>
            <a:custGeom>
              <a:rect b="b" l="l" r="r" t="t"/>
              <a:pathLst>
                <a:path extrusionOk="0" h="2828" w="2436">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43"/>
            <p:cNvSpPr/>
            <p:nvPr/>
          </p:nvSpPr>
          <p:spPr>
            <a:xfrm>
              <a:off x="2903900" y="3326775"/>
              <a:ext cx="227700" cy="142675"/>
            </a:xfrm>
            <a:custGeom>
              <a:rect b="b" l="l" r="r" t="t"/>
              <a:pathLst>
                <a:path extrusionOk="0" h="5707" w="9108">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43"/>
            <p:cNvSpPr/>
            <p:nvPr/>
          </p:nvSpPr>
          <p:spPr>
            <a:xfrm>
              <a:off x="2903900" y="3369300"/>
              <a:ext cx="227700" cy="142675"/>
            </a:xfrm>
            <a:custGeom>
              <a:rect b="b" l="l" r="r" t="t"/>
              <a:pathLst>
                <a:path extrusionOk="0" h="5707" w="9108">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43"/>
            <p:cNvSpPr/>
            <p:nvPr/>
          </p:nvSpPr>
          <p:spPr>
            <a:xfrm>
              <a:off x="2903900" y="3474375"/>
              <a:ext cx="118450" cy="80150"/>
            </a:xfrm>
            <a:custGeom>
              <a:rect b="b" l="l" r="r" t="t"/>
              <a:pathLst>
                <a:path extrusionOk="0" h="3206" w="4738">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43"/>
            <p:cNvSpPr/>
            <p:nvPr/>
          </p:nvSpPr>
          <p:spPr>
            <a:xfrm>
              <a:off x="2587025" y="3416225"/>
              <a:ext cx="313575" cy="321200"/>
            </a:xfrm>
            <a:custGeom>
              <a:rect b="b" l="l" r="r" t="t"/>
              <a:pathLst>
                <a:path extrusionOk="0" h="12848" w="12543">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43"/>
            <p:cNvSpPr/>
            <p:nvPr/>
          </p:nvSpPr>
          <p:spPr>
            <a:xfrm>
              <a:off x="2587025" y="3416225"/>
              <a:ext cx="313575" cy="321200"/>
            </a:xfrm>
            <a:custGeom>
              <a:rect b="b" l="l" r="r" t="t"/>
              <a:pathLst>
                <a:path extrusionOk="0" h="12848" w="12543">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43"/>
            <p:cNvSpPr/>
            <p:nvPr/>
          </p:nvSpPr>
          <p:spPr>
            <a:xfrm>
              <a:off x="2600350" y="3417650"/>
              <a:ext cx="285250" cy="328825"/>
            </a:xfrm>
            <a:custGeom>
              <a:rect b="b" l="l" r="r" t="t"/>
              <a:pathLst>
                <a:path extrusionOk="0" h="13153" w="1141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43"/>
            <p:cNvSpPr/>
            <p:nvPr/>
          </p:nvSpPr>
          <p:spPr>
            <a:xfrm>
              <a:off x="2803850" y="3602025"/>
              <a:ext cx="60900" cy="70400"/>
            </a:xfrm>
            <a:custGeom>
              <a:rect b="b" l="l" r="r" t="t"/>
              <a:pathLst>
                <a:path extrusionOk="0" h="2816" w="2436">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43"/>
            <p:cNvSpPr/>
            <p:nvPr/>
          </p:nvSpPr>
          <p:spPr>
            <a:xfrm>
              <a:off x="2903900" y="2931025"/>
              <a:ext cx="227700" cy="142700"/>
            </a:xfrm>
            <a:custGeom>
              <a:rect b="b" l="l" r="r" t="t"/>
              <a:pathLst>
                <a:path extrusionOk="0" h="5708" w="9108">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43"/>
            <p:cNvSpPr/>
            <p:nvPr/>
          </p:nvSpPr>
          <p:spPr>
            <a:xfrm>
              <a:off x="2903900" y="2973575"/>
              <a:ext cx="227700" cy="142675"/>
            </a:xfrm>
            <a:custGeom>
              <a:rect b="b" l="l" r="r" t="t"/>
              <a:pathLst>
                <a:path extrusionOk="0" h="5707" w="9108">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3"/>
            <p:cNvSpPr/>
            <p:nvPr/>
          </p:nvSpPr>
          <p:spPr>
            <a:xfrm>
              <a:off x="2903900" y="3078650"/>
              <a:ext cx="118450" cy="80225"/>
            </a:xfrm>
            <a:custGeom>
              <a:rect b="b" l="l" r="r" t="t"/>
              <a:pathLst>
                <a:path extrusionOk="0" h="3209" w="4738">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43"/>
            <p:cNvSpPr/>
            <p:nvPr/>
          </p:nvSpPr>
          <p:spPr>
            <a:xfrm>
              <a:off x="2586175" y="3021300"/>
              <a:ext cx="314425" cy="321200"/>
            </a:xfrm>
            <a:custGeom>
              <a:rect b="b" l="l" r="r" t="t"/>
              <a:pathLst>
                <a:path extrusionOk="0" h="12848" w="12577">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3"/>
            <p:cNvSpPr/>
            <p:nvPr/>
          </p:nvSpPr>
          <p:spPr>
            <a:xfrm>
              <a:off x="2586175" y="3021300"/>
              <a:ext cx="314425" cy="321200"/>
            </a:xfrm>
            <a:custGeom>
              <a:rect b="b" l="l" r="r" t="t"/>
              <a:pathLst>
                <a:path extrusionOk="0" h="12848" w="12577">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43"/>
            <p:cNvSpPr/>
            <p:nvPr/>
          </p:nvSpPr>
          <p:spPr>
            <a:xfrm>
              <a:off x="2600350" y="3022000"/>
              <a:ext cx="285250" cy="328500"/>
            </a:xfrm>
            <a:custGeom>
              <a:rect b="b" l="l" r="r" t="t"/>
              <a:pathLst>
                <a:path extrusionOk="0" h="13140" w="1141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43"/>
            <p:cNvSpPr/>
            <p:nvPr/>
          </p:nvSpPr>
          <p:spPr>
            <a:xfrm>
              <a:off x="2803850" y="3206200"/>
              <a:ext cx="60900" cy="70675"/>
            </a:xfrm>
            <a:custGeom>
              <a:rect b="b" l="l" r="r" t="t"/>
              <a:pathLst>
                <a:path extrusionOk="0" h="2827" w="2436">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3"/>
            <p:cNvSpPr/>
            <p:nvPr/>
          </p:nvSpPr>
          <p:spPr>
            <a:xfrm>
              <a:off x="2903900" y="2535375"/>
              <a:ext cx="227700" cy="143050"/>
            </a:xfrm>
            <a:custGeom>
              <a:rect b="b" l="l" r="r" t="t"/>
              <a:pathLst>
                <a:path extrusionOk="0" h="5722" w="9108">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3"/>
            <p:cNvSpPr/>
            <p:nvPr/>
          </p:nvSpPr>
          <p:spPr>
            <a:xfrm>
              <a:off x="2903900" y="2577900"/>
              <a:ext cx="227700" cy="142675"/>
            </a:xfrm>
            <a:custGeom>
              <a:rect b="b" l="l" r="r" t="t"/>
              <a:pathLst>
                <a:path extrusionOk="0" h="5707" w="9108">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43"/>
            <p:cNvSpPr/>
            <p:nvPr/>
          </p:nvSpPr>
          <p:spPr>
            <a:xfrm>
              <a:off x="2903900" y="2683350"/>
              <a:ext cx="118450" cy="80150"/>
            </a:xfrm>
            <a:custGeom>
              <a:rect b="b" l="l" r="r" t="t"/>
              <a:pathLst>
                <a:path extrusionOk="0" h="3206" w="4738">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43"/>
            <p:cNvSpPr/>
            <p:nvPr/>
          </p:nvSpPr>
          <p:spPr>
            <a:xfrm>
              <a:off x="2586175" y="2626025"/>
              <a:ext cx="313600" cy="321200"/>
            </a:xfrm>
            <a:custGeom>
              <a:rect b="b" l="l" r="r" t="t"/>
              <a:pathLst>
                <a:path extrusionOk="0" h="12848" w="12544">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3"/>
            <p:cNvSpPr/>
            <p:nvPr/>
          </p:nvSpPr>
          <p:spPr>
            <a:xfrm>
              <a:off x="2586175" y="2626025"/>
              <a:ext cx="313600" cy="321200"/>
            </a:xfrm>
            <a:custGeom>
              <a:rect b="b" l="l" r="r" t="t"/>
              <a:pathLst>
                <a:path extrusionOk="0" h="12848" w="12544">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3"/>
            <p:cNvSpPr/>
            <p:nvPr/>
          </p:nvSpPr>
          <p:spPr>
            <a:xfrm>
              <a:off x="2600350" y="2626500"/>
              <a:ext cx="285250" cy="328575"/>
            </a:xfrm>
            <a:custGeom>
              <a:rect b="b" l="l" r="r" t="t"/>
              <a:pathLst>
                <a:path extrusionOk="0" h="13143" w="1141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3"/>
            <p:cNvSpPr/>
            <p:nvPr/>
          </p:nvSpPr>
          <p:spPr>
            <a:xfrm>
              <a:off x="2803850" y="2810875"/>
              <a:ext cx="60900" cy="70325"/>
            </a:xfrm>
            <a:custGeom>
              <a:rect b="b" l="l" r="r" t="t"/>
              <a:pathLst>
                <a:path extrusionOk="0" h="2813" w="2436">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43"/>
            <p:cNvSpPr/>
            <p:nvPr/>
          </p:nvSpPr>
          <p:spPr>
            <a:xfrm>
              <a:off x="2572000" y="1807425"/>
              <a:ext cx="551250" cy="563100"/>
            </a:xfrm>
            <a:custGeom>
              <a:rect b="b" l="l" r="r" t="t"/>
              <a:pathLst>
                <a:path extrusionOk="0" h="22524" w="2205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43"/>
            <p:cNvSpPr/>
            <p:nvPr/>
          </p:nvSpPr>
          <p:spPr>
            <a:xfrm>
              <a:off x="2572000" y="1807425"/>
              <a:ext cx="551250" cy="563100"/>
            </a:xfrm>
            <a:custGeom>
              <a:rect b="b" l="l" r="r" t="t"/>
              <a:pathLst>
                <a:path extrusionOk="0" h="22524" w="2205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43"/>
            <p:cNvSpPr/>
            <p:nvPr/>
          </p:nvSpPr>
          <p:spPr>
            <a:xfrm>
              <a:off x="2705425" y="2156150"/>
              <a:ext cx="269400" cy="213525"/>
            </a:xfrm>
            <a:custGeom>
              <a:rect b="b" l="l" r="r" t="t"/>
              <a:pathLst>
                <a:path extrusionOk="0" h="8541" w="10776">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43"/>
            <p:cNvSpPr/>
            <p:nvPr/>
          </p:nvSpPr>
          <p:spPr>
            <a:xfrm>
              <a:off x="2705425" y="2156150"/>
              <a:ext cx="269400" cy="213525"/>
            </a:xfrm>
            <a:custGeom>
              <a:rect b="b" l="l" r="r" t="t"/>
              <a:pathLst>
                <a:path extrusionOk="0" h="8541" w="10776">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3"/>
            <p:cNvSpPr/>
            <p:nvPr/>
          </p:nvSpPr>
          <p:spPr>
            <a:xfrm>
              <a:off x="2788000" y="2088600"/>
              <a:ext cx="116775" cy="131875"/>
            </a:xfrm>
            <a:custGeom>
              <a:rect b="b" l="l" r="r" t="t"/>
              <a:pathLst>
                <a:path extrusionOk="0" h="5275" w="4671">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3"/>
            <p:cNvSpPr/>
            <p:nvPr/>
          </p:nvSpPr>
          <p:spPr>
            <a:xfrm>
              <a:off x="2799675" y="2099450"/>
              <a:ext cx="69225" cy="47550"/>
            </a:xfrm>
            <a:custGeom>
              <a:rect b="b" l="l" r="r" t="t"/>
              <a:pathLst>
                <a:path extrusionOk="0" h="1902" w="2769">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3"/>
            <p:cNvSpPr/>
            <p:nvPr/>
          </p:nvSpPr>
          <p:spPr>
            <a:xfrm>
              <a:off x="2733800" y="1941000"/>
              <a:ext cx="225175" cy="197325"/>
            </a:xfrm>
            <a:custGeom>
              <a:rect b="b" l="l" r="r" t="t"/>
              <a:pathLst>
                <a:path extrusionOk="0" h="7893" w="9007">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3"/>
            <p:cNvSpPr/>
            <p:nvPr/>
          </p:nvSpPr>
          <p:spPr>
            <a:xfrm>
              <a:off x="2862225" y="2036075"/>
              <a:ext cx="16700" cy="14400"/>
            </a:xfrm>
            <a:custGeom>
              <a:rect b="b" l="l" r="r" t="t"/>
              <a:pathLst>
                <a:path extrusionOk="0" h="576" w="668">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3"/>
            <p:cNvSpPr/>
            <p:nvPr/>
          </p:nvSpPr>
          <p:spPr>
            <a:xfrm>
              <a:off x="2920600" y="2031075"/>
              <a:ext cx="16700" cy="14375"/>
            </a:xfrm>
            <a:custGeom>
              <a:rect b="b" l="l" r="r" t="t"/>
              <a:pathLst>
                <a:path extrusionOk="0" h="575" w="668">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3"/>
            <p:cNvSpPr/>
            <p:nvPr/>
          </p:nvSpPr>
          <p:spPr>
            <a:xfrm>
              <a:off x="2923925" y="2005400"/>
              <a:ext cx="20875" cy="12350"/>
            </a:xfrm>
            <a:custGeom>
              <a:rect b="b" l="l" r="r" t="t"/>
              <a:pathLst>
                <a:path extrusionOk="0" h="494" w="835">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3"/>
            <p:cNvSpPr/>
            <p:nvPr/>
          </p:nvSpPr>
          <p:spPr>
            <a:xfrm>
              <a:off x="2901400" y="2034400"/>
              <a:ext cx="28400" cy="45050"/>
            </a:xfrm>
            <a:custGeom>
              <a:rect b="b" l="l" r="r" t="t"/>
              <a:pathLst>
                <a:path extrusionOk="0" h="1802" w="1136">
                  <a:moveTo>
                    <a:pt x="1" y="0"/>
                  </a:moveTo>
                  <a:lnTo>
                    <a:pt x="234" y="1802"/>
                  </a:lnTo>
                  <a:lnTo>
                    <a:pt x="1135" y="1368"/>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43"/>
            <p:cNvSpPr/>
            <p:nvPr/>
          </p:nvSpPr>
          <p:spPr>
            <a:xfrm>
              <a:off x="2873050" y="2088600"/>
              <a:ext cx="30050" cy="19500"/>
            </a:xfrm>
            <a:custGeom>
              <a:rect b="b" l="l" r="r" t="t"/>
              <a:pathLst>
                <a:path extrusionOk="0" h="780" w="1202">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3"/>
            <p:cNvSpPr/>
            <p:nvPr/>
          </p:nvSpPr>
          <p:spPr>
            <a:xfrm>
              <a:off x="2903900" y="2155325"/>
              <a:ext cx="95950" cy="89250"/>
            </a:xfrm>
            <a:custGeom>
              <a:rect b="b" l="l" r="r" t="t"/>
              <a:pathLst>
                <a:path extrusionOk="0" h="3570" w="3838">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3"/>
            <p:cNvSpPr/>
            <p:nvPr/>
          </p:nvSpPr>
          <p:spPr>
            <a:xfrm>
              <a:off x="2873900" y="2093625"/>
              <a:ext cx="19200" cy="14475"/>
            </a:xfrm>
            <a:custGeom>
              <a:rect b="b" l="l" r="r" t="t"/>
              <a:pathLst>
                <a:path extrusionOk="0" h="579" w="768">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3"/>
            <p:cNvSpPr/>
            <p:nvPr/>
          </p:nvSpPr>
          <p:spPr>
            <a:xfrm>
              <a:off x="2714600" y="1872525"/>
              <a:ext cx="267725" cy="271975"/>
            </a:xfrm>
            <a:custGeom>
              <a:rect b="b" l="l" r="r" t="t"/>
              <a:pathLst>
                <a:path extrusionOk="0" h="10879" w="10709">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3"/>
            <p:cNvSpPr/>
            <p:nvPr/>
          </p:nvSpPr>
          <p:spPr>
            <a:xfrm>
              <a:off x="2669800" y="2289425"/>
              <a:ext cx="378175" cy="248850"/>
            </a:xfrm>
            <a:custGeom>
              <a:rect b="b" l="l" r="r" t="t"/>
              <a:pathLst>
                <a:path extrusionOk="0" h="9954" w="15127">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3"/>
            <p:cNvSpPr/>
            <p:nvPr/>
          </p:nvSpPr>
          <p:spPr>
            <a:xfrm>
              <a:off x="2757150" y="2395625"/>
              <a:ext cx="203500" cy="133550"/>
            </a:xfrm>
            <a:custGeom>
              <a:rect b="b" l="l" r="r" t="t"/>
              <a:pathLst>
                <a:path extrusionOk="0" h="5342" w="814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3"/>
            <p:cNvSpPr/>
            <p:nvPr/>
          </p:nvSpPr>
          <p:spPr>
            <a:xfrm>
              <a:off x="2943100" y="2081500"/>
              <a:ext cx="148475" cy="170975"/>
            </a:xfrm>
            <a:custGeom>
              <a:rect b="b" l="l" r="r" t="t"/>
              <a:pathLst>
                <a:path extrusionOk="0" h="6839" w="5939">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3"/>
            <p:cNvSpPr/>
            <p:nvPr/>
          </p:nvSpPr>
          <p:spPr>
            <a:xfrm>
              <a:off x="2978125" y="2105500"/>
              <a:ext cx="85100" cy="114675"/>
            </a:xfrm>
            <a:custGeom>
              <a:rect b="b" l="l" r="r" t="t"/>
              <a:pathLst>
                <a:path extrusionOk="0" h="4587" w="3404">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3"/>
            <p:cNvSpPr/>
            <p:nvPr/>
          </p:nvSpPr>
          <p:spPr>
            <a:xfrm>
              <a:off x="2998150" y="2137950"/>
              <a:ext cx="44225" cy="50600"/>
            </a:xfrm>
            <a:custGeom>
              <a:rect b="b" l="l" r="r" t="t"/>
              <a:pathLst>
                <a:path extrusionOk="0" h="2024" w="1769">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3"/>
            <p:cNvSpPr/>
            <p:nvPr/>
          </p:nvSpPr>
          <p:spPr>
            <a:xfrm>
              <a:off x="3038175" y="2121125"/>
              <a:ext cx="10025" cy="12375"/>
            </a:xfrm>
            <a:custGeom>
              <a:rect b="b" l="l" r="r" t="t"/>
              <a:pathLst>
                <a:path extrusionOk="0" h="495" w="401">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3"/>
            <p:cNvSpPr/>
            <p:nvPr/>
          </p:nvSpPr>
          <p:spPr>
            <a:xfrm>
              <a:off x="2683750" y="2189500"/>
              <a:ext cx="99275" cy="181825"/>
            </a:xfrm>
            <a:custGeom>
              <a:rect b="b" l="l" r="r" t="t"/>
              <a:pathLst>
                <a:path extrusionOk="0" h="7273" w="3971">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3"/>
            <p:cNvSpPr/>
            <p:nvPr/>
          </p:nvSpPr>
          <p:spPr>
            <a:xfrm>
              <a:off x="3248325" y="891925"/>
              <a:ext cx="1584500" cy="1476450"/>
            </a:xfrm>
            <a:custGeom>
              <a:rect b="b" l="l" r="r" t="t"/>
              <a:pathLst>
                <a:path extrusionOk="0" h="59058" w="6338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3"/>
            <p:cNvSpPr/>
            <p:nvPr/>
          </p:nvSpPr>
          <p:spPr>
            <a:xfrm>
              <a:off x="3248325" y="891925"/>
              <a:ext cx="1584500" cy="1476450"/>
            </a:xfrm>
            <a:custGeom>
              <a:rect b="b" l="l" r="r" t="t"/>
              <a:pathLst>
                <a:path extrusionOk="0" h="59058" w="6338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3"/>
            <p:cNvSpPr/>
            <p:nvPr/>
          </p:nvSpPr>
          <p:spPr>
            <a:xfrm>
              <a:off x="3308375" y="1535025"/>
              <a:ext cx="517875" cy="735250"/>
            </a:xfrm>
            <a:custGeom>
              <a:rect b="b" l="l" r="r" t="t"/>
              <a:pathLst>
                <a:path extrusionOk="0" h="29410" w="20715">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3"/>
            <p:cNvSpPr/>
            <p:nvPr/>
          </p:nvSpPr>
          <p:spPr>
            <a:xfrm>
              <a:off x="3556050" y="1818375"/>
              <a:ext cx="270200" cy="321950"/>
            </a:xfrm>
            <a:custGeom>
              <a:rect b="b" l="l" r="r" t="t"/>
              <a:pathLst>
                <a:path extrusionOk="0" h="12878" w="10808">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3"/>
            <p:cNvSpPr/>
            <p:nvPr/>
          </p:nvSpPr>
          <p:spPr>
            <a:xfrm>
              <a:off x="3308375" y="1851825"/>
              <a:ext cx="411150" cy="418450"/>
            </a:xfrm>
            <a:custGeom>
              <a:rect b="b" l="l" r="r" t="t"/>
              <a:pathLst>
                <a:path extrusionOk="0" h="16738" w="16446">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3"/>
            <p:cNvSpPr/>
            <p:nvPr/>
          </p:nvSpPr>
          <p:spPr>
            <a:xfrm>
              <a:off x="3659450" y="1654025"/>
              <a:ext cx="119275" cy="137175"/>
            </a:xfrm>
            <a:custGeom>
              <a:rect b="b" l="l" r="r" t="t"/>
              <a:pathLst>
                <a:path extrusionOk="0" h="5487" w="4771">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43"/>
            <p:cNvSpPr/>
            <p:nvPr/>
          </p:nvSpPr>
          <p:spPr>
            <a:xfrm>
              <a:off x="3868775" y="1202450"/>
              <a:ext cx="899825" cy="538950"/>
            </a:xfrm>
            <a:custGeom>
              <a:rect b="b" l="l" r="r" t="t"/>
              <a:pathLst>
                <a:path extrusionOk="0" h="21558" w="35993">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3"/>
            <p:cNvSpPr/>
            <p:nvPr/>
          </p:nvSpPr>
          <p:spPr>
            <a:xfrm>
              <a:off x="3868775" y="1275000"/>
              <a:ext cx="899825" cy="538950"/>
            </a:xfrm>
            <a:custGeom>
              <a:rect b="b" l="l" r="r" t="t"/>
              <a:pathLst>
                <a:path extrusionOk="0" h="21558" w="35993">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3"/>
            <p:cNvSpPr/>
            <p:nvPr/>
          </p:nvSpPr>
          <p:spPr>
            <a:xfrm>
              <a:off x="3868775" y="1057350"/>
              <a:ext cx="899825" cy="538600"/>
            </a:xfrm>
            <a:custGeom>
              <a:rect b="b" l="l" r="r" t="t"/>
              <a:pathLst>
                <a:path extrusionOk="0" h="21544" w="35993">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3"/>
            <p:cNvSpPr/>
            <p:nvPr/>
          </p:nvSpPr>
          <p:spPr>
            <a:xfrm>
              <a:off x="3868775" y="1129900"/>
              <a:ext cx="899825" cy="538950"/>
            </a:xfrm>
            <a:custGeom>
              <a:rect b="b" l="l" r="r" t="t"/>
              <a:pathLst>
                <a:path extrusionOk="0" h="21558" w="35993">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3"/>
            <p:cNvSpPr/>
            <p:nvPr/>
          </p:nvSpPr>
          <p:spPr>
            <a:xfrm>
              <a:off x="3868775" y="1455950"/>
              <a:ext cx="713850" cy="431025"/>
            </a:xfrm>
            <a:custGeom>
              <a:rect b="b" l="l" r="r" t="t"/>
              <a:pathLst>
                <a:path extrusionOk="0" h="17241" w="28554">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3"/>
            <p:cNvSpPr/>
            <p:nvPr/>
          </p:nvSpPr>
          <p:spPr>
            <a:xfrm>
              <a:off x="3248325" y="2111425"/>
              <a:ext cx="586275" cy="357650"/>
            </a:xfrm>
            <a:custGeom>
              <a:rect b="b" l="l" r="r" t="t"/>
              <a:pathLst>
                <a:path extrusionOk="0" h="14306" w="23451">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3"/>
            <p:cNvSpPr/>
            <p:nvPr/>
          </p:nvSpPr>
          <p:spPr>
            <a:xfrm>
              <a:off x="3248325" y="1361250"/>
              <a:ext cx="586275" cy="357975"/>
            </a:xfrm>
            <a:custGeom>
              <a:rect b="b" l="l" r="r" t="t"/>
              <a:pathLst>
                <a:path extrusionOk="0" h="14319" w="23451">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3"/>
            <p:cNvSpPr/>
            <p:nvPr/>
          </p:nvSpPr>
          <p:spPr>
            <a:xfrm>
              <a:off x="3248325" y="2312550"/>
              <a:ext cx="1584500" cy="1476450"/>
            </a:xfrm>
            <a:custGeom>
              <a:rect b="b" l="l" r="r" t="t"/>
              <a:pathLst>
                <a:path extrusionOk="0" h="59058" w="6338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3"/>
            <p:cNvSpPr/>
            <p:nvPr/>
          </p:nvSpPr>
          <p:spPr>
            <a:xfrm>
              <a:off x="3248325" y="2312550"/>
              <a:ext cx="1584500" cy="1476450"/>
            </a:xfrm>
            <a:custGeom>
              <a:rect b="b" l="l" r="r" t="t"/>
              <a:pathLst>
                <a:path extrusionOk="0" h="59058" w="6338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3"/>
            <p:cNvSpPr/>
            <p:nvPr/>
          </p:nvSpPr>
          <p:spPr>
            <a:xfrm>
              <a:off x="3308375" y="2956750"/>
              <a:ext cx="517875" cy="734550"/>
            </a:xfrm>
            <a:custGeom>
              <a:rect b="b" l="l" r="r" t="t"/>
              <a:pathLst>
                <a:path extrusionOk="0" h="29382" w="20715">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3"/>
            <p:cNvSpPr/>
            <p:nvPr/>
          </p:nvSpPr>
          <p:spPr>
            <a:xfrm>
              <a:off x="3556050" y="3238675"/>
              <a:ext cx="270200" cy="322675"/>
            </a:xfrm>
            <a:custGeom>
              <a:rect b="b" l="l" r="r" t="t"/>
              <a:pathLst>
                <a:path extrusionOk="0" h="12907" w="10808">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3"/>
            <p:cNvSpPr/>
            <p:nvPr/>
          </p:nvSpPr>
          <p:spPr>
            <a:xfrm>
              <a:off x="3308375" y="3272750"/>
              <a:ext cx="411150" cy="418550"/>
            </a:xfrm>
            <a:custGeom>
              <a:rect b="b" l="l" r="r" t="t"/>
              <a:pathLst>
                <a:path extrusionOk="0" h="16742" w="16446">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3"/>
            <p:cNvSpPr/>
            <p:nvPr/>
          </p:nvSpPr>
          <p:spPr>
            <a:xfrm>
              <a:off x="3659450" y="3074825"/>
              <a:ext cx="119275" cy="137625"/>
            </a:xfrm>
            <a:custGeom>
              <a:rect b="b" l="l" r="r" t="t"/>
              <a:pathLst>
                <a:path extrusionOk="0" h="5505" w="4771">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3"/>
            <p:cNvSpPr/>
            <p:nvPr/>
          </p:nvSpPr>
          <p:spPr>
            <a:xfrm>
              <a:off x="3868775" y="2623475"/>
              <a:ext cx="899825" cy="538100"/>
            </a:xfrm>
            <a:custGeom>
              <a:rect b="b" l="l" r="r" t="t"/>
              <a:pathLst>
                <a:path extrusionOk="0" h="21524" w="35993">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43"/>
            <p:cNvSpPr/>
            <p:nvPr/>
          </p:nvSpPr>
          <p:spPr>
            <a:xfrm>
              <a:off x="3868775" y="2696375"/>
              <a:ext cx="899825" cy="538600"/>
            </a:xfrm>
            <a:custGeom>
              <a:rect b="b" l="l" r="r" t="t"/>
              <a:pathLst>
                <a:path extrusionOk="0" h="21544" w="35993">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43"/>
            <p:cNvSpPr/>
            <p:nvPr/>
          </p:nvSpPr>
          <p:spPr>
            <a:xfrm>
              <a:off x="3868775" y="2477875"/>
              <a:ext cx="899825" cy="538600"/>
            </a:xfrm>
            <a:custGeom>
              <a:rect b="b" l="l" r="r" t="t"/>
              <a:pathLst>
                <a:path extrusionOk="0" h="21544" w="35993">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43"/>
            <p:cNvSpPr/>
            <p:nvPr/>
          </p:nvSpPr>
          <p:spPr>
            <a:xfrm>
              <a:off x="3868775" y="2550450"/>
              <a:ext cx="899825" cy="539050"/>
            </a:xfrm>
            <a:custGeom>
              <a:rect b="b" l="l" r="r" t="t"/>
              <a:pathLst>
                <a:path extrusionOk="0" h="21562" w="35993">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43"/>
            <p:cNvSpPr/>
            <p:nvPr/>
          </p:nvSpPr>
          <p:spPr>
            <a:xfrm>
              <a:off x="3868775" y="2876525"/>
              <a:ext cx="713850" cy="431000"/>
            </a:xfrm>
            <a:custGeom>
              <a:rect b="b" l="l" r="r" t="t"/>
              <a:pathLst>
                <a:path extrusionOk="0" h="17240" w="28554">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43"/>
            <p:cNvSpPr/>
            <p:nvPr/>
          </p:nvSpPr>
          <p:spPr>
            <a:xfrm>
              <a:off x="4554250" y="772000"/>
              <a:ext cx="56750" cy="65300"/>
            </a:xfrm>
            <a:custGeom>
              <a:rect b="b" l="l" r="r" t="t"/>
              <a:pathLst>
                <a:path extrusionOk="0" h="2612" w="227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43"/>
            <p:cNvSpPr/>
            <p:nvPr/>
          </p:nvSpPr>
          <p:spPr>
            <a:xfrm>
              <a:off x="4651825" y="715775"/>
              <a:ext cx="56725" cy="65650"/>
            </a:xfrm>
            <a:custGeom>
              <a:rect b="b" l="l" r="r" t="t"/>
              <a:pathLst>
                <a:path extrusionOk="0" h="2626" w="2269">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43"/>
            <p:cNvSpPr/>
            <p:nvPr/>
          </p:nvSpPr>
          <p:spPr>
            <a:xfrm>
              <a:off x="4748550" y="659875"/>
              <a:ext cx="56750" cy="65100"/>
            </a:xfrm>
            <a:custGeom>
              <a:rect b="b" l="l" r="r" t="t"/>
              <a:pathLst>
                <a:path extrusionOk="0" h="2604" w="227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43"/>
            <p:cNvSpPr/>
            <p:nvPr/>
          </p:nvSpPr>
          <p:spPr>
            <a:xfrm>
              <a:off x="4554250" y="772000"/>
              <a:ext cx="56750" cy="65300"/>
            </a:xfrm>
            <a:custGeom>
              <a:rect b="b" l="l" r="r" t="t"/>
              <a:pathLst>
                <a:path extrusionOk="0" h="2612" w="227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43"/>
            <p:cNvSpPr/>
            <p:nvPr/>
          </p:nvSpPr>
          <p:spPr>
            <a:xfrm>
              <a:off x="4651825" y="715775"/>
              <a:ext cx="56725" cy="65650"/>
            </a:xfrm>
            <a:custGeom>
              <a:rect b="b" l="l" r="r" t="t"/>
              <a:pathLst>
                <a:path extrusionOk="0" h="2626" w="2269">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43"/>
            <p:cNvSpPr/>
            <p:nvPr/>
          </p:nvSpPr>
          <p:spPr>
            <a:xfrm>
              <a:off x="4748550" y="659875"/>
              <a:ext cx="56750" cy="65100"/>
            </a:xfrm>
            <a:custGeom>
              <a:rect b="b" l="l" r="r" t="t"/>
              <a:pathLst>
                <a:path extrusionOk="0" h="2604" w="227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3"/>
            <p:cNvSpPr/>
            <p:nvPr/>
          </p:nvSpPr>
          <p:spPr>
            <a:xfrm>
              <a:off x="3248325" y="1611150"/>
              <a:ext cx="1650375" cy="1526575"/>
            </a:xfrm>
            <a:custGeom>
              <a:rect b="b" l="l" r="r" t="t"/>
              <a:pathLst>
                <a:path extrusionOk="0" h="61063" w="66015">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43"/>
            <p:cNvSpPr/>
            <p:nvPr/>
          </p:nvSpPr>
          <p:spPr>
            <a:xfrm>
              <a:off x="3300025" y="1642450"/>
              <a:ext cx="1608675" cy="1498400"/>
            </a:xfrm>
            <a:custGeom>
              <a:rect b="b" l="l" r="r" t="t"/>
              <a:pathLst>
                <a:path extrusionOk="0" h="59936" w="64347">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43"/>
            <p:cNvSpPr/>
            <p:nvPr/>
          </p:nvSpPr>
          <p:spPr>
            <a:xfrm>
              <a:off x="3300025" y="1642450"/>
              <a:ext cx="1608675" cy="1498250"/>
            </a:xfrm>
            <a:custGeom>
              <a:rect b="b" l="l" r="r" t="t"/>
              <a:pathLst>
                <a:path extrusionOk="0" h="59930" w="64347">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3"/>
            <p:cNvSpPr/>
            <p:nvPr/>
          </p:nvSpPr>
          <p:spPr>
            <a:xfrm>
              <a:off x="3360900" y="2295450"/>
              <a:ext cx="525400" cy="746200"/>
            </a:xfrm>
            <a:custGeom>
              <a:rect b="b" l="l" r="r" t="t"/>
              <a:pathLst>
                <a:path extrusionOk="0" h="29848" w="21016">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43"/>
            <p:cNvSpPr/>
            <p:nvPr/>
          </p:nvSpPr>
          <p:spPr>
            <a:xfrm>
              <a:off x="3611925" y="2582375"/>
              <a:ext cx="275225" cy="327675"/>
            </a:xfrm>
            <a:custGeom>
              <a:rect b="b" l="l" r="r" t="t"/>
              <a:pathLst>
                <a:path extrusionOk="0" h="13107" w="11009">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3"/>
            <p:cNvSpPr/>
            <p:nvPr/>
          </p:nvSpPr>
          <p:spPr>
            <a:xfrm>
              <a:off x="3611925" y="2582375"/>
              <a:ext cx="275225" cy="327675"/>
            </a:xfrm>
            <a:custGeom>
              <a:rect b="b" l="l" r="r" t="t"/>
              <a:pathLst>
                <a:path extrusionOk="0" h="13107" w="11009">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3"/>
            <p:cNvSpPr/>
            <p:nvPr/>
          </p:nvSpPr>
          <p:spPr>
            <a:xfrm>
              <a:off x="3360900" y="2616925"/>
              <a:ext cx="417825" cy="424725"/>
            </a:xfrm>
            <a:custGeom>
              <a:rect b="b" l="l" r="r" t="t"/>
              <a:pathLst>
                <a:path extrusionOk="0" h="16989" w="16713">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43"/>
            <p:cNvSpPr/>
            <p:nvPr/>
          </p:nvSpPr>
          <p:spPr>
            <a:xfrm>
              <a:off x="3717000" y="2415450"/>
              <a:ext cx="121775" cy="140250"/>
            </a:xfrm>
            <a:custGeom>
              <a:rect b="b" l="l" r="r" t="t"/>
              <a:pathLst>
                <a:path extrusionOk="0" h="5610" w="4871">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3"/>
            <p:cNvSpPr/>
            <p:nvPr/>
          </p:nvSpPr>
          <p:spPr>
            <a:xfrm>
              <a:off x="3929650" y="1957525"/>
              <a:ext cx="914000" cy="546925"/>
            </a:xfrm>
            <a:custGeom>
              <a:rect b="b" l="l" r="r" t="t"/>
              <a:pathLst>
                <a:path extrusionOk="0" h="21877" w="3656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3"/>
            <p:cNvSpPr/>
            <p:nvPr/>
          </p:nvSpPr>
          <p:spPr>
            <a:xfrm>
              <a:off x="3929650" y="2031025"/>
              <a:ext cx="914650" cy="546800"/>
            </a:xfrm>
            <a:custGeom>
              <a:rect b="b" l="l" r="r" t="t"/>
              <a:pathLst>
                <a:path extrusionOk="0" h="21872" w="36586">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3"/>
            <p:cNvSpPr/>
            <p:nvPr/>
          </p:nvSpPr>
          <p:spPr>
            <a:xfrm>
              <a:off x="3929650" y="1809550"/>
              <a:ext cx="914000" cy="546925"/>
            </a:xfrm>
            <a:custGeom>
              <a:rect b="b" l="l" r="r" t="t"/>
              <a:pathLst>
                <a:path extrusionOk="0" h="21877" w="3656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3"/>
            <p:cNvSpPr/>
            <p:nvPr/>
          </p:nvSpPr>
          <p:spPr>
            <a:xfrm>
              <a:off x="3929650" y="1883425"/>
              <a:ext cx="914000" cy="546800"/>
            </a:xfrm>
            <a:custGeom>
              <a:rect b="b" l="l" r="r" t="t"/>
              <a:pathLst>
                <a:path extrusionOk="0" h="21872" w="3656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3"/>
            <p:cNvSpPr/>
            <p:nvPr/>
          </p:nvSpPr>
          <p:spPr>
            <a:xfrm>
              <a:off x="3929650" y="2214500"/>
              <a:ext cx="724700" cy="437550"/>
            </a:xfrm>
            <a:custGeom>
              <a:rect b="b" l="l" r="r" t="t"/>
              <a:pathLst>
                <a:path extrusionOk="0" h="17502" w="28988">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3"/>
            <p:cNvSpPr/>
            <p:nvPr/>
          </p:nvSpPr>
          <p:spPr>
            <a:xfrm>
              <a:off x="4937025" y="4393450"/>
              <a:ext cx="110100" cy="211150"/>
            </a:xfrm>
            <a:custGeom>
              <a:rect b="b" l="l" r="r" t="t"/>
              <a:pathLst>
                <a:path extrusionOk="0" h="8446" w="4404">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43"/>
            <p:cNvSpPr/>
            <p:nvPr/>
          </p:nvSpPr>
          <p:spPr>
            <a:xfrm>
              <a:off x="4937025" y="4393450"/>
              <a:ext cx="110100" cy="211150"/>
            </a:xfrm>
            <a:custGeom>
              <a:rect b="b" l="l" r="r" t="t"/>
              <a:pathLst>
                <a:path extrusionOk="0" h="8446" w="4404">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3"/>
            <p:cNvSpPr/>
            <p:nvPr/>
          </p:nvSpPr>
          <p:spPr>
            <a:xfrm>
              <a:off x="4845300" y="4384425"/>
              <a:ext cx="190150" cy="225150"/>
            </a:xfrm>
            <a:custGeom>
              <a:rect b="b" l="l" r="r" t="t"/>
              <a:pathLst>
                <a:path extrusionOk="0" h="9006" w="7606">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43"/>
            <p:cNvSpPr/>
            <p:nvPr/>
          </p:nvSpPr>
          <p:spPr>
            <a:xfrm>
              <a:off x="4163975" y="4592375"/>
              <a:ext cx="317750" cy="62350"/>
            </a:xfrm>
            <a:custGeom>
              <a:rect b="b" l="l" r="r" t="t"/>
              <a:pathLst>
                <a:path extrusionOk="0" h="2494" w="1271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43"/>
            <p:cNvSpPr/>
            <p:nvPr/>
          </p:nvSpPr>
          <p:spPr>
            <a:xfrm>
              <a:off x="4158975" y="4497000"/>
              <a:ext cx="321075" cy="144300"/>
            </a:xfrm>
            <a:custGeom>
              <a:rect b="b" l="l" r="r" t="t"/>
              <a:pathLst>
                <a:path extrusionOk="0" h="5772" w="12843">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3"/>
            <p:cNvSpPr/>
            <p:nvPr/>
          </p:nvSpPr>
          <p:spPr>
            <a:xfrm>
              <a:off x="4364125" y="4425275"/>
              <a:ext cx="99250" cy="109275"/>
            </a:xfrm>
            <a:custGeom>
              <a:rect b="b" l="l" r="r" t="t"/>
              <a:pathLst>
                <a:path extrusionOk="0" h="4371" w="397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43"/>
            <p:cNvSpPr/>
            <p:nvPr/>
          </p:nvSpPr>
          <p:spPr>
            <a:xfrm>
              <a:off x="4158975" y="4521475"/>
              <a:ext cx="105100" cy="108150"/>
            </a:xfrm>
            <a:custGeom>
              <a:rect b="b" l="l" r="r" t="t"/>
              <a:pathLst>
                <a:path extrusionOk="0" h="4326" w="4204">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43"/>
            <p:cNvSpPr/>
            <p:nvPr/>
          </p:nvSpPr>
          <p:spPr>
            <a:xfrm>
              <a:off x="4851975" y="4261275"/>
              <a:ext cx="119275" cy="133175"/>
            </a:xfrm>
            <a:custGeom>
              <a:rect b="b" l="l" r="r" t="t"/>
              <a:pathLst>
                <a:path extrusionOk="0" h="5327" w="4771">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43"/>
            <p:cNvSpPr/>
            <p:nvPr/>
          </p:nvSpPr>
          <p:spPr>
            <a:xfrm>
              <a:off x="4847800" y="4337950"/>
              <a:ext cx="172650" cy="251700"/>
            </a:xfrm>
            <a:custGeom>
              <a:rect b="b" l="l" r="r" t="t"/>
              <a:pathLst>
                <a:path extrusionOk="0" h="10068" w="6906">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43"/>
            <p:cNvSpPr/>
            <p:nvPr/>
          </p:nvSpPr>
          <p:spPr>
            <a:xfrm>
              <a:off x="4321600" y="4520875"/>
              <a:ext cx="24200" cy="51800"/>
            </a:xfrm>
            <a:custGeom>
              <a:rect b="b" l="l" r="r" t="t"/>
              <a:pathLst>
                <a:path extrusionOk="0" h="2072" w="968">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43"/>
            <p:cNvSpPr/>
            <p:nvPr/>
          </p:nvSpPr>
          <p:spPr>
            <a:xfrm>
              <a:off x="4293225" y="4525025"/>
              <a:ext cx="20875" cy="46400"/>
            </a:xfrm>
            <a:custGeom>
              <a:rect b="b" l="l" r="r" t="t"/>
              <a:pathLst>
                <a:path extrusionOk="0" h="1856" w="835">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43"/>
            <p:cNvSpPr/>
            <p:nvPr/>
          </p:nvSpPr>
          <p:spPr>
            <a:xfrm>
              <a:off x="4258275" y="4523225"/>
              <a:ext cx="28325" cy="45625"/>
            </a:xfrm>
            <a:custGeom>
              <a:rect b="b" l="l" r="r" t="t"/>
              <a:pathLst>
                <a:path extrusionOk="0" h="1825" w="1133">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43"/>
            <p:cNvSpPr/>
            <p:nvPr/>
          </p:nvSpPr>
          <p:spPr>
            <a:xfrm>
              <a:off x="4848625" y="4512625"/>
              <a:ext cx="61750" cy="76950"/>
            </a:xfrm>
            <a:custGeom>
              <a:rect b="b" l="l" r="r" t="t"/>
              <a:pathLst>
                <a:path extrusionOk="0" h="3078" w="247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43"/>
            <p:cNvSpPr/>
            <p:nvPr/>
          </p:nvSpPr>
          <p:spPr>
            <a:xfrm>
              <a:off x="4907000" y="4439450"/>
              <a:ext cx="25050" cy="23775"/>
            </a:xfrm>
            <a:custGeom>
              <a:rect b="b" l="l" r="r" t="t"/>
              <a:pathLst>
                <a:path extrusionOk="0" h="951" w="1002">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3"/>
            <p:cNvSpPr/>
            <p:nvPr/>
          </p:nvSpPr>
          <p:spPr>
            <a:xfrm>
              <a:off x="4912000" y="4474475"/>
              <a:ext cx="19225" cy="32550"/>
            </a:xfrm>
            <a:custGeom>
              <a:rect b="b" l="l" r="r" t="t"/>
              <a:pathLst>
                <a:path extrusionOk="0" h="1302" w="769">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3"/>
            <p:cNvSpPr/>
            <p:nvPr/>
          </p:nvSpPr>
          <p:spPr>
            <a:xfrm>
              <a:off x="4905350" y="4502825"/>
              <a:ext cx="24350" cy="29700"/>
            </a:xfrm>
            <a:custGeom>
              <a:rect b="b" l="l" r="r" t="t"/>
              <a:pathLst>
                <a:path extrusionOk="0" h="1188" w="974">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43"/>
            <p:cNvSpPr/>
            <p:nvPr/>
          </p:nvSpPr>
          <p:spPr>
            <a:xfrm>
              <a:off x="4324100" y="3291975"/>
              <a:ext cx="617125" cy="1168650"/>
            </a:xfrm>
            <a:custGeom>
              <a:rect b="b" l="l" r="r" t="t"/>
              <a:pathLst>
                <a:path extrusionOk="0" h="46746" w="24685">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43"/>
            <p:cNvSpPr/>
            <p:nvPr/>
          </p:nvSpPr>
          <p:spPr>
            <a:xfrm>
              <a:off x="4555925" y="3440400"/>
              <a:ext cx="150125" cy="333600"/>
            </a:xfrm>
            <a:custGeom>
              <a:rect b="b" l="l" r="r" t="t"/>
              <a:pathLst>
                <a:path extrusionOk="0" h="13344" w="6005">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3"/>
            <p:cNvSpPr/>
            <p:nvPr/>
          </p:nvSpPr>
          <p:spPr>
            <a:xfrm>
              <a:off x="4640150" y="2774100"/>
              <a:ext cx="226850" cy="542900"/>
            </a:xfrm>
            <a:custGeom>
              <a:rect b="b" l="l" r="r" t="t"/>
              <a:pathLst>
                <a:path extrusionOk="0" h="21716" w="9074">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43"/>
            <p:cNvSpPr/>
            <p:nvPr/>
          </p:nvSpPr>
          <p:spPr>
            <a:xfrm>
              <a:off x="4391750" y="2557275"/>
              <a:ext cx="29925" cy="57575"/>
            </a:xfrm>
            <a:custGeom>
              <a:rect b="b" l="l" r="r" t="t"/>
              <a:pathLst>
                <a:path extrusionOk="0" h="2303" w="1197">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43"/>
            <p:cNvSpPr/>
            <p:nvPr/>
          </p:nvSpPr>
          <p:spPr>
            <a:xfrm>
              <a:off x="4406650" y="2444725"/>
              <a:ext cx="250200" cy="332725"/>
            </a:xfrm>
            <a:custGeom>
              <a:rect b="b" l="l" r="r" t="t"/>
              <a:pathLst>
                <a:path extrusionOk="0" h="13309" w="10008">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3"/>
            <p:cNvSpPr/>
            <p:nvPr/>
          </p:nvSpPr>
          <p:spPr>
            <a:xfrm>
              <a:off x="4339100" y="2764000"/>
              <a:ext cx="419500" cy="617225"/>
            </a:xfrm>
            <a:custGeom>
              <a:rect b="b" l="l" r="r" t="t"/>
              <a:pathLst>
                <a:path extrusionOk="0" h="24689" w="1678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43"/>
            <p:cNvSpPr/>
            <p:nvPr/>
          </p:nvSpPr>
          <p:spPr>
            <a:xfrm>
              <a:off x="4524225" y="2941725"/>
              <a:ext cx="233525" cy="438650"/>
            </a:xfrm>
            <a:custGeom>
              <a:rect b="b" l="l" r="r" t="t"/>
              <a:pathLst>
                <a:path extrusionOk="0" h="17546" w="9341">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43"/>
            <p:cNvSpPr/>
            <p:nvPr/>
          </p:nvSpPr>
          <p:spPr>
            <a:xfrm>
              <a:off x="4440000" y="2692375"/>
              <a:ext cx="63400" cy="20075"/>
            </a:xfrm>
            <a:custGeom>
              <a:rect b="b" l="l" r="r" t="t"/>
              <a:pathLst>
                <a:path extrusionOk="0" h="803" w="2536">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43"/>
            <p:cNvSpPr/>
            <p:nvPr/>
          </p:nvSpPr>
          <p:spPr>
            <a:xfrm>
              <a:off x="4341600" y="2331750"/>
              <a:ext cx="400325" cy="374900"/>
            </a:xfrm>
            <a:custGeom>
              <a:rect b="b" l="l" r="r" t="t"/>
              <a:pathLst>
                <a:path extrusionOk="0" h="14996" w="16013">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43"/>
            <p:cNvSpPr/>
            <p:nvPr/>
          </p:nvSpPr>
          <p:spPr>
            <a:xfrm>
              <a:off x="3691775" y="2614950"/>
              <a:ext cx="791625" cy="373525"/>
            </a:xfrm>
            <a:custGeom>
              <a:rect b="b" l="l" r="r" t="t"/>
              <a:pathLst>
                <a:path extrusionOk="0" h="14941" w="31665">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pic>
        <p:nvPicPr>
          <p:cNvPr id="1044" name="Google Shape;1044;p44"/>
          <p:cNvPicPr preferRelativeResize="0"/>
          <p:nvPr/>
        </p:nvPicPr>
        <p:blipFill>
          <a:blip r:embed="rId3">
            <a:alphaModFix/>
          </a:blip>
          <a:stretch>
            <a:fillRect/>
          </a:stretch>
        </p:blipFill>
        <p:spPr>
          <a:xfrm>
            <a:off x="1176900" y="152400"/>
            <a:ext cx="6790187"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8" name="Shape 1048"/>
        <p:cNvGrpSpPr/>
        <p:nvPr/>
      </p:nvGrpSpPr>
      <p:grpSpPr>
        <a:xfrm>
          <a:off x="0" y="0"/>
          <a:ext cx="0" cy="0"/>
          <a:chOff x="0" y="0"/>
          <a:chExt cx="0" cy="0"/>
        </a:xfrm>
      </p:grpSpPr>
      <p:sp>
        <p:nvSpPr>
          <p:cNvPr id="1049" name="Google Shape;1049;p45"/>
          <p:cNvSpPr txBox="1"/>
          <p:nvPr>
            <p:ph type="title"/>
          </p:nvPr>
        </p:nvSpPr>
        <p:spPr>
          <a:xfrm>
            <a:off x="616200" y="720000"/>
            <a:ext cx="5261700" cy="249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100"/>
              <a:buNone/>
            </a:pPr>
            <a:r>
              <a:rPr lang="en-GB" sz="5500"/>
              <a:t>Technical</a:t>
            </a:r>
            <a:endParaRPr sz="5500"/>
          </a:p>
          <a:p>
            <a:pPr indent="0" lvl="0" marL="0" rtl="0" algn="l">
              <a:lnSpc>
                <a:spcPct val="100000"/>
              </a:lnSpc>
              <a:spcBef>
                <a:spcPts val="0"/>
              </a:spcBef>
              <a:spcAft>
                <a:spcPts val="0"/>
              </a:spcAft>
              <a:buSzPts val="4100"/>
              <a:buNone/>
            </a:pPr>
            <a:r>
              <a:rPr lang="en-GB" sz="5500"/>
              <a:t>Implementation</a:t>
            </a:r>
            <a:endParaRPr sz="5500"/>
          </a:p>
        </p:txBody>
      </p:sp>
      <p:sp>
        <p:nvSpPr>
          <p:cNvPr id="1050" name="Google Shape;1050;p45"/>
          <p:cNvSpPr/>
          <p:nvPr/>
        </p:nvSpPr>
        <p:spPr>
          <a:xfrm>
            <a:off x="7183000" y="3552850"/>
            <a:ext cx="428700" cy="428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1" name="Google Shape;1051;p45"/>
          <p:cNvGrpSpPr/>
          <p:nvPr/>
        </p:nvGrpSpPr>
        <p:grpSpPr>
          <a:xfrm>
            <a:off x="5863943" y="2207262"/>
            <a:ext cx="2469459" cy="2519805"/>
            <a:chOff x="1404500" y="453700"/>
            <a:chExt cx="4742575" cy="4835550"/>
          </a:xfrm>
        </p:grpSpPr>
        <p:sp>
          <p:nvSpPr>
            <p:cNvPr id="1052" name="Google Shape;1052;p45"/>
            <p:cNvSpPr/>
            <p:nvPr/>
          </p:nvSpPr>
          <p:spPr>
            <a:xfrm>
              <a:off x="1404500" y="2551425"/>
              <a:ext cx="4742575" cy="2737825"/>
            </a:xfrm>
            <a:custGeom>
              <a:rect b="b" l="l" r="r" t="t"/>
              <a:pathLst>
                <a:path extrusionOk="0" h="109513" w="189703">
                  <a:moveTo>
                    <a:pt x="94869" y="1"/>
                  </a:moveTo>
                  <a:cubicBezTo>
                    <a:pt x="42464" y="1"/>
                    <a:pt x="1" y="24518"/>
                    <a:pt x="1" y="54740"/>
                  </a:cubicBezTo>
                  <a:cubicBezTo>
                    <a:pt x="1" y="84995"/>
                    <a:pt x="42464" y="109513"/>
                    <a:pt x="94869" y="109513"/>
                  </a:cubicBezTo>
                  <a:cubicBezTo>
                    <a:pt x="147239" y="109513"/>
                    <a:pt x="189703" y="84995"/>
                    <a:pt x="189703" y="54740"/>
                  </a:cubicBezTo>
                  <a:cubicBezTo>
                    <a:pt x="189703" y="24518"/>
                    <a:pt x="147239" y="1"/>
                    <a:pt x="94869"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45"/>
            <p:cNvSpPr/>
            <p:nvPr/>
          </p:nvSpPr>
          <p:spPr>
            <a:xfrm>
              <a:off x="1654675" y="3844850"/>
              <a:ext cx="1470250" cy="849800"/>
            </a:xfrm>
            <a:custGeom>
              <a:rect b="b" l="l" r="r" t="t"/>
              <a:pathLst>
                <a:path extrusionOk="0" h="33992" w="58810">
                  <a:moveTo>
                    <a:pt x="29422" y="1"/>
                  </a:moveTo>
                  <a:cubicBezTo>
                    <a:pt x="13177" y="1"/>
                    <a:pt x="1" y="7606"/>
                    <a:pt x="1" y="17013"/>
                  </a:cubicBezTo>
                  <a:cubicBezTo>
                    <a:pt x="1" y="26386"/>
                    <a:pt x="13177" y="33992"/>
                    <a:pt x="29422" y="33992"/>
                  </a:cubicBezTo>
                  <a:cubicBezTo>
                    <a:pt x="45667" y="33992"/>
                    <a:pt x="58810" y="26386"/>
                    <a:pt x="58810" y="17013"/>
                  </a:cubicBezTo>
                  <a:cubicBezTo>
                    <a:pt x="58810" y="7606"/>
                    <a:pt x="45667" y="1"/>
                    <a:pt x="2942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45"/>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45"/>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45"/>
            <p:cNvSpPr/>
            <p:nvPr/>
          </p:nvSpPr>
          <p:spPr>
            <a:xfrm>
              <a:off x="3701150" y="2967575"/>
              <a:ext cx="1524450" cy="1613675"/>
            </a:xfrm>
            <a:custGeom>
              <a:rect b="b" l="l" r="r" t="t"/>
              <a:pathLst>
                <a:path extrusionOk="0" h="64547" w="60978">
                  <a:moveTo>
                    <a:pt x="60977" y="0"/>
                  </a:moveTo>
                  <a:lnTo>
                    <a:pt x="0" y="35192"/>
                  </a:lnTo>
                  <a:lnTo>
                    <a:pt x="0" y="64546"/>
                  </a:lnTo>
                  <a:lnTo>
                    <a:pt x="60977" y="29321"/>
                  </a:lnTo>
                  <a:lnTo>
                    <a:pt x="60977" y="0"/>
                  </a:ln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45"/>
            <p:cNvSpPr/>
            <p:nvPr/>
          </p:nvSpPr>
          <p:spPr>
            <a:xfrm>
              <a:off x="3827900" y="2756575"/>
              <a:ext cx="719700" cy="870650"/>
            </a:xfrm>
            <a:custGeom>
              <a:rect b="b" l="l" r="r" t="t"/>
              <a:pathLst>
                <a:path extrusionOk="0" h="34826" w="28788">
                  <a:moveTo>
                    <a:pt x="14211" y="1"/>
                  </a:moveTo>
                  <a:cubicBezTo>
                    <a:pt x="3637" y="9541"/>
                    <a:pt x="1" y="21583"/>
                    <a:pt x="6772" y="32891"/>
                  </a:cubicBezTo>
                  <a:lnTo>
                    <a:pt x="10175" y="34826"/>
                  </a:lnTo>
                  <a:lnTo>
                    <a:pt x="28788" y="24085"/>
                  </a:lnTo>
                  <a:lnTo>
                    <a:pt x="25419" y="22117"/>
                  </a:lnTo>
                  <a:cubicBezTo>
                    <a:pt x="23384" y="22017"/>
                    <a:pt x="21416" y="21550"/>
                    <a:pt x="19548" y="20716"/>
                  </a:cubicBezTo>
                  <a:cubicBezTo>
                    <a:pt x="18614" y="20015"/>
                    <a:pt x="17713" y="19215"/>
                    <a:pt x="16946" y="18347"/>
                  </a:cubicBezTo>
                  <a:cubicBezTo>
                    <a:pt x="11776" y="12510"/>
                    <a:pt x="16946" y="1602"/>
                    <a:pt x="16946" y="1602"/>
                  </a:cubicBezTo>
                  <a:lnTo>
                    <a:pt x="1421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45"/>
            <p:cNvSpPr/>
            <p:nvPr/>
          </p:nvSpPr>
          <p:spPr>
            <a:xfrm>
              <a:off x="3912975" y="2796600"/>
              <a:ext cx="634625" cy="830625"/>
            </a:xfrm>
            <a:custGeom>
              <a:rect b="b" l="l" r="r" t="t"/>
              <a:pathLst>
                <a:path extrusionOk="0" h="33225" w="25385">
                  <a:moveTo>
                    <a:pt x="13543" y="1"/>
                  </a:moveTo>
                  <a:lnTo>
                    <a:pt x="13543" y="1"/>
                  </a:lnTo>
                  <a:cubicBezTo>
                    <a:pt x="2969" y="9508"/>
                    <a:pt x="0" y="21917"/>
                    <a:pt x="6772" y="33225"/>
                  </a:cubicBezTo>
                  <a:lnTo>
                    <a:pt x="25385" y="22484"/>
                  </a:lnTo>
                  <a:cubicBezTo>
                    <a:pt x="20848" y="22217"/>
                    <a:pt x="16579" y="20149"/>
                    <a:pt x="13543" y="16713"/>
                  </a:cubicBezTo>
                  <a:cubicBezTo>
                    <a:pt x="8373" y="10909"/>
                    <a:pt x="13543" y="2"/>
                    <a:pt x="13543" y="1"/>
                  </a:cubicBez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45"/>
            <p:cNvSpPr/>
            <p:nvPr/>
          </p:nvSpPr>
          <p:spPr>
            <a:xfrm>
              <a:off x="4155650" y="3980125"/>
              <a:ext cx="105925" cy="231475"/>
            </a:xfrm>
            <a:custGeom>
              <a:rect b="b" l="l" r="r" t="t"/>
              <a:pathLst>
                <a:path extrusionOk="0" h="9259" w="4237">
                  <a:moveTo>
                    <a:pt x="2544" y="1949"/>
                  </a:moveTo>
                  <a:cubicBezTo>
                    <a:pt x="2585" y="1949"/>
                    <a:pt x="2627" y="1954"/>
                    <a:pt x="2669" y="1962"/>
                  </a:cubicBezTo>
                  <a:cubicBezTo>
                    <a:pt x="2802" y="2029"/>
                    <a:pt x="2869" y="2229"/>
                    <a:pt x="2869" y="2529"/>
                  </a:cubicBezTo>
                  <a:cubicBezTo>
                    <a:pt x="2902" y="2796"/>
                    <a:pt x="2835" y="3063"/>
                    <a:pt x="2669" y="3296"/>
                  </a:cubicBezTo>
                  <a:cubicBezTo>
                    <a:pt x="2569" y="3496"/>
                    <a:pt x="2402" y="3663"/>
                    <a:pt x="2202" y="3797"/>
                  </a:cubicBezTo>
                  <a:lnTo>
                    <a:pt x="1301" y="4297"/>
                  </a:lnTo>
                  <a:lnTo>
                    <a:pt x="1301" y="2562"/>
                  </a:lnTo>
                  <a:lnTo>
                    <a:pt x="2202" y="2062"/>
                  </a:lnTo>
                  <a:cubicBezTo>
                    <a:pt x="2302" y="1987"/>
                    <a:pt x="2421" y="1949"/>
                    <a:pt x="2544" y="1949"/>
                  </a:cubicBezTo>
                  <a:close/>
                  <a:moveTo>
                    <a:pt x="3242" y="0"/>
                  </a:moveTo>
                  <a:cubicBezTo>
                    <a:pt x="3183" y="0"/>
                    <a:pt x="3125" y="9"/>
                    <a:pt x="3069" y="27"/>
                  </a:cubicBezTo>
                  <a:cubicBezTo>
                    <a:pt x="2769" y="61"/>
                    <a:pt x="2468" y="161"/>
                    <a:pt x="2235" y="327"/>
                  </a:cubicBezTo>
                  <a:lnTo>
                    <a:pt x="200" y="1495"/>
                  </a:lnTo>
                  <a:cubicBezTo>
                    <a:pt x="133" y="1562"/>
                    <a:pt x="100" y="1595"/>
                    <a:pt x="67" y="1662"/>
                  </a:cubicBezTo>
                  <a:cubicBezTo>
                    <a:pt x="0" y="1762"/>
                    <a:pt x="0" y="1828"/>
                    <a:pt x="0" y="1929"/>
                  </a:cubicBezTo>
                  <a:lnTo>
                    <a:pt x="0" y="9034"/>
                  </a:lnTo>
                  <a:cubicBezTo>
                    <a:pt x="0" y="9100"/>
                    <a:pt x="0" y="9167"/>
                    <a:pt x="67" y="9234"/>
                  </a:cubicBezTo>
                  <a:cubicBezTo>
                    <a:pt x="83" y="9250"/>
                    <a:pt x="100" y="9259"/>
                    <a:pt x="121" y="9259"/>
                  </a:cubicBezTo>
                  <a:cubicBezTo>
                    <a:pt x="142" y="9259"/>
                    <a:pt x="167" y="9250"/>
                    <a:pt x="200" y="9234"/>
                  </a:cubicBezTo>
                  <a:lnTo>
                    <a:pt x="1134" y="8667"/>
                  </a:lnTo>
                  <a:cubicBezTo>
                    <a:pt x="1201" y="8633"/>
                    <a:pt x="1234" y="8567"/>
                    <a:pt x="1268" y="8500"/>
                  </a:cubicBezTo>
                  <a:cubicBezTo>
                    <a:pt x="1301" y="8433"/>
                    <a:pt x="1334" y="8366"/>
                    <a:pt x="1334" y="8266"/>
                  </a:cubicBezTo>
                  <a:lnTo>
                    <a:pt x="1334" y="6031"/>
                  </a:lnTo>
                  <a:lnTo>
                    <a:pt x="2235" y="5498"/>
                  </a:lnTo>
                  <a:cubicBezTo>
                    <a:pt x="2835" y="5131"/>
                    <a:pt x="3336" y="4630"/>
                    <a:pt x="3669" y="3997"/>
                  </a:cubicBezTo>
                  <a:cubicBezTo>
                    <a:pt x="3869" y="3696"/>
                    <a:pt x="4003" y="3330"/>
                    <a:pt x="4103" y="2963"/>
                  </a:cubicBezTo>
                  <a:cubicBezTo>
                    <a:pt x="4203" y="2562"/>
                    <a:pt x="4236" y="2162"/>
                    <a:pt x="4236" y="1762"/>
                  </a:cubicBezTo>
                  <a:cubicBezTo>
                    <a:pt x="4236" y="1395"/>
                    <a:pt x="4203" y="1061"/>
                    <a:pt x="4103" y="728"/>
                  </a:cubicBezTo>
                  <a:cubicBezTo>
                    <a:pt x="4036" y="494"/>
                    <a:pt x="3869" y="294"/>
                    <a:pt x="3669" y="127"/>
                  </a:cubicBezTo>
                  <a:cubicBezTo>
                    <a:pt x="3549" y="55"/>
                    <a:pt x="3394" y="0"/>
                    <a:pt x="324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45"/>
            <p:cNvSpPr/>
            <p:nvPr/>
          </p:nvSpPr>
          <p:spPr>
            <a:xfrm>
              <a:off x="4277400" y="3932625"/>
              <a:ext cx="93425" cy="207275"/>
            </a:xfrm>
            <a:custGeom>
              <a:rect b="b" l="l" r="r" t="t"/>
              <a:pathLst>
                <a:path extrusionOk="0" h="8291" w="3737">
                  <a:moveTo>
                    <a:pt x="1222" y="1"/>
                  </a:moveTo>
                  <a:cubicBezTo>
                    <a:pt x="1201" y="1"/>
                    <a:pt x="1184" y="9"/>
                    <a:pt x="1168" y="26"/>
                  </a:cubicBezTo>
                  <a:lnTo>
                    <a:pt x="200" y="593"/>
                  </a:lnTo>
                  <a:cubicBezTo>
                    <a:pt x="167" y="626"/>
                    <a:pt x="100" y="660"/>
                    <a:pt x="67" y="760"/>
                  </a:cubicBezTo>
                  <a:cubicBezTo>
                    <a:pt x="34" y="826"/>
                    <a:pt x="34" y="893"/>
                    <a:pt x="34" y="993"/>
                  </a:cubicBezTo>
                  <a:lnTo>
                    <a:pt x="34" y="8098"/>
                  </a:lnTo>
                  <a:cubicBezTo>
                    <a:pt x="0" y="8165"/>
                    <a:pt x="34" y="8232"/>
                    <a:pt x="67" y="8265"/>
                  </a:cubicBezTo>
                  <a:cubicBezTo>
                    <a:pt x="84" y="8282"/>
                    <a:pt x="109" y="8290"/>
                    <a:pt x="134" y="8290"/>
                  </a:cubicBezTo>
                  <a:cubicBezTo>
                    <a:pt x="159" y="8290"/>
                    <a:pt x="184" y="8282"/>
                    <a:pt x="200" y="8265"/>
                  </a:cubicBezTo>
                  <a:lnTo>
                    <a:pt x="3536" y="6364"/>
                  </a:lnTo>
                  <a:cubicBezTo>
                    <a:pt x="3569" y="6330"/>
                    <a:pt x="3636" y="6264"/>
                    <a:pt x="3669" y="6197"/>
                  </a:cubicBezTo>
                  <a:cubicBezTo>
                    <a:pt x="3703" y="6130"/>
                    <a:pt x="3703" y="6030"/>
                    <a:pt x="3703" y="5963"/>
                  </a:cubicBezTo>
                  <a:lnTo>
                    <a:pt x="3703" y="4796"/>
                  </a:lnTo>
                  <a:cubicBezTo>
                    <a:pt x="3736" y="4729"/>
                    <a:pt x="3703" y="4662"/>
                    <a:pt x="3669" y="4596"/>
                  </a:cubicBezTo>
                  <a:cubicBezTo>
                    <a:pt x="3653" y="4579"/>
                    <a:pt x="3628" y="4571"/>
                    <a:pt x="3603" y="4571"/>
                  </a:cubicBezTo>
                  <a:cubicBezTo>
                    <a:pt x="3578" y="4571"/>
                    <a:pt x="3553" y="4579"/>
                    <a:pt x="3536" y="4596"/>
                  </a:cubicBezTo>
                  <a:lnTo>
                    <a:pt x="1334" y="5863"/>
                  </a:lnTo>
                  <a:lnTo>
                    <a:pt x="1334" y="226"/>
                  </a:lnTo>
                  <a:cubicBezTo>
                    <a:pt x="1334" y="159"/>
                    <a:pt x="1334" y="93"/>
                    <a:pt x="1301" y="26"/>
                  </a:cubicBezTo>
                  <a:cubicBezTo>
                    <a:pt x="1268" y="9"/>
                    <a:pt x="1243" y="1"/>
                    <a:pt x="12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45"/>
            <p:cNvSpPr/>
            <p:nvPr/>
          </p:nvSpPr>
          <p:spPr>
            <a:xfrm>
              <a:off x="4385800" y="3835900"/>
              <a:ext cx="94250" cy="242275"/>
            </a:xfrm>
            <a:custGeom>
              <a:rect b="b" l="l" r="r" t="t"/>
              <a:pathLst>
                <a:path extrusionOk="0" h="9691" w="3770">
                  <a:moveTo>
                    <a:pt x="3591" y="0"/>
                  </a:moveTo>
                  <a:cubicBezTo>
                    <a:pt x="3570" y="0"/>
                    <a:pt x="3553" y="9"/>
                    <a:pt x="3536" y="25"/>
                  </a:cubicBezTo>
                  <a:lnTo>
                    <a:pt x="201" y="1960"/>
                  </a:lnTo>
                  <a:cubicBezTo>
                    <a:pt x="134" y="1993"/>
                    <a:pt x="67" y="2060"/>
                    <a:pt x="34" y="2127"/>
                  </a:cubicBezTo>
                  <a:cubicBezTo>
                    <a:pt x="1" y="2194"/>
                    <a:pt x="1" y="2294"/>
                    <a:pt x="1" y="2360"/>
                  </a:cubicBezTo>
                  <a:lnTo>
                    <a:pt x="1" y="9499"/>
                  </a:lnTo>
                  <a:cubicBezTo>
                    <a:pt x="1" y="9566"/>
                    <a:pt x="1" y="9599"/>
                    <a:pt x="34" y="9666"/>
                  </a:cubicBezTo>
                  <a:cubicBezTo>
                    <a:pt x="67" y="9682"/>
                    <a:pt x="92" y="9691"/>
                    <a:pt x="117" y="9691"/>
                  </a:cubicBezTo>
                  <a:cubicBezTo>
                    <a:pt x="142" y="9691"/>
                    <a:pt x="167" y="9682"/>
                    <a:pt x="201" y="9666"/>
                  </a:cubicBezTo>
                  <a:lnTo>
                    <a:pt x="3570" y="7698"/>
                  </a:lnTo>
                  <a:cubicBezTo>
                    <a:pt x="3637" y="7664"/>
                    <a:pt x="3703" y="7597"/>
                    <a:pt x="3703" y="7531"/>
                  </a:cubicBezTo>
                  <a:cubicBezTo>
                    <a:pt x="3737" y="7464"/>
                    <a:pt x="3770" y="7364"/>
                    <a:pt x="3770" y="7297"/>
                  </a:cubicBezTo>
                  <a:lnTo>
                    <a:pt x="3770" y="6130"/>
                  </a:lnTo>
                  <a:cubicBezTo>
                    <a:pt x="3770" y="6063"/>
                    <a:pt x="3770" y="5996"/>
                    <a:pt x="3703" y="5930"/>
                  </a:cubicBezTo>
                  <a:cubicBezTo>
                    <a:pt x="3687" y="5913"/>
                    <a:pt x="3662" y="5905"/>
                    <a:pt x="3637" y="5905"/>
                  </a:cubicBezTo>
                  <a:cubicBezTo>
                    <a:pt x="3612" y="5905"/>
                    <a:pt x="3587" y="5913"/>
                    <a:pt x="3570" y="5930"/>
                  </a:cubicBezTo>
                  <a:lnTo>
                    <a:pt x="1335" y="7231"/>
                  </a:lnTo>
                  <a:lnTo>
                    <a:pt x="1335" y="5996"/>
                  </a:lnTo>
                  <a:lnTo>
                    <a:pt x="3370" y="4829"/>
                  </a:lnTo>
                  <a:cubicBezTo>
                    <a:pt x="3436" y="4762"/>
                    <a:pt x="3470" y="4729"/>
                    <a:pt x="3503" y="4662"/>
                  </a:cubicBezTo>
                  <a:cubicBezTo>
                    <a:pt x="3536" y="4562"/>
                    <a:pt x="3570" y="4495"/>
                    <a:pt x="3570" y="4395"/>
                  </a:cubicBezTo>
                  <a:lnTo>
                    <a:pt x="3570" y="3261"/>
                  </a:lnTo>
                  <a:cubicBezTo>
                    <a:pt x="3570" y="3194"/>
                    <a:pt x="3536" y="3128"/>
                    <a:pt x="3503" y="3061"/>
                  </a:cubicBezTo>
                  <a:cubicBezTo>
                    <a:pt x="3486" y="3044"/>
                    <a:pt x="3461" y="3036"/>
                    <a:pt x="3436" y="3036"/>
                  </a:cubicBezTo>
                  <a:cubicBezTo>
                    <a:pt x="3411" y="3036"/>
                    <a:pt x="3386" y="3044"/>
                    <a:pt x="3370" y="3061"/>
                  </a:cubicBezTo>
                  <a:lnTo>
                    <a:pt x="1335" y="4262"/>
                  </a:lnTo>
                  <a:lnTo>
                    <a:pt x="1335" y="3061"/>
                  </a:lnTo>
                  <a:lnTo>
                    <a:pt x="3536" y="1793"/>
                  </a:lnTo>
                  <a:cubicBezTo>
                    <a:pt x="3570" y="1760"/>
                    <a:pt x="3637" y="1693"/>
                    <a:pt x="3670" y="1627"/>
                  </a:cubicBezTo>
                  <a:cubicBezTo>
                    <a:pt x="3703" y="1526"/>
                    <a:pt x="3703" y="1460"/>
                    <a:pt x="3703" y="1393"/>
                  </a:cubicBezTo>
                  <a:lnTo>
                    <a:pt x="3703" y="226"/>
                  </a:lnTo>
                  <a:cubicBezTo>
                    <a:pt x="3737" y="159"/>
                    <a:pt x="3703" y="92"/>
                    <a:pt x="3670" y="25"/>
                  </a:cubicBezTo>
                  <a:cubicBezTo>
                    <a:pt x="3637" y="9"/>
                    <a:pt x="3612" y="0"/>
                    <a:pt x="359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45"/>
            <p:cNvSpPr/>
            <p:nvPr/>
          </p:nvSpPr>
          <p:spPr>
            <a:xfrm>
              <a:off x="4490050" y="3781900"/>
              <a:ext cx="124275" cy="236225"/>
            </a:xfrm>
            <a:custGeom>
              <a:rect b="b" l="l" r="r" t="t"/>
              <a:pathLst>
                <a:path extrusionOk="0" h="9449" w="4971">
                  <a:moveTo>
                    <a:pt x="2502" y="2552"/>
                  </a:moveTo>
                  <a:lnTo>
                    <a:pt x="3069" y="4854"/>
                  </a:lnTo>
                  <a:lnTo>
                    <a:pt x="1902" y="5521"/>
                  </a:lnTo>
                  <a:lnTo>
                    <a:pt x="2502" y="2552"/>
                  </a:lnTo>
                  <a:close/>
                  <a:moveTo>
                    <a:pt x="3198" y="0"/>
                  </a:moveTo>
                  <a:cubicBezTo>
                    <a:pt x="3161" y="0"/>
                    <a:pt x="3119" y="17"/>
                    <a:pt x="3069" y="51"/>
                  </a:cubicBezTo>
                  <a:lnTo>
                    <a:pt x="1902" y="718"/>
                  </a:lnTo>
                  <a:cubicBezTo>
                    <a:pt x="1802" y="784"/>
                    <a:pt x="1735" y="851"/>
                    <a:pt x="1701" y="951"/>
                  </a:cubicBezTo>
                  <a:cubicBezTo>
                    <a:pt x="1635" y="1051"/>
                    <a:pt x="1601" y="1151"/>
                    <a:pt x="1601" y="1285"/>
                  </a:cubicBezTo>
                  <a:lnTo>
                    <a:pt x="34" y="9124"/>
                  </a:lnTo>
                  <a:cubicBezTo>
                    <a:pt x="34" y="9157"/>
                    <a:pt x="34" y="9224"/>
                    <a:pt x="0" y="9290"/>
                  </a:cubicBezTo>
                  <a:cubicBezTo>
                    <a:pt x="0" y="9357"/>
                    <a:pt x="34" y="9391"/>
                    <a:pt x="67" y="9424"/>
                  </a:cubicBezTo>
                  <a:cubicBezTo>
                    <a:pt x="84" y="9441"/>
                    <a:pt x="100" y="9449"/>
                    <a:pt x="117" y="9449"/>
                  </a:cubicBezTo>
                  <a:cubicBezTo>
                    <a:pt x="134" y="9449"/>
                    <a:pt x="150" y="9441"/>
                    <a:pt x="167" y="9424"/>
                  </a:cubicBezTo>
                  <a:lnTo>
                    <a:pt x="1068" y="8924"/>
                  </a:lnTo>
                  <a:cubicBezTo>
                    <a:pt x="1168" y="8857"/>
                    <a:pt x="1234" y="8790"/>
                    <a:pt x="1268" y="8690"/>
                  </a:cubicBezTo>
                  <a:cubicBezTo>
                    <a:pt x="1301" y="8623"/>
                    <a:pt x="1335" y="8557"/>
                    <a:pt x="1368" y="8490"/>
                  </a:cubicBezTo>
                  <a:lnTo>
                    <a:pt x="1568" y="7456"/>
                  </a:lnTo>
                  <a:lnTo>
                    <a:pt x="3469" y="6355"/>
                  </a:lnTo>
                  <a:lnTo>
                    <a:pt x="3670" y="7156"/>
                  </a:lnTo>
                  <a:cubicBezTo>
                    <a:pt x="3670" y="7189"/>
                    <a:pt x="3703" y="7256"/>
                    <a:pt x="3736" y="7289"/>
                  </a:cubicBezTo>
                  <a:cubicBezTo>
                    <a:pt x="3750" y="7303"/>
                    <a:pt x="3770" y="7311"/>
                    <a:pt x="3795" y="7311"/>
                  </a:cubicBezTo>
                  <a:cubicBezTo>
                    <a:pt x="3831" y="7311"/>
                    <a:pt x="3878" y="7295"/>
                    <a:pt x="3936" y="7256"/>
                  </a:cubicBezTo>
                  <a:lnTo>
                    <a:pt x="4837" y="6755"/>
                  </a:lnTo>
                  <a:cubicBezTo>
                    <a:pt x="4870" y="6722"/>
                    <a:pt x="4904" y="6689"/>
                    <a:pt x="4937" y="6622"/>
                  </a:cubicBezTo>
                  <a:cubicBezTo>
                    <a:pt x="4970" y="6555"/>
                    <a:pt x="4970" y="6488"/>
                    <a:pt x="4970" y="6422"/>
                  </a:cubicBezTo>
                  <a:cubicBezTo>
                    <a:pt x="4970" y="6355"/>
                    <a:pt x="4970" y="6322"/>
                    <a:pt x="4937" y="6288"/>
                  </a:cubicBezTo>
                  <a:lnTo>
                    <a:pt x="3403" y="217"/>
                  </a:lnTo>
                  <a:cubicBezTo>
                    <a:pt x="3369" y="151"/>
                    <a:pt x="3336" y="84"/>
                    <a:pt x="3303" y="51"/>
                  </a:cubicBezTo>
                  <a:cubicBezTo>
                    <a:pt x="3269" y="17"/>
                    <a:pt x="3236" y="0"/>
                    <a:pt x="319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45"/>
            <p:cNvSpPr/>
            <p:nvPr/>
          </p:nvSpPr>
          <p:spPr>
            <a:xfrm>
              <a:off x="4618475" y="3711425"/>
              <a:ext cx="110100" cy="212975"/>
            </a:xfrm>
            <a:custGeom>
              <a:rect b="b" l="l" r="r" t="t"/>
              <a:pathLst>
                <a:path extrusionOk="0" h="8519" w="4404">
                  <a:moveTo>
                    <a:pt x="3036" y="1"/>
                  </a:moveTo>
                  <a:cubicBezTo>
                    <a:pt x="2736" y="34"/>
                    <a:pt x="2435" y="134"/>
                    <a:pt x="2202" y="301"/>
                  </a:cubicBezTo>
                  <a:cubicBezTo>
                    <a:pt x="1868" y="468"/>
                    <a:pt x="1568" y="701"/>
                    <a:pt x="1335" y="1002"/>
                  </a:cubicBezTo>
                  <a:cubicBezTo>
                    <a:pt x="834" y="1535"/>
                    <a:pt x="467" y="2169"/>
                    <a:pt x="300" y="2870"/>
                  </a:cubicBezTo>
                  <a:cubicBezTo>
                    <a:pt x="200" y="3203"/>
                    <a:pt x="134" y="3537"/>
                    <a:pt x="134" y="3870"/>
                  </a:cubicBezTo>
                  <a:cubicBezTo>
                    <a:pt x="100" y="4304"/>
                    <a:pt x="234" y="4771"/>
                    <a:pt x="501" y="5171"/>
                  </a:cubicBezTo>
                  <a:cubicBezTo>
                    <a:pt x="679" y="5349"/>
                    <a:pt x="931" y="5438"/>
                    <a:pt x="1188" y="5438"/>
                  </a:cubicBezTo>
                  <a:cubicBezTo>
                    <a:pt x="1316" y="5438"/>
                    <a:pt x="1446" y="5416"/>
                    <a:pt x="1568" y="5371"/>
                  </a:cubicBezTo>
                  <a:cubicBezTo>
                    <a:pt x="1835" y="5305"/>
                    <a:pt x="2035" y="5238"/>
                    <a:pt x="2235" y="5171"/>
                  </a:cubicBezTo>
                  <a:cubicBezTo>
                    <a:pt x="2402" y="5138"/>
                    <a:pt x="2569" y="5104"/>
                    <a:pt x="2736" y="5104"/>
                  </a:cubicBezTo>
                  <a:cubicBezTo>
                    <a:pt x="2755" y="5095"/>
                    <a:pt x="2777" y="5091"/>
                    <a:pt x="2802" y="5091"/>
                  </a:cubicBezTo>
                  <a:cubicBezTo>
                    <a:pt x="2861" y="5091"/>
                    <a:pt x="2932" y="5114"/>
                    <a:pt x="3002" y="5138"/>
                  </a:cubicBezTo>
                  <a:cubicBezTo>
                    <a:pt x="3069" y="5171"/>
                    <a:pt x="3102" y="5271"/>
                    <a:pt x="3102" y="5371"/>
                  </a:cubicBezTo>
                  <a:cubicBezTo>
                    <a:pt x="3102" y="5571"/>
                    <a:pt x="3002" y="5805"/>
                    <a:pt x="2836" y="5972"/>
                  </a:cubicBezTo>
                  <a:cubicBezTo>
                    <a:pt x="2669" y="6139"/>
                    <a:pt x="2435" y="6305"/>
                    <a:pt x="2202" y="6439"/>
                  </a:cubicBezTo>
                  <a:cubicBezTo>
                    <a:pt x="2102" y="6505"/>
                    <a:pt x="1968" y="6572"/>
                    <a:pt x="1835" y="6572"/>
                  </a:cubicBezTo>
                  <a:cubicBezTo>
                    <a:pt x="1768" y="6572"/>
                    <a:pt x="1668" y="6572"/>
                    <a:pt x="1601" y="6539"/>
                  </a:cubicBezTo>
                  <a:cubicBezTo>
                    <a:pt x="1535" y="6505"/>
                    <a:pt x="1501" y="6472"/>
                    <a:pt x="1435" y="6439"/>
                  </a:cubicBezTo>
                  <a:lnTo>
                    <a:pt x="1368" y="6339"/>
                  </a:lnTo>
                  <a:cubicBezTo>
                    <a:pt x="1335" y="6305"/>
                    <a:pt x="1301" y="6272"/>
                    <a:pt x="1268" y="6272"/>
                  </a:cubicBezTo>
                  <a:cubicBezTo>
                    <a:pt x="1201" y="6272"/>
                    <a:pt x="1134" y="6305"/>
                    <a:pt x="1101" y="6339"/>
                  </a:cubicBezTo>
                  <a:lnTo>
                    <a:pt x="167" y="6872"/>
                  </a:lnTo>
                  <a:cubicBezTo>
                    <a:pt x="100" y="6906"/>
                    <a:pt x="67" y="6939"/>
                    <a:pt x="67" y="7006"/>
                  </a:cubicBezTo>
                  <a:cubicBezTo>
                    <a:pt x="34" y="7073"/>
                    <a:pt x="0" y="7139"/>
                    <a:pt x="0" y="7206"/>
                  </a:cubicBezTo>
                  <a:cubicBezTo>
                    <a:pt x="0" y="7439"/>
                    <a:pt x="34" y="7706"/>
                    <a:pt x="167" y="7906"/>
                  </a:cubicBezTo>
                  <a:cubicBezTo>
                    <a:pt x="267" y="8107"/>
                    <a:pt x="434" y="8273"/>
                    <a:pt x="601" y="8373"/>
                  </a:cubicBezTo>
                  <a:cubicBezTo>
                    <a:pt x="779" y="8475"/>
                    <a:pt x="957" y="8519"/>
                    <a:pt x="1136" y="8519"/>
                  </a:cubicBezTo>
                  <a:cubicBezTo>
                    <a:pt x="1191" y="8519"/>
                    <a:pt x="1246" y="8515"/>
                    <a:pt x="1301" y="8507"/>
                  </a:cubicBezTo>
                  <a:cubicBezTo>
                    <a:pt x="1635" y="8474"/>
                    <a:pt x="1935" y="8373"/>
                    <a:pt x="2202" y="8207"/>
                  </a:cubicBezTo>
                  <a:cubicBezTo>
                    <a:pt x="2502" y="8007"/>
                    <a:pt x="2802" y="7773"/>
                    <a:pt x="3069" y="7506"/>
                  </a:cubicBezTo>
                  <a:cubicBezTo>
                    <a:pt x="3336" y="7273"/>
                    <a:pt x="3569" y="6972"/>
                    <a:pt x="3770" y="6639"/>
                  </a:cubicBezTo>
                  <a:cubicBezTo>
                    <a:pt x="3970" y="6305"/>
                    <a:pt x="4137" y="5972"/>
                    <a:pt x="4237" y="5605"/>
                  </a:cubicBezTo>
                  <a:cubicBezTo>
                    <a:pt x="4337" y="5271"/>
                    <a:pt x="4403" y="4904"/>
                    <a:pt x="4403" y="4537"/>
                  </a:cubicBezTo>
                  <a:cubicBezTo>
                    <a:pt x="4403" y="4237"/>
                    <a:pt x="4370" y="3970"/>
                    <a:pt x="4303" y="3703"/>
                  </a:cubicBezTo>
                  <a:cubicBezTo>
                    <a:pt x="4270" y="3503"/>
                    <a:pt x="4170" y="3337"/>
                    <a:pt x="4003" y="3203"/>
                  </a:cubicBezTo>
                  <a:cubicBezTo>
                    <a:pt x="3870" y="3070"/>
                    <a:pt x="3703" y="3003"/>
                    <a:pt x="3536" y="3003"/>
                  </a:cubicBezTo>
                  <a:cubicBezTo>
                    <a:pt x="3303" y="3003"/>
                    <a:pt x="3069" y="3036"/>
                    <a:pt x="2836" y="3103"/>
                  </a:cubicBezTo>
                  <a:lnTo>
                    <a:pt x="2168" y="3270"/>
                  </a:lnTo>
                  <a:cubicBezTo>
                    <a:pt x="2035" y="3303"/>
                    <a:pt x="1902" y="3337"/>
                    <a:pt x="1768" y="3337"/>
                  </a:cubicBezTo>
                  <a:cubicBezTo>
                    <a:pt x="1668" y="3337"/>
                    <a:pt x="1601" y="3303"/>
                    <a:pt x="1535" y="3270"/>
                  </a:cubicBezTo>
                  <a:cubicBezTo>
                    <a:pt x="1468" y="3203"/>
                    <a:pt x="1468" y="3103"/>
                    <a:pt x="1468" y="3036"/>
                  </a:cubicBezTo>
                  <a:cubicBezTo>
                    <a:pt x="1468" y="2903"/>
                    <a:pt x="1468" y="2803"/>
                    <a:pt x="1535" y="2703"/>
                  </a:cubicBezTo>
                  <a:cubicBezTo>
                    <a:pt x="1568" y="2636"/>
                    <a:pt x="1601" y="2536"/>
                    <a:pt x="1668" y="2469"/>
                  </a:cubicBezTo>
                  <a:cubicBezTo>
                    <a:pt x="1735" y="2369"/>
                    <a:pt x="1835" y="2302"/>
                    <a:pt x="1902" y="2236"/>
                  </a:cubicBezTo>
                  <a:cubicBezTo>
                    <a:pt x="1968" y="2169"/>
                    <a:pt x="2068" y="2102"/>
                    <a:pt x="2168" y="2069"/>
                  </a:cubicBezTo>
                  <a:cubicBezTo>
                    <a:pt x="2269" y="2002"/>
                    <a:pt x="2369" y="1969"/>
                    <a:pt x="2469" y="1936"/>
                  </a:cubicBezTo>
                  <a:cubicBezTo>
                    <a:pt x="2535" y="1936"/>
                    <a:pt x="2635" y="1936"/>
                    <a:pt x="2702" y="1969"/>
                  </a:cubicBezTo>
                  <a:cubicBezTo>
                    <a:pt x="2736" y="1969"/>
                    <a:pt x="2802" y="2002"/>
                    <a:pt x="2836" y="2036"/>
                  </a:cubicBezTo>
                  <a:lnTo>
                    <a:pt x="2902" y="2102"/>
                  </a:lnTo>
                  <a:cubicBezTo>
                    <a:pt x="2936" y="2136"/>
                    <a:pt x="2969" y="2169"/>
                    <a:pt x="3002" y="2169"/>
                  </a:cubicBezTo>
                  <a:cubicBezTo>
                    <a:pt x="3069" y="2169"/>
                    <a:pt x="3136" y="2169"/>
                    <a:pt x="3169" y="2136"/>
                  </a:cubicBezTo>
                  <a:lnTo>
                    <a:pt x="4103" y="1569"/>
                  </a:lnTo>
                  <a:cubicBezTo>
                    <a:pt x="4170" y="1535"/>
                    <a:pt x="4203" y="1502"/>
                    <a:pt x="4203" y="1435"/>
                  </a:cubicBezTo>
                  <a:cubicBezTo>
                    <a:pt x="4237" y="1402"/>
                    <a:pt x="4270" y="1335"/>
                    <a:pt x="4270" y="1268"/>
                  </a:cubicBezTo>
                  <a:cubicBezTo>
                    <a:pt x="4270" y="1035"/>
                    <a:pt x="4203" y="801"/>
                    <a:pt x="4103" y="601"/>
                  </a:cubicBezTo>
                  <a:cubicBezTo>
                    <a:pt x="4003" y="434"/>
                    <a:pt x="3870" y="268"/>
                    <a:pt x="3703" y="168"/>
                  </a:cubicBezTo>
                  <a:cubicBezTo>
                    <a:pt x="3469" y="34"/>
                    <a:pt x="3269" y="1"/>
                    <a:pt x="303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45"/>
            <p:cNvSpPr/>
            <p:nvPr/>
          </p:nvSpPr>
          <p:spPr>
            <a:xfrm>
              <a:off x="4746900" y="3627625"/>
              <a:ext cx="95075" cy="241225"/>
            </a:xfrm>
            <a:custGeom>
              <a:rect b="b" l="l" r="r" t="t"/>
              <a:pathLst>
                <a:path extrusionOk="0" h="9649" w="3803">
                  <a:moveTo>
                    <a:pt x="3603" y="0"/>
                  </a:moveTo>
                  <a:cubicBezTo>
                    <a:pt x="3578" y="0"/>
                    <a:pt x="3553" y="17"/>
                    <a:pt x="3536" y="50"/>
                  </a:cubicBezTo>
                  <a:lnTo>
                    <a:pt x="200" y="1952"/>
                  </a:lnTo>
                  <a:cubicBezTo>
                    <a:pt x="134" y="1985"/>
                    <a:pt x="100" y="2052"/>
                    <a:pt x="67" y="2119"/>
                  </a:cubicBezTo>
                  <a:cubicBezTo>
                    <a:pt x="34" y="2185"/>
                    <a:pt x="0" y="2285"/>
                    <a:pt x="0" y="2385"/>
                  </a:cubicBezTo>
                  <a:lnTo>
                    <a:pt x="0" y="9457"/>
                  </a:lnTo>
                  <a:cubicBezTo>
                    <a:pt x="0" y="9524"/>
                    <a:pt x="34" y="9591"/>
                    <a:pt x="67" y="9624"/>
                  </a:cubicBezTo>
                  <a:cubicBezTo>
                    <a:pt x="84" y="9641"/>
                    <a:pt x="109" y="9649"/>
                    <a:pt x="134" y="9649"/>
                  </a:cubicBezTo>
                  <a:cubicBezTo>
                    <a:pt x="159" y="9649"/>
                    <a:pt x="184" y="9641"/>
                    <a:pt x="200" y="9624"/>
                  </a:cubicBezTo>
                  <a:lnTo>
                    <a:pt x="3603" y="7689"/>
                  </a:lnTo>
                  <a:cubicBezTo>
                    <a:pt x="3670" y="7656"/>
                    <a:pt x="3703" y="7589"/>
                    <a:pt x="3736" y="7522"/>
                  </a:cubicBezTo>
                  <a:cubicBezTo>
                    <a:pt x="3770" y="7422"/>
                    <a:pt x="3770" y="7356"/>
                    <a:pt x="3803" y="7289"/>
                  </a:cubicBezTo>
                  <a:lnTo>
                    <a:pt x="3803" y="6121"/>
                  </a:lnTo>
                  <a:cubicBezTo>
                    <a:pt x="3803" y="6055"/>
                    <a:pt x="3770" y="5988"/>
                    <a:pt x="3736" y="5921"/>
                  </a:cubicBezTo>
                  <a:cubicBezTo>
                    <a:pt x="3720" y="5905"/>
                    <a:pt x="3695" y="5896"/>
                    <a:pt x="3670" y="5896"/>
                  </a:cubicBezTo>
                  <a:cubicBezTo>
                    <a:pt x="3645" y="5896"/>
                    <a:pt x="3620" y="5905"/>
                    <a:pt x="3603" y="5921"/>
                  </a:cubicBezTo>
                  <a:lnTo>
                    <a:pt x="1335" y="7256"/>
                  </a:lnTo>
                  <a:lnTo>
                    <a:pt x="1335" y="5988"/>
                  </a:lnTo>
                  <a:lnTo>
                    <a:pt x="3403" y="4821"/>
                  </a:lnTo>
                  <a:cubicBezTo>
                    <a:pt x="3436" y="4787"/>
                    <a:pt x="3503" y="4720"/>
                    <a:pt x="3536" y="4654"/>
                  </a:cubicBezTo>
                  <a:cubicBezTo>
                    <a:pt x="3569" y="4587"/>
                    <a:pt x="3569" y="4487"/>
                    <a:pt x="3569" y="4420"/>
                  </a:cubicBezTo>
                  <a:lnTo>
                    <a:pt x="3569" y="3253"/>
                  </a:lnTo>
                  <a:cubicBezTo>
                    <a:pt x="3569" y="3186"/>
                    <a:pt x="3569" y="3119"/>
                    <a:pt x="3536" y="3053"/>
                  </a:cubicBezTo>
                  <a:cubicBezTo>
                    <a:pt x="3503" y="3036"/>
                    <a:pt x="3478" y="3028"/>
                    <a:pt x="3457" y="3028"/>
                  </a:cubicBezTo>
                  <a:cubicBezTo>
                    <a:pt x="3436" y="3028"/>
                    <a:pt x="3419" y="3036"/>
                    <a:pt x="3403" y="3053"/>
                  </a:cubicBezTo>
                  <a:lnTo>
                    <a:pt x="1335" y="4253"/>
                  </a:lnTo>
                  <a:lnTo>
                    <a:pt x="1335" y="3053"/>
                  </a:lnTo>
                  <a:lnTo>
                    <a:pt x="3536" y="1785"/>
                  </a:lnTo>
                  <a:cubicBezTo>
                    <a:pt x="3603" y="1752"/>
                    <a:pt x="3636" y="1685"/>
                    <a:pt x="3670" y="1618"/>
                  </a:cubicBezTo>
                  <a:cubicBezTo>
                    <a:pt x="3703" y="1552"/>
                    <a:pt x="3736" y="1451"/>
                    <a:pt x="3736" y="1385"/>
                  </a:cubicBezTo>
                  <a:lnTo>
                    <a:pt x="3736" y="217"/>
                  </a:lnTo>
                  <a:cubicBezTo>
                    <a:pt x="3736" y="150"/>
                    <a:pt x="3736" y="84"/>
                    <a:pt x="3670" y="50"/>
                  </a:cubicBezTo>
                  <a:cubicBezTo>
                    <a:pt x="3653" y="17"/>
                    <a:pt x="3628" y="0"/>
                    <a:pt x="36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45"/>
            <p:cNvSpPr/>
            <p:nvPr/>
          </p:nvSpPr>
          <p:spPr>
            <a:xfrm>
              <a:off x="4860300" y="3597400"/>
              <a:ext cx="32550" cy="206425"/>
            </a:xfrm>
            <a:custGeom>
              <a:rect b="b" l="l" r="r" t="t"/>
              <a:pathLst>
                <a:path extrusionOk="0" h="8257" w="1302">
                  <a:moveTo>
                    <a:pt x="1168" y="0"/>
                  </a:moveTo>
                  <a:cubicBezTo>
                    <a:pt x="1143" y="0"/>
                    <a:pt x="1118" y="9"/>
                    <a:pt x="1102" y="25"/>
                  </a:cubicBezTo>
                  <a:lnTo>
                    <a:pt x="201" y="526"/>
                  </a:lnTo>
                  <a:cubicBezTo>
                    <a:pt x="134" y="559"/>
                    <a:pt x="101" y="626"/>
                    <a:pt x="68" y="692"/>
                  </a:cubicBezTo>
                  <a:cubicBezTo>
                    <a:pt x="34" y="759"/>
                    <a:pt x="1" y="859"/>
                    <a:pt x="1" y="926"/>
                  </a:cubicBezTo>
                  <a:lnTo>
                    <a:pt x="1" y="5696"/>
                  </a:lnTo>
                  <a:cubicBezTo>
                    <a:pt x="1" y="5763"/>
                    <a:pt x="34" y="5829"/>
                    <a:pt x="68" y="5863"/>
                  </a:cubicBezTo>
                  <a:cubicBezTo>
                    <a:pt x="84" y="5879"/>
                    <a:pt x="109" y="5888"/>
                    <a:pt x="134" y="5888"/>
                  </a:cubicBezTo>
                  <a:cubicBezTo>
                    <a:pt x="159" y="5888"/>
                    <a:pt x="184" y="5879"/>
                    <a:pt x="201" y="5863"/>
                  </a:cubicBezTo>
                  <a:lnTo>
                    <a:pt x="1102" y="5362"/>
                  </a:lnTo>
                  <a:cubicBezTo>
                    <a:pt x="1168" y="5296"/>
                    <a:pt x="1202" y="5262"/>
                    <a:pt x="1235" y="5196"/>
                  </a:cubicBezTo>
                  <a:cubicBezTo>
                    <a:pt x="1268" y="5096"/>
                    <a:pt x="1302" y="5029"/>
                    <a:pt x="1302" y="4929"/>
                  </a:cubicBezTo>
                  <a:lnTo>
                    <a:pt x="1302" y="192"/>
                  </a:lnTo>
                  <a:cubicBezTo>
                    <a:pt x="1302" y="125"/>
                    <a:pt x="1268" y="59"/>
                    <a:pt x="1235" y="25"/>
                  </a:cubicBezTo>
                  <a:cubicBezTo>
                    <a:pt x="1218" y="9"/>
                    <a:pt x="1193" y="0"/>
                    <a:pt x="1168" y="0"/>
                  </a:cubicBezTo>
                  <a:close/>
                  <a:moveTo>
                    <a:pt x="1168" y="5971"/>
                  </a:moveTo>
                  <a:cubicBezTo>
                    <a:pt x="1143" y="5971"/>
                    <a:pt x="1118" y="5979"/>
                    <a:pt x="1102" y="5996"/>
                  </a:cubicBezTo>
                  <a:lnTo>
                    <a:pt x="201" y="6530"/>
                  </a:lnTo>
                  <a:cubicBezTo>
                    <a:pt x="134" y="6563"/>
                    <a:pt x="101" y="6630"/>
                    <a:pt x="68" y="6697"/>
                  </a:cubicBezTo>
                  <a:cubicBezTo>
                    <a:pt x="34" y="6763"/>
                    <a:pt x="1" y="6863"/>
                    <a:pt x="1" y="6930"/>
                  </a:cubicBezTo>
                  <a:lnTo>
                    <a:pt x="1" y="8064"/>
                  </a:lnTo>
                  <a:cubicBezTo>
                    <a:pt x="1" y="8131"/>
                    <a:pt x="34" y="8198"/>
                    <a:pt x="68" y="8231"/>
                  </a:cubicBezTo>
                  <a:cubicBezTo>
                    <a:pt x="84" y="8248"/>
                    <a:pt x="109" y="8256"/>
                    <a:pt x="134" y="8256"/>
                  </a:cubicBezTo>
                  <a:cubicBezTo>
                    <a:pt x="159" y="8256"/>
                    <a:pt x="184" y="8248"/>
                    <a:pt x="201" y="8231"/>
                  </a:cubicBezTo>
                  <a:lnTo>
                    <a:pt x="1102" y="7731"/>
                  </a:lnTo>
                  <a:cubicBezTo>
                    <a:pt x="1168" y="7664"/>
                    <a:pt x="1202" y="7631"/>
                    <a:pt x="1235" y="7564"/>
                  </a:cubicBezTo>
                  <a:cubicBezTo>
                    <a:pt x="1268" y="7464"/>
                    <a:pt x="1302" y="7397"/>
                    <a:pt x="1302" y="7297"/>
                  </a:cubicBezTo>
                  <a:lnTo>
                    <a:pt x="1302" y="6196"/>
                  </a:lnTo>
                  <a:cubicBezTo>
                    <a:pt x="1302" y="6130"/>
                    <a:pt x="1268" y="6063"/>
                    <a:pt x="1235" y="5996"/>
                  </a:cubicBezTo>
                  <a:cubicBezTo>
                    <a:pt x="1218" y="5979"/>
                    <a:pt x="1193" y="5971"/>
                    <a:pt x="1168" y="597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45"/>
            <p:cNvSpPr/>
            <p:nvPr/>
          </p:nvSpPr>
          <p:spPr>
            <a:xfrm>
              <a:off x="4914525" y="3565700"/>
              <a:ext cx="32525" cy="207250"/>
            </a:xfrm>
            <a:custGeom>
              <a:rect b="b" l="l" r="r" t="t"/>
              <a:pathLst>
                <a:path extrusionOk="0" h="8290" w="1301">
                  <a:moveTo>
                    <a:pt x="1168" y="1"/>
                  </a:moveTo>
                  <a:cubicBezTo>
                    <a:pt x="1143" y="1"/>
                    <a:pt x="1118" y="9"/>
                    <a:pt x="1101" y="26"/>
                  </a:cubicBezTo>
                  <a:lnTo>
                    <a:pt x="200" y="559"/>
                  </a:lnTo>
                  <a:cubicBezTo>
                    <a:pt x="133" y="593"/>
                    <a:pt x="100" y="659"/>
                    <a:pt x="67" y="726"/>
                  </a:cubicBezTo>
                  <a:cubicBezTo>
                    <a:pt x="33" y="793"/>
                    <a:pt x="0" y="860"/>
                    <a:pt x="0" y="960"/>
                  </a:cubicBezTo>
                  <a:lnTo>
                    <a:pt x="0" y="5696"/>
                  </a:lnTo>
                  <a:cubicBezTo>
                    <a:pt x="0" y="5763"/>
                    <a:pt x="0" y="5830"/>
                    <a:pt x="67" y="5897"/>
                  </a:cubicBezTo>
                  <a:cubicBezTo>
                    <a:pt x="83" y="5913"/>
                    <a:pt x="108" y="5922"/>
                    <a:pt x="133" y="5922"/>
                  </a:cubicBezTo>
                  <a:cubicBezTo>
                    <a:pt x="159" y="5922"/>
                    <a:pt x="184" y="5913"/>
                    <a:pt x="200" y="5897"/>
                  </a:cubicBezTo>
                  <a:lnTo>
                    <a:pt x="1101" y="5363"/>
                  </a:lnTo>
                  <a:cubicBezTo>
                    <a:pt x="1168" y="5329"/>
                    <a:pt x="1201" y="5263"/>
                    <a:pt x="1234" y="5196"/>
                  </a:cubicBezTo>
                  <a:cubicBezTo>
                    <a:pt x="1268" y="5129"/>
                    <a:pt x="1301" y="5063"/>
                    <a:pt x="1301" y="4963"/>
                  </a:cubicBezTo>
                  <a:lnTo>
                    <a:pt x="1301" y="226"/>
                  </a:lnTo>
                  <a:cubicBezTo>
                    <a:pt x="1301" y="159"/>
                    <a:pt x="1268" y="92"/>
                    <a:pt x="1234" y="26"/>
                  </a:cubicBezTo>
                  <a:cubicBezTo>
                    <a:pt x="1218" y="9"/>
                    <a:pt x="1193" y="1"/>
                    <a:pt x="1168" y="1"/>
                  </a:cubicBezTo>
                  <a:close/>
                  <a:moveTo>
                    <a:pt x="1168" y="6005"/>
                  </a:moveTo>
                  <a:cubicBezTo>
                    <a:pt x="1143" y="6005"/>
                    <a:pt x="1118" y="6013"/>
                    <a:pt x="1101" y="6030"/>
                  </a:cubicBezTo>
                  <a:lnTo>
                    <a:pt x="200" y="6564"/>
                  </a:lnTo>
                  <a:cubicBezTo>
                    <a:pt x="133" y="6597"/>
                    <a:pt x="100" y="6664"/>
                    <a:pt x="67" y="6730"/>
                  </a:cubicBezTo>
                  <a:cubicBezTo>
                    <a:pt x="33" y="6797"/>
                    <a:pt x="0" y="6864"/>
                    <a:pt x="0" y="6964"/>
                  </a:cubicBezTo>
                  <a:lnTo>
                    <a:pt x="0" y="8065"/>
                  </a:lnTo>
                  <a:cubicBezTo>
                    <a:pt x="0" y="8131"/>
                    <a:pt x="0" y="8198"/>
                    <a:pt x="67" y="8265"/>
                  </a:cubicBezTo>
                  <a:cubicBezTo>
                    <a:pt x="83" y="8282"/>
                    <a:pt x="108" y="8290"/>
                    <a:pt x="133" y="8290"/>
                  </a:cubicBezTo>
                  <a:cubicBezTo>
                    <a:pt x="159" y="8290"/>
                    <a:pt x="184" y="8282"/>
                    <a:pt x="200" y="8265"/>
                  </a:cubicBezTo>
                  <a:lnTo>
                    <a:pt x="1101" y="7731"/>
                  </a:lnTo>
                  <a:cubicBezTo>
                    <a:pt x="1168" y="7698"/>
                    <a:pt x="1201" y="7631"/>
                    <a:pt x="1234" y="7564"/>
                  </a:cubicBezTo>
                  <a:cubicBezTo>
                    <a:pt x="1268" y="7498"/>
                    <a:pt x="1301" y="7431"/>
                    <a:pt x="1301" y="7331"/>
                  </a:cubicBezTo>
                  <a:lnTo>
                    <a:pt x="1301" y="6197"/>
                  </a:lnTo>
                  <a:cubicBezTo>
                    <a:pt x="1301" y="6130"/>
                    <a:pt x="1268" y="6063"/>
                    <a:pt x="1234" y="6030"/>
                  </a:cubicBezTo>
                  <a:cubicBezTo>
                    <a:pt x="1218" y="6013"/>
                    <a:pt x="1193" y="6005"/>
                    <a:pt x="1168" y="6005"/>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45"/>
            <p:cNvSpPr/>
            <p:nvPr/>
          </p:nvSpPr>
          <p:spPr>
            <a:xfrm>
              <a:off x="4968725" y="3534850"/>
              <a:ext cx="32550" cy="206425"/>
            </a:xfrm>
            <a:custGeom>
              <a:rect b="b" l="l" r="r" t="t"/>
              <a:pathLst>
                <a:path extrusionOk="0" h="8257" w="1302">
                  <a:moveTo>
                    <a:pt x="1155" y="0"/>
                  </a:moveTo>
                  <a:cubicBezTo>
                    <a:pt x="1134" y="0"/>
                    <a:pt x="1118" y="9"/>
                    <a:pt x="1101" y="25"/>
                  </a:cubicBezTo>
                  <a:lnTo>
                    <a:pt x="200" y="526"/>
                  </a:lnTo>
                  <a:cubicBezTo>
                    <a:pt x="134" y="592"/>
                    <a:pt x="67" y="626"/>
                    <a:pt x="67" y="693"/>
                  </a:cubicBezTo>
                  <a:cubicBezTo>
                    <a:pt x="0" y="793"/>
                    <a:pt x="0" y="859"/>
                    <a:pt x="0" y="959"/>
                  </a:cubicBezTo>
                  <a:lnTo>
                    <a:pt x="0" y="5696"/>
                  </a:lnTo>
                  <a:cubicBezTo>
                    <a:pt x="0" y="5763"/>
                    <a:pt x="0" y="5830"/>
                    <a:pt x="67" y="5863"/>
                  </a:cubicBezTo>
                  <a:cubicBezTo>
                    <a:pt x="84" y="5880"/>
                    <a:pt x="100" y="5888"/>
                    <a:pt x="121" y="5888"/>
                  </a:cubicBezTo>
                  <a:cubicBezTo>
                    <a:pt x="142" y="5888"/>
                    <a:pt x="167" y="5880"/>
                    <a:pt x="200" y="5863"/>
                  </a:cubicBezTo>
                  <a:lnTo>
                    <a:pt x="1101" y="5363"/>
                  </a:lnTo>
                  <a:cubicBezTo>
                    <a:pt x="1134" y="5329"/>
                    <a:pt x="1201" y="5263"/>
                    <a:pt x="1234" y="5196"/>
                  </a:cubicBezTo>
                  <a:cubicBezTo>
                    <a:pt x="1268" y="5129"/>
                    <a:pt x="1268" y="5029"/>
                    <a:pt x="1268" y="4962"/>
                  </a:cubicBezTo>
                  <a:lnTo>
                    <a:pt x="1268" y="192"/>
                  </a:lnTo>
                  <a:cubicBezTo>
                    <a:pt x="1301" y="125"/>
                    <a:pt x="1268" y="59"/>
                    <a:pt x="1234" y="25"/>
                  </a:cubicBezTo>
                  <a:cubicBezTo>
                    <a:pt x="1201" y="9"/>
                    <a:pt x="1176" y="0"/>
                    <a:pt x="1155" y="0"/>
                  </a:cubicBezTo>
                  <a:close/>
                  <a:moveTo>
                    <a:pt x="1155" y="5980"/>
                  </a:moveTo>
                  <a:cubicBezTo>
                    <a:pt x="1134" y="5980"/>
                    <a:pt x="1118" y="5996"/>
                    <a:pt x="1101" y="6030"/>
                  </a:cubicBezTo>
                  <a:lnTo>
                    <a:pt x="200" y="6530"/>
                  </a:lnTo>
                  <a:cubicBezTo>
                    <a:pt x="134" y="6563"/>
                    <a:pt x="67" y="6630"/>
                    <a:pt x="67" y="6697"/>
                  </a:cubicBezTo>
                  <a:cubicBezTo>
                    <a:pt x="0" y="6764"/>
                    <a:pt x="0" y="6864"/>
                    <a:pt x="0" y="6930"/>
                  </a:cubicBezTo>
                  <a:lnTo>
                    <a:pt x="0" y="8065"/>
                  </a:lnTo>
                  <a:cubicBezTo>
                    <a:pt x="0" y="8131"/>
                    <a:pt x="0" y="8198"/>
                    <a:pt x="67" y="8231"/>
                  </a:cubicBezTo>
                  <a:cubicBezTo>
                    <a:pt x="84" y="8248"/>
                    <a:pt x="100" y="8256"/>
                    <a:pt x="121" y="8256"/>
                  </a:cubicBezTo>
                  <a:cubicBezTo>
                    <a:pt x="142" y="8256"/>
                    <a:pt x="167" y="8248"/>
                    <a:pt x="200" y="8231"/>
                  </a:cubicBezTo>
                  <a:lnTo>
                    <a:pt x="1101" y="7731"/>
                  </a:lnTo>
                  <a:cubicBezTo>
                    <a:pt x="1134" y="7698"/>
                    <a:pt x="1201" y="7631"/>
                    <a:pt x="1234" y="7564"/>
                  </a:cubicBezTo>
                  <a:cubicBezTo>
                    <a:pt x="1268" y="7497"/>
                    <a:pt x="1268" y="7397"/>
                    <a:pt x="1268" y="7331"/>
                  </a:cubicBezTo>
                  <a:lnTo>
                    <a:pt x="1268" y="6197"/>
                  </a:lnTo>
                  <a:cubicBezTo>
                    <a:pt x="1301" y="6130"/>
                    <a:pt x="1268" y="6063"/>
                    <a:pt x="1234" y="6030"/>
                  </a:cubicBezTo>
                  <a:cubicBezTo>
                    <a:pt x="1201" y="5996"/>
                    <a:pt x="1176" y="5980"/>
                    <a:pt x="1155" y="598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45"/>
            <p:cNvSpPr/>
            <p:nvPr/>
          </p:nvSpPr>
          <p:spPr>
            <a:xfrm>
              <a:off x="3994700" y="3772725"/>
              <a:ext cx="137625" cy="262100"/>
            </a:xfrm>
            <a:custGeom>
              <a:rect b="b" l="l" r="r" t="t"/>
              <a:pathLst>
                <a:path extrusionOk="0" h="10484" w="5505">
                  <a:moveTo>
                    <a:pt x="2769" y="2819"/>
                  </a:moveTo>
                  <a:lnTo>
                    <a:pt x="3403" y="5388"/>
                  </a:lnTo>
                  <a:lnTo>
                    <a:pt x="2102" y="6122"/>
                  </a:lnTo>
                  <a:lnTo>
                    <a:pt x="2102" y="6122"/>
                  </a:lnTo>
                  <a:lnTo>
                    <a:pt x="2769" y="2819"/>
                  </a:lnTo>
                  <a:close/>
                  <a:moveTo>
                    <a:pt x="3532" y="1"/>
                  </a:moveTo>
                  <a:cubicBezTo>
                    <a:pt x="3494" y="1"/>
                    <a:pt x="3453" y="17"/>
                    <a:pt x="3403" y="51"/>
                  </a:cubicBezTo>
                  <a:lnTo>
                    <a:pt x="2102" y="784"/>
                  </a:lnTo>
                  <a:cubicBezTo>
                    <a:pt x="2002" y="851"/>
                    <a:pt x="1901" y="951"/>
                    <a:pt x="1868" y="1051"/>
                  </a:cubicBezTo>
                  <a:cubicBezTo>
                    <a:pt x="1801" y="1185"/>
                    <a:pt x="1768" y="1285"/>
                    <a:pt x="1735" y="1385"/>
                  </a:cubicBezTo>
                  <a:lnTo>
                    <a:pt x="33" y="10091"/>
                  </a:lnTo>
                  <a:cubicBezTo>
                    <a:pt x="0" y="10158"/>
                    <a:pt x="0" y="10225"/>
                    <a:pt x="0" y="10291"/>
                  </a:cubicBezTo>
                  <a:cubicBezTo>
                    <a:pt x="0" y="10358"/>
                    <a:pt x="0" y="10391"/>
                    <a:pt x="33" y="10458"/>
                  </a:cubicBezTo>
                  <a:cubicBezTo>
                    <a:pt x="50" y="10475"/>
                    <a:pt x="75" y="10483"/>
                    <a:pt x="100" y="10483"/>
                  </a:cubicBezTo>
                  <a:cubicBezTo>
                    <a:pt x="125" y="10483"/>
                    <a:pt x="150" y="10475"/>
                    <a:pt x="167" y="10458"/>
                  </a:cubicBezTo>
                  <a:lnTo>
                    <a:pt x="1168" y="9858"/>
                  </a:lnTo>
                  <a:cubicBezTo>
                    <a:pt x="1268" y="9824"/>
                    <a:pt x="1334" y="9724"/>
                    <a:pt x="1401" y="9624"/>
                  </a:cubicBezTo>
                  <a:cubicBezTo>
                    <a:pt x="1434" y="9557"/>
                    <a:pt x="1468" y="9457"/>
                    <a:pt x="1468" y="9391"/>
                  </a:cubicBezTo>
                  <a:lnTo>
                    <a:pt x="1701" y="8256"/>
                  </a:lnTo>
                  <a:lnTo>
                    <a:pt x="3803" y="7022"/>
                  </a:lnTo>
                  <a:lnTo>
                    <a:pt x="4036" y="7923"/>
                  </a:lnTo>
                  <a:cubicBezTo>
                    <a:pt x="4036" y="7990"/>
                    <a:pt x="4070" y="8023"/>
                    <a:pt x="4103" y="8056"/>
                  </a:cubicBezTo>
                  <a:cubicBezTo>
                    <a:pt x="4131" y="8085"/>
                    <a:pt x="4159" y="8095"/>
                    <a:pt x="4190" y="8095"/>
                  </a:cubicBezTo>
                  <a:cubicBezTo>
                    <a:pt x="4232" y="8095"/>
                    <a:pt x="4279" y="8076"/>
                    <a:pt x="4337" y="8056"/>
                  </a:cubicBezTo>
                  <a:lnTo>
                    <a:pt x="5337" y="7456"/>
                  </a:lnTo>
                  <a:cubicBezTo>
                    <a:pt x="5404" y="7423"/>
                    <a:pt x="5437" y="7389"/>
                    <a:pt x="5471" y="7322"/>
                  </a:cubicBezTo>
                  <a:cubicBezTo>
                    <a:pt x="5504" y="7256"/>
                    <a:pt x="5504" y="7156"/>
                    <a:pt x="5504" y="7089"/>
                  </a:cubicBezTo>
                  <a:cubicBezTo>
                    <a:pt x="5504" y="7022"/>
                    <a:pt x="5504" y="6989"/>
                    <a:pt x="5471" y="6922"/>
                  </a:cubicBezTo>
                  <a:lnTo>
                    <a:pt x="3736" y="251"/>
                  </a:lnTo>
                  <a:cubicBezTo>
                    <a:pt x="3736" y="151"/>
                    <a:pt x="3703" y="84"/>
                    <a:pt x="3636" y="51"/>
                  </a:cubicBezTo>
                  <a:cubicBezTo>
                    <a:pt x="3603" y="17"/>
                    <a:pt x="3569" y="1"/>
                    <a:pt x="353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45"/>
            <p:cNvSpPr/>
            <p:nvPr/>
          </p:nvSpPr>
          <p:spPr>
            <a:xfrm>
              <a:off x="4123950" y="3682450"/>
              <a:ext cx="118450" cy="252300"/>
            </a:xfrm>
            <a:custGeom>
              <a:rect b="b" l="l" r="r" t="t"/>
              <a:pathLst>
                <a:path extrusionOk="0" h="10092" w="4738">
                  <a:moveTo>
                    <a:pt x="4575" y="1"/>
                  </a:moveTo>
                  <a:cubicBezTo>
                    <a:pt x="4545" y="1"/>
                    <a:pt x="4520" y="9"/>
                    <a:pt x="4504" y="26"/>
                  </a:cubicBezTo>
                  <a:lnTo>
                    <a:pt x="234" y="2494"/>
                  </a:lnTo>
                  <a:cubicBezTo>
                    <a:pt x="167" y="2527"/>
                    <a:pt x="101" y="2594"/>
                    <a:pt x="101" y="2661"/>
                  </a:cubicBezTo>
                  <a:cubicBezTo>
                    <a:pt x="34" y="2761"/>
                    <a:pt x="34" y="2861"/>
                    <a:pt x="0" y="2928"/>
                  </a:cubicBezTo>
                  <a:lnTo>
                    <a:pt x="0" y="4229"/>
                  </a:lnTo>
                  <a:cubicBezTo>
                    <a:pt x="0" y="4295"/>
                    <a:pt x="34" y="4395"/>
                    <a:pt x="101" y="4429"/>
                  </a:cubicBezTo>
                  <a:cubicBezTo>
                    <a:pt x="117" y="4445"/>
                    <a:pt x="142" y="4454"/>
                    <a:pt x="167" y="4454"/>
                  </a:cubicBezTo>
                  <a:cubicBezTo>
                    <a:pt x="192" y="4454"/>
                    <a:pt x="217" y="4445"/>
                    <a:pt x="234" y="4429"/>
                  </a:cubicBezTo>
                  <a:lnTo>
                    <a:pt x="1635" y="3628"/>
                  </a:lnTo>
                  <a:lnTo>
                    <a:pt x="1635" y="9866"/>
                  </a:lnTo>
                  <a:cubicBezTo>
                    <a:pt x="1635" y="9966"/>
                    <a:pt x="1668" y="10033"/>
                    <a:pt x="1702" y="10066"/>
                  </a:cubicBezTo>
                  <a:cubicBezTo>
                    <a:pt x="1718" y="10083"/>
                    <a:pt x="1743" y="10091"/>
                    <a:pt x="1773" y="10091"/>
                  </a:cubicBezTo>
                  <a:cubicBezTo>
                    <a:pt x="1802" y="10091"/>
                    <a:pt x="1835" y="10083"/>
                    <a:pt x="1868" y="10066"/>
                  </a:cubicBezTo>
                  <a:lnTo>
                    <a:pt x="2903" y="9466"/>
                  </a:lnTo>
                  <a:cubicBezTo>
                    <a:pt x="2969" y="9432"/>
                    <a:pt x="3003" y="9366"/>
                    <a:pt x="3036" y="9299"/>
                  </a:cubicBezTo>
                  <a:cubicBezTo>
                    <a:pt x="3069" y="9199"/>
                    <a:pt x="3103" y="9099"/>
                    <a:pt x="3103" y="9032"/>
                  </a:cubicBezTo>
                  <a:lnTo>
                    <a:pt x="3103" y="2761"/>
                  </a:lnTo>
                  <a:lnTo>
                    <a:pt x="4504" y="1960"/>
                  </a:lnTo>
                  <a:cubicBezTo>
                    <a:pt x="4570" y="1927"/>
                    <a:pt x="4637" y="1860"/>
                    <a:pt x="4670" y="1794"/>
                  </a:cubicBezTo>
                  <a:cubicBezTo>
                    <a:pt x="4704" y="1694"/>
                    <a:pt x="4704" y="1593"/>
                    <a:pt x="4704" y="1493"/>
                  </a:cubicBezTo>
                  <a:lnTo>
                    <a:pt x="4704" y="226"/>
                  </a:lnTo>
                  <a:cubicBezTo>
                    <a:pt x="4737" y="126"/>
                    <a:pt x="4704" y="59"/>
                    <a:pt x="4670" y="26"/>
                  </a:cubicBezTo>
                  <a:cubicBezTo>
                    <a:pt x="4637" y="9"/>
                    <a:pt x="4604" y="1"/>
                    <a:pt x="457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45"/>
            <p:cNvSpPr/>
            <p:nvPr/>
          </p:nvSpPr>
          <p:spPr>
            <a:xfrm>
              <a:off x="4249050" y="3609900"/>
              <a:ext cx="118425" cy="253125"/>
            </a:xfrm>
            <a:custGeom>
              <a:rect b="b" l="l" r="r" t="t"/>
              <a:pathLst>
                <a:path extrusionOk="0" h="10125" w="4737">
                  <a:moveTo>
                    <a:pt x="4574" y="1"/>
                  </a:moveTo>
                  <a:cubicBezTo>
                    <a:pt x="4545" y="1"/>
                    <a:pt x="4520" y="9"/>
                    <a:pt x="4503" y="26"/>
                  </a:cubicBezTo>
                  <a:lnTo>
                    <a:pt x="234" y="2494"/>
                  </a:lnTo>
                  <a:cubicBezTo>
                    <a:pt x="167" y="2561"/>
                    <a:pt x="100" y="2627"/>
                    <a:pt x="100" y="2694"/>
                  </a:cubicBezTo>
                  <a:cubicBezTo>
                    <a:pt x="33" y="2761"/>
                    <a:pt x="33" y="2861"/>
                    <a:pt x="0" y="2961"/>
                  </a:cubicBezTo>
                  <a:lnTo>
                    <a:pt x="0" y="4262"/>
                  </a:lnTo>
                  <a:cubicBezTo>
                    <a:pt x="0" y="4329"/>
                    <a:pt x="33" y="4395"/>
                    <a:pt x="100" y="4462"/>
                  </a:cubicBezTo>
                  <a:cubicBezTo>
                    <a:pt x="117" y="4479"/>
                    <a:pt x="142" y="4487"/>
                    <a:pt x="167" y="4487"/>
                  </a:cubicBezTo>
                  <a:cubicBezTo>
                    <a:pt x="192" y="4487"/>
                    <a:pt x="217" y="4479"/>
                    <a:pt x="234" y="4462"/>
                  </a:cubicBezTo>
                  <a:lnTo>
                    <a:pt x="1635" y="3662"/>
                  </a:lnTo>
                  <a:lnTo>
                    <a:pt x="1635" y="9899"/>
                  </a:lnTo>
                  <a:cubicBezTo>
                    <a:pt x="1635" y="9966"/>
                    <a:pt x="1668" y="10033"/>
                    <a:pt x="1701" y="10099"/>
                  </a:cubicBezTo>
                  <a:cubicBezTo>
                    <a:pt x="1718" y="10116"/>
                    <a:pt x="1743" y="10124"/>
                    <a:pt x="1772" y="10124"/>
                  </a:cubicBezTo>
                  <a:cubicBezTo>
                    <a:pt x="1801" y="10124"/>
                    <a:pt x="1835" y="10116"/>
                    <a:pt x="1868" y="10099"/>
                  </a:cubicBezTo>
                  <a:lnTo>
                    <a:pt x="2902" y="9499"/>
                  </a:lnTo>
                  <a:cubicBezTo>
                    <a:pt x="2969" y="9432"/>
                    <a:pt x="3002" y="9366"/>
                    <a:pt x="3036" y="9299"/>
                  </a:cubicBezTo>
                  <a:cubicBezTo>
                    <a:pt x="3069" y="9232"/>
                    <a:pt x="3102" y="9132"/>
                    <a:pt x="3102" y="9032"/>
                  </a:cubicBezTo>
                  <a:lnTo>
                    <a:pt x="3102" y="2794"/>
                  </a:lnTo>
                  <a:lnTo>
                    <a:pt x="4503" y="1994"/>
                  </a:lnTo>
                  <a:cubicBezTo>
                    <a:pt x="4570" y="1927"/>
                    <a:pt x="4637" y="1860"/>
                    <a:pt x="4670" y="1794"/>
                  </a:cubicBezTo>
                  <a:cubicBezTo>
                    <a:pt x="4703" y="1693"/>
                    <a:pt x="4703" y="1627"/>
                    <a:pt x="4703" y="1527"/>
                  </a:cubicBezTo>
                  <a:lnTo>
                    <a:pt x="4703" y="226"/>
                  </a:lnTo>
                  <a:cubicBezTo>
                    <a:pt x="4737" y="159"/>
                    <a:pt x="4703" y="92"/>
                    <a:pt x="4670" y="26"/>
                  </a:cubicBezTo>
                  <a:cubicBezTo>
                    <a:pt x="4637" y="9"/>
                    <a:pt x="4603" y="1"/>
                    <a:pt x="457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45"/>
            <p:cNvSpPr/>
            <p:nvPr/>
          </p:nvSpPr>
          <p:spPr>
            <a:xfrm>
              <a:off x="4384975" y="3540675"/>
              <a:ext cx="105100" cy="267300"/>
            </a:xfrm>
            <a:custGeom>
              <a:rect b="b" l="l" r="r" t="t"/>
              <a:pathLst>
                <a:path extrusionOk="0" h="10692" w="4204">
                  <a:moveTo>
                    <a:pt x="3986" y="1"/>
                  </a:moveTo>
                  <a:cubicBezTo>
                    <a:pt x="3961" y="1"/>
                    <a:pt x="3936" y="9"/>
                    <a:pt x="3903" y="26"/>
                  </a:cubicBezTo>
                  <a:lnTo>
                    <a:pt x="234" y="2161"/>
                  </a:lnTo>
                  <a:cubicBezTo>
                    <a:pt x="167" y="2194"/>
                    <a:pt x="100" y="2261"/>
                    <a:pt x="67" y="2328"/>
                  </a:cubicBezTo>
                  <a:cubicBezTo>
                    <a:pt x="34" y="2394"/>
                    <a:pt x="0" y="2494"/>
                    <a:pt x="0" y="2594"/>
                  </a:cubicBezTo>
                  <a:lnTo>
                    <a:pt x="0" y="10467"/>
                  </a:lnTo>
                  <a:cubicBezTo>
                    <a:pt x="0" y="10567"/>
                    <a:pt x="34" y="10634"/>
                    <a:pt x="67" y="10667"/>
                  </a:cubicBezTo>
                  <a:cubicBezTo>
                    <a:pt x="84" y="10684"/>
                    <a:pt x="109" y="10692"/>
                    <a:pt x="138" y="10692"/>
                  </a:cubicBezTo>
                  <a:cubicBezTo>
                    <a:pt x="167" y="10692"/>
                    <a:pt x="200" y="10684"/>
                    <a:pt x="234" y="10667"/>
                  </a:cubicBezTo>
                  <a:lnTo>
                    <a:pt x="3970" y="8499"/>
                  </a:lnTo>
                  <a:cubicBezTo>
                    <a:pt x="4036" y="8465"/>
                    <a:pt x="4103" y="8399"/>
                    <a:pt x="4137" y="8332"/>
                  </a:cubicBezTo>
                  <a:cubicBezTo>
                    <a:pt x="4170" y="8232"/>
                    <a:pt x="4170" y="8132"/>
                    <a:pt x="4170" y="8065"/>
                  </a:cubicBezTo>
                  <a:lnTo>
                    <a:pt x="4170" y="6764"/>
                  </a:lnTo>
                  <a:cubicBezTo>
                    <a:pt x="4203" y="6697"/>
                    <a:pt x="4170" y="6631"/>
                    <a:pt x="4137" y="6564"/>
                  </a:cubicBezTo>
                  <a:cubicBezTo>
                    <a:pt x="4103" y="6547"/>
                    <a:pt x="4070" y="6539"/>
                    <a:pt x="4041" y="6539"/>
                  </a:cubicBezTo>
                  <a:cubicBezTo>
                    <a:pt x="4011" y="6539"/>
                    <a:pt x="3986" y="6547"/>
                    <a:pt x="3970" y="6564"/>
                  </a:cubicBezTo>
                  <a:lnTo>
                    <a:pt x="1468" y="7998"/>
                  </a:lnTo>
                  <a:lnTo>
                    <a:pt x="1468" y="6631"/>
                  </a:lnTo>
                  <a:lnTo>
                    <a:pt x="3736" y="5330"/>
                  </a:lnTo>
                  <a:cubicBezTo>
                    <a:pt x="3803" y="5296"/>
                    <a:pt x="3870" y="5230"/>
                    <a:pt x="3903" y="5130"/>
                  </a:cubicBezTo>
                  <a:cubicBezTo>
                    <a:pt x="3936" y="5063"/>
                    <a:pt x="3936" y="4963"/>
                    <a:pt x="3936" y="4863"/>
                  </a:cubicBezTo>
                  <a:lnTo>
                    <a:pt x="3936" y="3595"/>
                  </a:lnTo>
                  <a:cubicBezTo>
                    <a:pt x="3970" y="3495"/>
                    <a:pt x="3936" y="3428"/>
                    <a:pt x="3903" y="3395"/>
                  </a:cubicBezTo>
                  <a:cubicBezTo>
                    <a:pt x="3870" y="3378"/>
                    <a:pt x="3836" y="3370"/>
                    <a:pt x="3807" y="3370"/>
                  </a:cubicBezTo>
                  <a:cubicBezTo>
                    <a:pt x="3778" y="3370"/>
                    <a:pt x="3753" y="3378"/>
                    <a:pt x="3736" y="3395"/>
                  </a:cubicBezTo>
                  <a:lnTo>
                    <a:pt x="1468" y="4696"/>
                  </a:lnTo>
                  <a:lnTo>
                    <a:pt x="1468" y="3362"/>
                  </a:lnTo>
                  <a:lnTo>
                    <a:pt x="3903" y="1961"/>
                  </a:lnTo>
                  <a:cubicBezTo>
                    <a:pt x="3970" y="1927"/>
                    <a:pt x="4036" y="1861"/>
                    <a:pt x="4070" y="1794"/>
                  </a:cubicBezTo>
                  <a:cubicBezTo>
                    <a:pt x="4103" y="1694"/>
                    <a:pt x="4137" y="1627"/>
                    <a:pt x="4137" y="1527"/>
                  </a:cubicBezTo>
                  <a:lnTo>
                    <a:pt x="4137" y="226"/>
                  </a:lnTo>
                  <a:cubicBezTo>
                    <a:pt x="4137" y="159"/>
                    <a:pt x="4103" y="93"/>
                    <a:pt x="4070" y="26"/>
                  </a:cubicBezTo>
                  <a:cubicBezTo>
                    <a:pt x="4036" y="9"/>
                    <a:pt x="4011" y="1"/>
                    <a:pt x="398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45"/>
            <p:cNvSpPr/>
            <p:nvPr/>
          </p:nvSpPr>
          <p:spPr>
            <a:xfrm>
              <a:off x="4512550" y="3459800"/>
              <a:ext cx="115950" cy="274800"/>
            </a:xfrm>
            <a:custGeom>
              <a:rect b="b" l="l" r="r" t="t"/>
              <a:pathLst>
                <a:path extrusionOk="0" h="10992" w="4638">
                  <a:moveTo>
                    <a:pt x="4504" y="0"/>
                  </a:moveTo>
                  <a:cubicBezTo>
                    <a:pt x="4479" y="0"/>
                    <a:pt x="4454" y="9"/>
                    <a:pt x="4437" y="25"/>
                  </a:cubicBezTo>
                  <a:lnTo>
                    <a:pt x="3403" y="626"/>
                  </a:lnTo>
                  <a:cubicBezTo>
                    <a:pt x="3337" y="659"/>
                    <a:pt x="3270" y="726"/>
                    <a:pt x="3237" y="792"/>
                  </a:cubicBezTo>
                  <a:cubicBezTo>
                    <a:pt x="3203" y="893"/>
                    <a:pt x="3170" y="993"/>
                    <a:pt x="3170" y="1093"/>
                  </a:cubicBezTo>
                  <a:lnTo>
                    <a:pt x="3170" y="5196"/>
                  </a:lnTo>
                  <a:lnTo>
                    <a:pt x="1369" y="2060"/>
                  </a:lnTo>
                  <a:cubicBezTo>
                    <a:pt x="1335" y="2027"/>
                    <a:pt x="1302" y="1993"/>
                    <a:pt x="1268" y="1960"/>
                  </a:cubicBezTo>
                  <a:cubicBezTo>
                    <a:pt x="1240" y="1932"/>
                    <a:pt x="1212" y="1921"/>
                    <a:pt x="1181" y="1921"/>
                  </a:cubicBezTo>
                  <a:cubicBezTo>
                    <a:pt x="1139" y="1921"/>
                    <a:pt x="1093" y="1941"/>
                    <a:pt x="1035" y="1960"/>
                  </a:cubicBezTo>
                  <a:lnTo>
                    <a:pt x="201" y="2427"/>
                  </a:lnTo>
                  <a:cubicBezTo>
                    <a:pt x="134" y="2494"/>
                    <a:pt x="68" y="2560"/>
                    <a:pt x="68" y="2627"/>
                  </a:cubicBezTo>
                  <a:cubicBezTo>
                    <a:pt x="1" y="2694"/>
                    <a:pt x="1" y="2794"/>
                    <a:pt x="1" y="2894"/>
                  </a:cubicBezTo>
                  <a:lnTo>
                    <a:pt x="1" y="10766"/>
                  </a:lnTo>
                  <a:cubicBezTo>
                    <a:pt x="1" y="10833"/>
                    <a:pt x="1" y="10900"/>
                    <a:pt x="68" y="10966"/>
                  </a:cubicBezTo>
                  <a:cubicBezTo>
                    <a:pt x="84" y="10983"/>
                    <a:pt x="109" y="10991"/>
                    <a:pt x="134" y="10991"/>
                  </a:cubicBezTo>
                  <a:cubicBezTo>
                    <a:pt x="159" y="10991"/>
                    <a:pt x="184" y="10983"/>
                    <a:pt x="201" y="10966"/>
                  </a:cubicBezTo>
                  <a:lnTo>
                    <a:pt x="1235" y="10366"/>
                  </a:lnTo>
                  <a:cubicBezTo>
                    <a:pt x="1302" y="10333"/>
                    <a:pt x="1369" y="10266"/>
                    <a:pt x="1402" y="10166"/>
                  </a:cubicBezTo>
                  <a:cubicBezTo>
                    <a:pt x="1435" y="10099"/>
                    <a:pt x="1469" y="9999"/>
                    <a:pt x="1469" y="9899"/>
                  </a:cubicBezTo>
                  <a:lnTo>
                    <a:pt x="1469" y="5796"/>
                  </a:lnTo>
                  <a:lnTo>
                    <a:pt x="3270" y="8898"/>
                  </a:lnTo>
                  <a:cubicBezTo>
                    <a:pt x="3303" y="8965"/>
                    <a:pt x="3337" y="8998"/>
                    <a:pt x="3370" y="9032"/>
                  </a:cubicBezTo>
                  <a:cubicBezTo>
                    <a:pt x="3403" y="9048"/>
                    <a:pt x="3437" y="9057"/>
                    <a:pt x="3474" y="9057"/>
                  </a:cubicBezTo>
                  <a:cubicBezTo>
                    <a:pt x="3512" y="9057"/>
                    <a:pt x="3553" y="9048"/>
                    <a:pt x="3603" y="9032"/>
                  </a:cubicBezTo>
                  <a:lnTo>
                    <a:pt x="4437" y="8565"/>
                  </a:lnTo>
                  <a:cubicBezTo>
                    <a:pt x="4504" y="8498"/>
                    <a:pt x="4537" y="8431"/>
                    <a:pt x="4571" y="8365"/>
                  </a:cubicBezTo>
                  <a:cubicBezTo>
                    <a:pt x="4638" y="8298"/>
                    <a:pt x="4638" y="8198"/>
                    <a:pt x="4638" y="8098"/>
                  </a:cubicBezTo>
                  <a:lnTo>
                    <a:pt x="4638" y="225"/>
                  </a:lnTo>
                  <a:cubicBezTo>
                    <a:pt x="4638" y="159"/>
                    <a:pt x="4638" y="59"/>
                    <a:pt x="4571" y="25"/>
                  </a:cubicBezTo>
                  <a:cubicBezTo>
                    <a:pt x="4554" y="9"/>
                    <a:pt x="4529" y="0"/>
                    <a:pt x="450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45"/>
            <p:cNvSpPr/>
            <p:nvPr/>
          </p:nvSpPr>
          <p:spPr>
            <a:xfrm>
              <a:off x="4646000" y="3380775"/>
              <a:ext cx="117600" cy="252925"/>
            </a:xfrm>
            <a:custGeom>
              <a:rect b="b" l="l" r="r" t="t"/>
              <a:pathLst>
                <a:path extrusionOk="0" h="10117" w="4704">
                  <a:moveTo>
                    <a:pt x="4570" y="1"/>
                  </a:moveTo>
                  <a:cubicBezTo>
                    <a:pt x="4545" y="1"/>
                    <a:pt x="4520" y="17"/>
                    <a:pt x="4503" y="51"/>
                  </a:cubicBezTo>
                  <a:lnTo>
                    <a:pt x="234" y="2519"/>
                  </a:lnTo>
                  <a:cubicBezTo>
                    <a:pt x="167" y="2552"/>
                    <a:pt x="100" y="2619"/>
                    <a:pt x="67" y="2686"/>
                  </a:cubicBezTo>
                  <a:cubicBezTo>
                    <a:pt x="33" y="2786"/>
                    <a:pt x="0" y="2886"/>
                    <a:pt x="0" y="2953"/>
                  </a:cubicBezTo>
                  <a:lnTo>
                    <a:pt x="0" y="4254"/>
                  </a:lnTo>
                  <a:cubicBezTo>
                    <a:pt x="0" y="4320"/>
                    <a:pt x="33" y="4387"/>
                    <a:pt x="67" y="4454"/>
                  </a:cubicBezTo>
                  <a:cubicBezTo>
                    <a:pt x="100" y="4471"/>
                    <a:pt x="133" y="4479"/>
                    <a:pt x="163" y="4479"/>
                  </a:cubicBezTo>
                  <a:cubicBezTo>
                    <a:pt x="192" y="4479"/>
                    <a:pt x="217" y="4471"/>
                    <a:pt x="234" y="4454"/>
                  </a:cubicBezTo>
                  <a:lnTo>
                    <a:pt x="1635" y="3653"/>
                  </a:lnTo>
                  <a:lnTo>
                    <a:pt x="1635" y="9891"/>
                  </a:lnTo>
                  <a:cubicBezTo>
                    <a:pt x="1601" y="9958"/>
                    <a:pt x="1635" y="10058"/>
                    <a:pt x="1701" y="10091"/>
                  </a:cubicBezTo>
                  <a:cubicBezTo>
                    <a:pt x="1718" y="10108"/>
                    <a:pt x="1743" y="10116"/>
                    <a:pt x="1768" y="10116"/>
                  </a:cubicBezTo>
                  <a:cubicBezTo>
                    <a:pt x="1793" y="10116"/>
                    <a:pt x="1818" y="10108"/>
                    <a:pt x="1835" y="10091"/>
                  </a:cubicBezTo>
                  <a:lnTo>
                    <a:pt x="2869" y="9491"/>
                  </a:lnTo>
                  <a:cubicBezTo>
                    <a:pt x="2935" y="9457"/>
                    <a:pt x="3002" y="9391"/>
                    <a:pt x="3036" y="9324"/>
                  </a:cubicBezTo>
                  <a:cubicBezTo>
                    <a:pt x="3069" y="9224"/>
                    <a:pt x="3102" y="9124"/>
                    <a:pt x="3102" y="9057"/>
                  </a:cubicBezTo>
                  <a:lnTo>
                    <a:pt x="3102" y="2786"/>
                  </a:lnTo>
                  <a:lnTo>
                    <a:pt x="4503" y="1985"/>
                  </a:lnTo>
                  <a:cubicBezTo>
                    <a:pt x="4570" y="1952"/>
                    <a:pt x="4603" y="1885"/>
                    <a:pt x="4637" y="1785"/>
                  </a:cubicBezTo>
                  <a:cubicBezTo>
                    <a:pt x="4670" y="1719"/>
                    <a:pt x="4703" y="1618"/>
                    <a:pt x="4703" y="1518"/>
                  </a:cubicBezTo>
                  <a:lnTo>
                    <a:pt x="4703" y="251"/>
                  </a:lnTo>
                  <a:cubicBezTo>
                    <a:pt x="4703" y="151"/>
                    <a:pt x="4670" y="84"/>
                    <a:pt x="4637" y="51"/>
                  </a:cubicBezTo>
                  <a:cubicBezTo>
                    <a:pt x="4620" y="17"/>
                    <a:pt x="4595" y="1"/>
                    <a:pt x="457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45"/>
            <p:cNvSpPr/>
            <p:nvPr/>
          </p:nvSpPr>
          <p:spPr>
            <a:xfrm>
              <a:off x="4781075" y="3349725"/>
              <a:ext cx="36725" cy="229750"/>
            </a:xfrm>
            <a:custGeom>
              <a:rect b="b" l="l" r="r" t="t"/>
              <a:pathLst>
                <a:path extrusionOk="0" h="9190" w="1469">
                  <a:moveTo>
                    <a:pt x="1335" y="0"/>
                  </a:moveTo>
                  <a:cubicBezTo>
                    <a:pt x="1310" y="0"/>
                    <a:pt x="1285" y="8"/>
                    <a:pt x="1268" y="25"/>
                  </a:cubicBezTo>
                  <a:lnTo>
                    <a:pt x="234" y="626"/>
                  </a:lnTo>
                  <a:cubicBezTo>
                    <a:pt x="134" y="659"/>
                    <a:pt x="101" y="726"/>
                    <a:pt x="68" y="826"/>
                  </a:cubicBezTo>
                  <a:cubicBezTo>
                    <a:pt x="34" y="892"/>
                    <a:pt x="1" y="992"/>
                    <a:pt x="1" y="1093"/>
                  </a:cubicBezTo>
                  <a:lnTo>
                    <a:pt x="1" y="8965"/>
                  </a:lnTo>
                  <a:cubicBezTo>
                    <a:pt x="1" y="9032"/>
                    <a:pt x="34" y="9132"/>
                    <a:pt x="68" y="9165"/>
                  </a:cubicBezTo>
                  <a:cubicBezTo>
                    <a:pt x="84" y="9182"/>
                    <a:pt x="109" y="9190"/>
                    <a:pt x="139" y="9190"/>
                  </a:cubicBezTo>
                  <a:cubicBezTo>
                    <a:pt x="168" y="9190"/>
                    <a:pt x="201" y="9182"/>
                    <a:pt x="234" y="9165"/>
                  </a:cubicBezTo>
                  <a:lnTo>
                    <a:pt x="1268" y="8598"/>
                  </a:lnTo>
                  <a:cubicBezTo>
                    <a:pt x="1335" y="8531"/>
                    <a:pt x="1369" y="8464"/>
                    <a:pt x="1402" y="8398"/>
                  </a:cubicBezTo>
                  <a:cubicBezTo>
                    <a:pt x="1435" y="8331"/>
                    <a:pt x="1469" y="8231"/>
                    <a:pt x="1469" y="8131"/>
                  </a:cubicBezTo>
                  <a:lnTo>
                    <a:pt x="1469" y="225"/>
                  </a:lnTo>
                  <a:cubicBezTo>
                    <a:pt x="1469" y="159"/>
                    <a:pt x="1469" y="92"/>
                    <a:pt x="1402" y="25"/>
                  </a:cubicBezTo>
                  <a:cubicBezTo>
                    <a:pt x="1385" y="8"/>
                    <a:pt x="1360" y="0"/>
                    <a:pt x="133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45"/>
            <p:cNvSpPr/>
            <p:nvPr/>
          </p:nvSpPr>
          <p:spPr>
            <a:xfrm>
              <a:off x="4841125" y="3286800"/>
              <a:ext cx="124275" cy="236200"/>
            </a:xfrm>
            <a:custGeom>
              <a:rect b="b" l="l" r="r" t="t"/>
              <a:pathLst>
                <a:path extrusionOk="0" h="9448" w="4971">
                  <a:moveTo>
                    <a:pt x="2903" y="2142"/>
                  </a:moveTo>
                  <a:cubicBezTo>
                    <a:pt x="3036" y="2142"/>
                    <a:pt x="3136" y="2175"/>
                    <a:pt x="3203" y="2275"/>
                  </a:cubicBezTo>
                  <a:cubicBezTo>
                    <a:pt x="3303" y="2375"/>
                    <a:pt x="3370" y="2475"/>
                    <a:pt x="3403" y="2609"/>
                  </a:cubicBezTo>
                  <a:cubicBezTo>
                    <a:pt x="3436" y="2776"/>
                    <a:pt x="3470" y="2942"/>
                    <a:pt x="3503" y="3109"/>
                  </a:cubicBezTo>
                  <a:lnTo>
                    <a:pt x="3503" y="3576"/>
                  </a:lnTo>
                  <a:lnTo>
                    <a:pt x="3503" y="4110"/>
                  </a:lnTo>
                  <a:lnTo>
                    <a:pt x="3503" y="4677"/>
                  </a:lnTo>
                  <a:lnTo>
                    <a:pt x="3503" y="5177"/>
                  </a:lnTo>
                  <a:cubicBezTo>
                    <a:pt x="3470" y="5578"/>
                    <a:pt x="3370" y="5978"/>
                    <a:pt x="3236" y="6345"/>
                  </a:cubicBezTo>
                  <a:cubicBezTo>
                    <a:pt x="3103" y="6678"/>
                    <a:pt x="2836" y="6979"/>
                    <a:pt x="2502" y="7179"/>
                  </a:cubicBezTo>
                  <a:cubicBezTo>
                    <a:pt x="2352" y="7262"/>
                    <a:pt x="2211" y="7304"/>
                    <a:pt x="2085" y="7304"/>
                  </a:cubicBezTo>
                  <a:cubicBezTo>
                    <a:pt x="1960" y="7304"/>
                    <a:pt x="1852" y="7262"/>
                    <a:pt x="1769" y="7179"/>
                  </a:cubicBezTo>
                  <a:cubicBezTo>
                    <a:pt x="1568" y="6945"/>
                    <a:pt x="1502" y="6645"/>
                    <a:pt x="1502" y="6345"/>
                  </a:cubicBezTo>
                  <a:lnTo>
                    <a:pt x="1502" y="5844"/>
                  </a:lnTo>
                  <a:lnTo>
                    <a:pt x="1502" y="5311"/>
                  </a:lnTo>
                  <a:lnTo>
                    <a:pt x="1502" y="4777"/>
                  </a:lnTo>
                  <a:lnTo>
                    <a:pt x="1502" y="4277"/>
                  </a:lnTo>
                  <a:cubicBezTo>
                    <a:pt x="1502" y="4077"/>
                    <a:pt x="1535" y="3876"/>
                    <a:pt x="1568" y="3676"/>
                  </a:cubicBezTo>
                  <a:cubicBezTo>
                    <a:pt x="1635" y="3476"/>
                    <a:pt x="1702" y="3309"/>
                    <a:pt x="1769" y="3109"/>
                  </a:cubicBezTo>
                  <a:cubicBezTo>
                    <a:pt x="1835" y="2942"/>
                    <a:pt x="1935" y="2776"/>
                    <a:pt x="2069" y="2642"/>
                  </a:cubicBezTo>
                  <a:cubicBezTo>
                    <a:pt x="2202" y="2509"/>
                    <a:pt x="2336" y="2375"/>
                    <a:pt x="2502" y="2275"/>
                  </a:cubicBezTo>
                  <a:cubicBezTo>
                    <a:pt x="2602" y="2209"/>
                    <a:pt x="2769" y="2142"/>
                    <a:pt x="2903" y="2142"/>
                  </a:cubicBezTo>
                  <a:close/>
                  <a:moveTo>
                    <a:pt x="3606" y="1"/>
                  </a:moveTo>
                  <a:cubicBezTo>
                    <a:pt x="3571" y="1"/>
                    <a:pt x="3537" y="3"/>
                    <a:pt x="3503" y="7"/>
                  </a:cubicBezTo>
                  <a:cubicBezTo>
                    <a:pt x="3136" y="7"/>
                    <a:pt x="2769" y="140"/>
                    <a:pt x="2469" y="341"/>
                  </a:cubicBezTo>
                  <a:cubicBezTo>
                    <a:pt x="2102" y="541"/>
                    <a:pt x="1735" y="841"/>
                    <a:pt x="1435" y="1208"/>
                  </a:cubicBezTo>
                  <a:cubicBezTo>
                    <a:pt x="1135" y="1541"/>
                    <a:pt x="901" y="1942"/>
                    <a:pt x="668" y="2342"/>
                  </a:cubicBezTo>
                  <a:cubicBezTo>
                    <a:pt x="468" y="2776"/>
                    <a:pt x="301" y="3209"/>
                    <a:pt x="201" y="3676"/>
                  </a:cubicBezTo>
                  <a:cubicBezTo>
                    <a:pt x="101" y="4143"/>
                    <a:pt x="34" y="4610"/>
                    <a:pt x="1" y="5077"/>
                  </a:cubicBezTo>
                  <a:cubicBezTo>
                    <a:pt x="1" y="5411"/>
                    <a:pt x="1" y="5778"/>
                    <a:pt x="1" y="6145"/>
                  </a:cubicBezTo>
                  <a:lnTo>
                    <a:pt x="1" y="7212"/>
                  </a:lnTo>
                  <a:cubicBezTo>
                    <a:pt x="1" y="7612"/>
                    <a:pt x="67" y="8013"/>
                    <a:pt x="201" y="8413"/>
                  </a:cubicBezTo>
                  <a:cubicBezTo>
                    <a:pt x="301" y="8680"/>
                    <a:pt x="468" y="8947"/>
                    <a:pt x="668" y="9180"/>
                  </a:cubicBezTo>
                  <a:cubicBezTo>
                    <a:pt x="901" y="9347"/>
                    <a:pt x="1168" y="9447"/>
                    <a:pt x="1435" y="9447"/>
                  </a:cubicBezTo>
                  <a:cubicBezTo>
                    <a:pt x="1802" y="9414"/>
                    <a:pt x="2169" y="9314"/>
                    <a:pt x="2469" y="9113"/>
                  </a:cubicBezTo>
                  <a:cubicBezTo>
                    <a:pt x="2869" y="8880"/>
                    <a:pt x="3203" y="8613"/>
                    <a:pt x="3503" y="8280"/>
                  </a:cubicBezTo>
                  <a:cubicBezTo>
                    <a:pt x="3803" y="7913"/>
                    <a:pt x="4070" y="7546"/>
                    <a:pt x="4270" y="7112"/>
                  </a:cubicBezTo>
                  <a:cubicBezTo>
                    <a:pt x="4470" y="6678"/>
                    <a:pt x="4637" y="6245"/>
                    <a:pt x="4771" y="5778"/>
                  </a:cubicBezTo>
                  <a:cubicBezTo>
                    <a:pt x="4871" y="5311"/>
                    <a:pt x="4937" y="4844"/>
                    <a:pt x="4971" y="4377"/>
                  </a:cubicBezTo>
                  <a:lnTo>
                    <a:pt x="4971" y="3309"/>
                  </a:lnTo>
                  <a:lnTo>
                    <a:pt x="4971" y="2209"/>
                  </a:lnTo>
                  <a:cubicBezTo>
                    <a:pt x="4937" y="1808"/>
                    <a:pt x="4871" y="1408"/>
                    <a:pt x="4771" y="1041"/>
                  </a:cubicBezTo>
                  <a:cubicBezTo>
                    <a:pt x="4671" y="741"/>
                    <a:pt x="4504" y="474"/>
                    <a:pt x="4270" y="274"/>
                  </a:cubicBezTo>
                  <a:cubicBezTo>
                    <a:pt x="4096" y="99"/>
                    <a:pt x="3845" y="1"/>
                    <a:pt x="360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45"/>
            <p:cNvSpPr/>
            <p:nvPr/>
          </p:nvSpPr>
          <p:spPr>
            <a:xfrm>
              <a:off x="4987900" y="3184600"/>
              <a:ext cx="116775" cy="275625"/>
            </a:xfrm>
            <a:custGeom>
              <a:rect b="b" l="l" r="r" t="t"/>
              <a:pathLst>
                <a:path extrusionOk="0" h="11025" w="4671">
                  <a:moveTo>
                    <a:pt x="4537" y="0"/>
                  </a:moveTo>
                  <a:cubicBezTo>
                    <a:pt x="4512" y="0"/>
                    <a:pt x="4487" y="9"/>
                    <a:pt x="4470" y="25"/>
                  </a:cubicBezTo>
                  <a:lnTo>
                    <a:pt x="3403" y="626"/>
                  </a:lnTo>
                  <a:cubicBezTo>
                    <a:pt x="3336" y="693"/>
                    <a:pt x="3303" y="759"/>
                    <a:pt x="3269" y="826"/>
                  </a:cubicBezTo>
                  <a:cubicBezTo>
                    <a:pt x="3236" y="893"/>
                    <a:pt x="3203" y="993"/>
                    <a:pt x="3203" y="1093"/>
                  </a:cubicBezTo>
                  <a:lnTo>
                    <a:pt x="3203" y="5229"/>
                  </a:lnTo>
                  <a:lnTo>
                    <a:pt x="1368" y="2094"/>
                  </a:lnTo>
                  <a:cubicBezTo>
                    <a:pt x="1368" y="2027"/>
                    <a:pt x="1301" y="1993"/>
                    <a:pt x="1268" y="1993"/>
                  </a:cubicBezTo>
                  <a:cubicBezTo>
                    <a:pt x="1235" y="1960"/>
                    <a:pt x="1201" y="1943"/>
                    <a:pt x="1168" y="1943"/>
                  </a:cubicBezTo>
                  <a:cubicBezTo>
                    <a:pt x="1135" y="1943"/>
                    <a:pt x="1101" y="1960"/>
                    <a:pt x="1068" y="1993"/>
                  </a:cubicBezTo>
                  <a:lnTo>
                    <a:pt x="234" y="2460"/>
                  </a:lnTo>
                  <a:cubicBezTo>
                    <a:pt x="167" y="2494"/>
                    <a:pt x="101" y="2561"/>
                    <a:pt x="67" y="2627"/>
                  </a:cubicBezTo>
                  <a:cubicBezTo>
                    <a:pt x="34" y="2727"/>
                    <a:pt x="0" y="2827"/>
                    <a:pt x="0" y="2894"/>
                  </a:cubicBezTo>
                  <a:lnTo>
                    <a:pt x="0" y="10800"/>
                  </a:lnTo>
                  <a:cubicBezTo>
                    <a:pt x="0" y="10866"/>
                    <a:pt x="34" y="10933"/>
                    <a:pt x="67" y="11000"/>
                  </a:cubicBezTo>
                  <a:cubicBezTo>
                    <a:pt x="84" y="11017"/>
                    <a:pt x="109" y="11025"/>
                    <a:pt x="138" y="11025"/>
                  </a:cubicBezTo>
                  <a:cubicBezTo>
                    <a:pt x="167" y="11025"/>
                    <a:pt x="201" y="11017"/>
                    <a:pt x="234" y="11000"/>
                  </a:cubicBezTo>
                  <a:lnTo>
                    <a:pt x="1268" y="10366"/>
                  </a:lnTo>
                  <a:cubicBezTo>
                    <a:pt x="1335" y="10333"/>
                    <a:pt x="1401" y="10266"/>
                    <a:pt x="1435" y="10199"/>
                  </a:cubicBezTo>
                  <a:cubicBezTo>
                    <a:pt x="1468" y="10099"/>
                    <a:pt x="1468" y="10033"/>
                    <a:pt x="1468" y="9932"/>
                  </a:cubicBezTo>
                  <a:lnTo>
                    <a:pt x="1468" y="5796"/>
                  </a:lnTo>
                  <a:lnTo>
                    <a:pt x="3303" y="8932"/>
                  </a:lnTo>
                  <a:cubicBezTo>
                    <a:pt x="3336" y="8965"/>
                    <a:pt x="3370" y="8998"/>
                    <a:pt x="3403" y="9032"/>
                  </a:cubicBezTo>
                  <a:cubicBezTo>
                    <a:pt x="3436" y="9065"/>
                    <a:pt x="3478" y="9082"/>
                    <a:pt x="3520" y="9082"/>
                  </a:cubicBezTo>
                  <a:cubicBezTo>
                    <a:pt x="3561" y="9082"/>
                    <a:pt x="3603" y="9065"/>
                    <a:pt x="3636" y="9032"/>
                  </a:cubicBezTo>
                  <a:lnTo>
                    <a:pt x="4470" y="8565"/>
                  </a:lnTo>
                  <a:cubicBezTo>
                    <a:pt x="4537" y="8498"/>
                    <a:pt x="4570" y="8431"/>
                    <a:pt x="4604" y="8365"/>
                  </a:cubicBezTo>
                  <a:cubicBezTo>
                    <a:pt x="4637" y="8298"/>
                    <a:pt x="4670" y="8198"/>
                    <a:pt x="4670" y="8098"/>
                  </a:cubicBezTo>
                  <a:lnTo>
                    <a:pt x="4670" y="226"/>
                  </a:lnTo>
                  <a:cubicBezTo>
                    <a:pt x="4670" y="125"/>
                    <a:pt x="4637" y="59"/>
                    <a:pt x="4604" y="25"/>
                  </a:cubicBezTo>
                  <a:cubicBezTo>
                    <a:pt x="4587" y="9"/>
                    <a:pt x="4562" y="0"/>
                    <a:pt x="453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45"/>
            <p:cNvSpPr/>
            <p:nvPr/>
          </p:nvSpPr>
          <p:spPr>
            <a:xfrm>
              <a:off x="3807050" y="3876575"/>
              <a:ext cx="105100" cy="383925"/>
            </a:xfrm>
            <a:custGeom>
              <a:rect b="b" l="l" r="r" t="t"/>
              <a:pathLst>
                <a:path extrusionOk="0" h="15357" w="4204">
                  <a:moveTo>
                    <a:pt x="3921" y="1"/>
                  </a:moveTo>
                  <a:cubicBezTo>
                    <a:pt x="3857" y="1"/>
                    <a:pt x="3784" y="22"/>
                    <a:pt x="3703" y="66"/>
                  </a:cubicBezTo>
                  <a:lnTo>
                    <a:pt x="534" y="1734"/>
                  </a:lnTo>
                  <a:cubicBezTo>
                    <a:pt x="201" y="1934"/>
                    <a:pt x="1" y="2268"/>
                    <a:pt x="1" y="2635"/>
                  </a:cubicBezTo>
                  <a:lnTo>
                    <a:pt x="268" y="14944"/>
                  </a:lnTo>
                  <a:cubicBezTo>
                    <a:pt x="219" y="15185"/>
                    <a:pt x="399" y="15357"/>
                    <a:pt x="603" y="15357"/>
                  </a:cubicBezTo>
                  <a:cubicBezTo>
                    <a:pt x="680" y="15357"/>
                    <a:pt x="761" y="15332"/>
                    <a:pt x="835" y="15277"/>
                  </a:cubicBezTo>
                  <a:lnTo>
                    <a:pt x="2503" y="14410"/>
                  </a:lnTo>
                  <a:cubicBezTo>
                    <a:pt x="2803" y="14210"/>
                    <a:pt x="3003" y="13876"/>
                    <a:pt x="3036" y="13509"/>
                  </a:cubicBezTo>
                  <a:lnTo>
                    <a:pt x="4204" y="400"/>
                  </a:lnTo>
                  <a:cubicBezTo>
                    <a:pt x="4204" y="156"/>
                    <a:pt x="4097" y="1"/>
                    <a:pt x="3921"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45"/>
            <p:cNvSpPr/>
            <p:nvPr/>
          </p:nvSpPr>
          <p:spPr>
            <a:xfrm>
              <a:off x="3800575" y="4284675"/>
              <a:ext cx="87200" cy="121125"/>
            </a:xfrm>
            <a:custGeom>
              <a:rect b="b" l="l" r="r" t="t"/>
              <a:pathLst>
                <a:path extrusionOk="0" h="4845" w="3488">
                  <a:moveTo>
                    <a:pt x="2482" y="0"/>
                  </a:moveTo>
                  <a:cubicBezTo>
                    <a:pt x="2289" y="0"/>
                    <a:pt x="2070" y="58"/>
                    <a:pt x="1828" y="187"/>
                  </a:cubicBezTo>
                  <a:cubicBezTo>
                    <a:pt x="760" y="888"/>
                    <a:pt x="93" y="2055"/>
                    <a:pt x="26" y="3323"/>
                  </a:cubicBezTo>
                  <a:cubicBezTo>
                    <a:pt x="0" y="4173"/>
                    <a:pt x="353" y="4844"/>
                    <a:pt x="1007" y="4844"/>
                  </a:cubicBezTo>
                  <a:cubicBezTo>
                    <a:pt x="1199" y="4844"/>
                    <a:pt x="1418" y="4786"/>
                    <a:pt x="1661" y="4657"/>
                  </a:cubicBezTo>
                  <a:cubicBezTo>
                    <a:pt x="2728" y="3957"/>
                    <a:pt x="3395" y="2789"/>
                    <a:pt x="3462" y="1522"/>
                  </a:cubicBezTo>
                  <a:cubicBezTo>
                    <a:pt x="3488" y="671"/>
                    <a:pt x="3135" y="0"/>
                    <a:pt x="2482"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45"/>
            <p:cNvSpPr/>
            <p:nvPr/>
          </p:nvSpPr>
          <p:spPr>
            <a:xfrm>
              <a:off x="3395100" y="3903425"/>
              <a:ext cx="168000" cy="83225"/>
            </a:xfrm>
            <a:custGeom>
              <a:rect b="b" l="l" r="r" t="t"/>
              <a:pathLst>
                <a:path extrusionOk="0" h="3329" w="6720">
                  <a:moveTo>
                    <a:pt x="6014" y="1"/>
                  </a:moveTo>
                  <a:cubicBezTo>
                    <a:pt x="5939" y="1"/>
                    <a:pt x="5857" y="19"/>
                    <a:pt x="5771" y="60"/>
                  </a:cubicBezTo>
                  <a:lnTo>
                    <a:pt x="501" y="2361"/>
                  </a:lnTo>
                  <a:cubicBezTo>
                    <a:pt x="0" y="2595"/>
                    <a:pt x="167" y="3329"/>
                    <a:pt x="701" y="3329"/>
                  </a:cubicBezTo>
                  <a:cubicBezTo>
                    <a:pt x="768" y="3329"/>
                    <a:pt x="834" y="3329"/>
                    <a:pt x="901" y="3295"/>
                  </a:cubicBezTo>
                  <a:lnTo>
                    <a:pt x="6171" y="994"/>
                  </a:lnTo>
                  <a:cubicBezTo>
                    <a:pt x="6719" y="734"/>
                    <a:pt x="6494" y="1"/>
                    <a:pt x="601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45"/>
            <p:cNvSpPr/>
            <p:nvPr/>
          </p:nvSpPr>
          <p:spPr>
            <a:xfrm>
              <a:off x="3393250" y="3710675"/>
              <a:ext cx="184500" cy="84175"/>
            </a:xfrm>
            <a:custGeom>
              <a:rect b="b" l="l" r="r" t="t"/>
              <a:pathLst>
                <a:path extrusionOk="0" h="3367" w="7380">
                  <a:moveTo>
                    <a:pt x="756" y="0"/>
                  </a:moveTo>
                  <a:cubicBezTo>
                    <a:pt x="246" y="0"/>
                    <a:pt x="1" y="829"/>
                    <a:pt x="608" y="1032"/>
                  </a:cubicBezTo>
                  <a:lnTo>
                    <a:pt x="6479" y="3333"/>
                  </a:lnTo>
                  <a:cubicBezTo>
                    <a:pt x="6546" y="3367"/>
                    <a:pt x="6612" y="3367"/>
                    <a:pt x="6679" y="3367"/>
                  </a:cubicBezTo>
                  <a:cubicBezTo>
                    <a:pt x="7246" y="3367"/>
                    <a:pt x="7380" y="2599"/>
                    <a:pt x="6879" y="2399"/>
                  </a:cubicBezTo>
                  <a:lnTo>
                    <a:pt x="1008" y="64"/>
                  </a:lnTo>
                  <a:cubicBezTo>
                    <a:pt x="919" y="20"/>
                    <a:pt x="835" y="0"/>
                    <a:pt x="75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45"/>
            <p:cNvSpPr/>
            <p:nvPr/>
          </p:nvSpPr>
          <p:spPr>
            <a:xfrm>
              <a:off x="3536375" y="3518875"/>
              <a:ext cx="106425" cy="146725"/>
            </a:xfrm>
            <a:custGeom>
              <a:rect b="b" l="l" r="r" t="t"/>
              <a:pathLst>
                <a:path extrusionOk="0" h="5869" w="4257">
                  <a:moveTo>
                    <a:pt x="702" y="1"/>
                  </a:moveTo>
                  <a:cubicBezTo>
                    <a:pt x="351" y="1"/>
                    <a:pt x="0" y="383"/>
                    <a:pt x="254" y="798"/>
                  </a:cubicBezTo>
                  <a:lnTo>
                    <a:pt x="3156" y="5635"/>
                  </a:lnTo>
                  <a:cubicBezTo>
                    <a:pt x="3222" y="5768"/>
                    <a:pt x="3389" y="5868"/>
                    <a:pt x="3589" y="5868"/>
                  </a:cubicBezTo>
                  <a:cubicBezTo>
                    <a:pt x="3990" y="5868"/>
                    <a:pt x="4256" y="5435"/>
                    <a:pt x="4056" y="5101"/>
                  </a:cubicBezTo>
                  <a:lnTo>
                    <a:pt x="1121" y="264"/>
                  </a:lnTo>
                  <a:cubicBezTo>
                    <a:pt x="1017" y="78"/>
                    <a:pt x="860" y="1"/>
                    <a:pt x="7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45"/>
            <p:cNvSpPr/>
            <p:nvPr/>
          </p:nvSpPr>
          <p:spPr>
            <a:xfrm>
              <a:off x="5304800" y="3491500"/>
              <a:ext cx="166650" cy="95700"/>
            </a:xfrm>
            <a:custGeom>
              <a:rect b="b" l="l" r="r" t="t"/>
              <a:pathLst>
                <a:path extrusionOk="0" h="3828" w="6666">
                  <a:moveTo>
                    <a:pt x="5914" y="1"/>
                  </a:moveTo>
                  <a:cubicBezTo>
                    <a:pt x="5827" y="1"/>
                    <a:pt x="5733" y="28"/>
                    <a:pt x="5638" y="92"/>
                  </a:cubicBezTo>
                  <a:lnTo>
                    <a:pt x="334" y="2860"/>
                  </a:lnTo>
                  <a:cubicBezTo>
                    <a:pt x="67" y="2994"/>
                    <a:pt x="0" y="3327"/>
                    <a:pt x="134" y="3561"/>
                  </a:cubicBezTo>
                  <a:cubicBezTo>
                    <a:pt x="200" y="3727"/>
                    <a:pt x="367" y="3828"/>
                    <a:pt x="567" y="3828"/>
                  </a:cubicBezTo>
                  <a:cubicBezTo>
                    <a:pt x="667" y="3828"/>
                    <a:pt x="734" y="3828"/>
                    <a:pt x="801" y="3794"/>
                  </a:cubicBezTo>
                  <a:lnTo>
                    <a:pt x="6105" y="992"/>
                  </a:lnTo>
                  <a:cubicBezTo>
                    <a:pt x="6666" y="768"/>
                    <a:pt x="6377" y="1"/>
                    <a:pt x="591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45"/>
            <p:cNvSpPr/>
            <p:nvPr/>
          </p:nvSpPr>
          <p:spPr>
            <a:xfrm>
              <a:off x="5290850" y="3695250"/>
              <a:ext cx="185750" cy="67900"/>
            </a:xfrm>
            <a:custGeom>
              <a:rect b="b" l="l" r="r" t="t"/>
              <a:pathLst>
                <a:path extrusionOk="0" h="2716" w="7430">
                  <a:moveTo>
                    <a:pt x="697" y="0"/>
                  </a:moveTo>
                  <a:cubicBezTo>
                    <a:pt x="162" y="0"/>
                    <a:pt x="0" y="764"/>
                    <a:pt x="558" y="981"/>
                  </a:cubicBezTo>
                  <a:lnTo>
                    <a:pt x="6596" y="2683"/>
                  </a:lnTo>
                  <a:lnTo>
                    <a:pt x="6729" y="2683"/>
                  </a:lnTo>
                  <a:lnTo>
                    <a:pt x="6729" y="2716"/>
                  </a:lnTo>
                  <a:cubicBezTo>
                    <a:pt x="7330" y="2683"/>
                    <a:pt x="7430" y="1849"/>
                    <a:pt x="6896" y="1682"/>
                  </a:cubicBezTo>
                  <a:lnTo>
                    <a:pt x="825" y="14"/>
                  </a:lnTo>
                  <a:cubicBezTo>
                    <a:pt x="780" y="5"/>
                    <a:pt x="737" y="0"/>
                    <a:pt x="69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45"/>
            <p:cNvSpPr/>
            <p:nvPr/>
          </p:nvSpPr>
          <p:spPr>
            <a:xfrm>
              <a:off x="5229325" y="3828550"/>
              <a:ext cx="108850" cy="135600"/>
            </a:xfrm>
            <a:custGeom>
              <a:rect b="b" l="l" r="r" t="t"/>
              <a:pathLst>
                <a:path extrusionOk="0" h="5424" w="4354">
                  <a:moveTo>
                    <a:pt x="668" y="1"/>
                  </a:moveTo>
                  <a:cubicBezTo>
                    <a:pt x="322" y="1"/>
                    <a:pt x="1" y="368"/>
                    <a:pt x="217" y="753"/>
                  </a:cubicBezTo>
                  <a:lnTo>
                    <a:pt x="3353" y="5190"/>
                  </a:lnTo>
                  <a:cubicBezTo>
                    <a:pt x="3453" y="5323"/>
                    <a:pt x="3620" y="5423"/>
                    <a:pt x="3786" y="5423"/>
                  </a:cubicBezTo>
                  <a:cubicBezTo>
                    <a:pt x="3886" y="5423"/>
                    <a:pt x="3953" y="5390"/>
                    <a:pt x="4053" y="5323"/>
                  </a:cubicBezTo>
                  <a:cubicBezTo>
                    <a:pt x="4287" y="5156"/>
                    <a:pt x="4353" y="4856"/>
                    <a:pt x="4187" y="4622"/>
                  </a:cubicBezTo>
                  <a:lnTo>
                    <a:pt x="1051" y="186"/>
                  </a:lnTo>
                  <a:cubicBezTo>
                    <a:pt x="939" y="56"/>
                    <a:pt x="802" y="1"/>
                    <a:pt x="6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45"/>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45"/>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45"/>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45"/>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45"/>
            <p:cNvSpPr/>
            <p:nvPr/>
          </p:nvSpPr>
          <p:spPr>
            <a:xfrm>
              <a:off x="2908075" y="503300"/>
              <a:ext cx="554600" cy="652575"/>
            </a:xfrm>
            <a:custGeom>
              <a:rect b="b" l="l" r="r" t="t"/>
              <a:pathLst>
                <a:path extrusionOk="0" h="26103" w="22184">
                  <a:moveTo>
                    <a:pt x="6580" y="1"/>
                  </a:moveTo>
                  <a:cubicBezTo>
                    <a:pt x="5638" y="1"/>
                    <a:pt x="4755" y="215"/>
                    <a:pt x="3970" y="668"/>
                  </a:cubicBezTo>
                  <a:cubicBezTo>
                    <a:pt x="1" y="2969"/>
                    <a:pt x="1" y="10341"/>
                    <a:pt x="3970" y="17180"/>
                  </a:cubicBezTo>
                  <a:cubicBezTo>
                    <a:pt x="7114" y="22641"/>
                    <a:pt x="11832" y="26102"/>
                    <a:pt x="15610" y="26102"/>
                  </a:cubicBezTo>
                  <a:cubicBezTo>
                    <a:pt x="16562" y="26102"/>
                    <a:pt x="17455" y="25882"/>
                    <a:pt x="18247" y="25419"/>
                  </a:cubicBezTo>
                  <a:cubicBezTo>
                    <a:pt x="22183" y="23150"/>
                    <a:pt x="22183" y="15779"/>
                    <a:pt x="18247" y="8940"/>
                  </a:cubicBezTo>
                  <a:cubicBezTo>
                    <a:pt x="15096" y="3466"/>
                    <a:pt x="10362" y="1"/>
                    <a:pt x="6580"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45"/>
            <p:cNvSpPr/>
            <p:nvPr/>
          </p:nvSpPr>
          <p:spPr>
            <a:xfrm>
              <a:off x="3306278" y="1060134"/>
              <a:ext cx="181825" cy="172850"/>
            </a:xfrm>
            <a:custGeom>
              <a:rect b="b" l="l" r="r" t="t"/>
              <a:pathLst>
                <a:path extrusionOk="0" h="6914" w="7273">
                  <a:moveTo>
                    <a:pt x="3870" y="0"/>
                  </a:moveTo>
                  <a:lnTo>
                    <a:pt x="1" y="2235"/>
                  </a:lnTo>
                  <a:cubicBezTo>
                    <a:pt x="1" y="2235"/>
                    <a:pt x="334" y="4270"/>
                    <a:pt x="3003" y="5971"/>
                  </a:cubicBezTo>
                  <a:cubicBezTo>
                    <a:pt x="4072" y="6583"/>
                    <a:pt x="5254" y="6914"/>
                    <a:pt x="6470" y="6914"/>
                  </a:cubicBezTo>
                  <a:cubicBezTo>
                    <a:pt x="6582" y="6914"/>
                    <a:pt x="6694" y="6911"/>
                    <a:pt x="6806" y="6905"/>
                  </a:cubicBezTo>
                  <a:cubicBezTo>
                    <a:pt x="7172" y="6905"/>
                    <a:pt x="7273" y="6438"/>
                    <a:pt x="6972" y="6272"/>
                  </a:cubicBezTo>
                  <a:cubicBezTo>
                    <a:pt x="4737" y="5037"/>
                    <a:pt x="3470" y="2536"/>
                    <a:pt x="3870"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45"/>
            <p:cNvSpPr/>
            <p:nvPr/>
          </p:nvSpPr>
          <p:spPr>
            <a:xfrm>
              <a:off x="3124900" y="619925"/>
              <a:ext cx="82575" cy="299550"/>
            </a:xfrm>
            <a:custGeom>
              <a:rect b="b" l="l" r="r" t="t"/>
              <a:pathLst>
                <a:path extrusionOk="0" h="11982" w="3303">
                  <a:moveTo>
                    <a:pt x="237" y="1"/>
                  </a:moveTo>
                  <a:cubicBezTo>
                    <a:pt x="93" y="1"/>
                    <a:pt x="1" y="107"/>
                    <a:pt x="1" y="306"/>
                  </a:cubicBezTo>
                  <a:lnTo>
                    <a:pt x="901" y="10513"/>
                  </a:lnTo>
                  <a:cubicBezTo>
                    <a:pt x="935" y="10813"/>
                    <a:pt x="1101" y="11080"/>
                    <a:pt x="1368" y="11247"/>
                  </a:cubicBezTo>
                  <a:lnTo>
                    <a:pt x="2669" y="11914"/>
                  </a:lnTo>
                  <a:cubicBezTo>
                    <a:pt x="2726" y="11961"/>
                    <a:pt x="2787" y="11982"/>
                    <a:pt x="2846" y="11982"/>
                  </a:cubicBezTo>
                  <a:cubicBezTo>
                    <a:pt x="2996" y="11982"/>
                    <a:pt x="3127" y="11848"/>
                    <a:pt x="3103" y="11681"/>
                  </a:cubicBezTo>
                  <a:lnTo>
                    <a:pt x="3303" y="2074"/>
                  </a:lnTo>
                  <a:cubicBezTo>
                    <a:pt x="3270" y="1774"/>
                    <a:pt x="3136" y="1507"/>
                    <a:pt x="2869" y="1373"/>
                  </a:cubicBezTo>
                  <a:lnTo>
                    <a:pt x="401" y="39"/>
                  </a:lnTo>
                  <a:cubicBezTo>
                    <a:pt x="341" y="13"/>
                    <a:pt x="286" y="1"/>
                    <a:pt x="2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45"/>
            <p:cNvSpPr/>
            <p:nvPr/>
          </p:nvSpPr>
          <p:spPr>
            <a:xfrm>
              <a:off x="3144275" y="938350"/>
              <a:ext cx="67825" cy="94300"/>
            </a:xfrm>
            <a:custGeom>
              <a:rect b="b" l="l" r="r" t="t"/>
              <a:pathLst>
                <a:path extrusionOk="0" h="3772" w="2713">
                  <a:moveTo>
                    <a:pt x="780" y="0"/>
                  </a:moveTo>
                  <a:cubicBezTo>
                    <a:pt x="272" y="0"/>
                    <a:pt x="0" y="510"/>
                    <a:pt x="26" y="1179"/>
                  </a:cubicBezTo>
                  <a:cubicBezTo>
                    <a:pt x="60" y="2179"/>
                    <a:pt x="593" y="3080"/>
                    <a:pt x="1427" y="3614"/>
                  </a:cubicBezTo>
                  <a:cubicBezTo>
                    <a:pt x="1622" y="3723"/>
                    <a:pt x="1797" y="3772"/>
                    <a:pt x="1949" y="3772"/>
                  </a:cubicBezTo>
                  <a:cubicBezTo>
                    <a:pt x="2450" y="3772"/>
                    <a:pt x="2713" y="3244"/>
                    <a:pt x="2661" y="2580"/>
                  </a:cubicBezTo>
                  <a:cubicBezTo>
                    <a:pt x="2628" y="1612"/>
                    <a:pt x="2094" y="678"/>
                    <a:pt x="1294" y="144"/>
                  </a:cubicBezTo>
                  <a:cubicBezTo>
                    <a:pt x="1103" y="45"/>
                    <a:pt x="931"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45"/>
            <p:cNvSpPr/>
            <p:nvPr/>
          </p:nvSpPr>
          <p:spPr>
            <a:xfrm>
              <a:off x="5367325" y="719300"/>
              <a:ext cx="722225" cy="722200"/>
            </a:xfrm>
            <a:custGeom>
              <a:rect b="b" l="l" r="r" t="t"/>
              <a:pathLst>
                <a:path extrusionOk="0" h="28888" w="28889">
                  <a:moveTo>
                    <a:pt x="14445" y="0"/>
                  </a:moveTo>
                  <a:cubicBezTo>
                    <a:pt x="6472" y="0"/>
                    <a:pt x="1" y="6471"/>
                    <a:pt x="1" y="14444"/>
                  </a:cubicBezTo>
                  <a:cubicBezTo>
                    <a:pt x="1" y="22416"/>
                    <a:pt x="6472" y="28887"/>
                    <a:pt x="14445" y="28887"/>
                  </a:cubicBezTo>
                  <a:cubicBezTo>
                    <a:pt x="22417" y="28887"/>
                    <a:pt x="28888" y="22416"/>
                    <a:pt x="28888" y="14444"/>
                  </a:cubicBezTo>
                  <a:cubicBezTo>
                    <a:pt x="28888" y="6471"/>
                    <a:pt x="22417" y="0"/>
                    <a:pt x="1444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45"/>
            <p:cNvSpPr/>
            <p:nvPr/>
          </p:nvSpPr>
          <p:spPr>
            <a:xfrm>
              <a:off x="5501600" y="878575"/>
              <a:ext cx="626300" cy="563125"/>
            </a:xfrm>
            <a:custGeom>
              <a:rect b="b" l="l" r="r" t="t"/>
              <a:pathLst>
                <a:path extrusionOk="0" h="22525" w="25052">
                  <a:moveTo>
                    <a:pt x="21049" y="0"/>
                  </a:moveTo>
                  <a:cubicBezTo>
                    <a:pt x="22350" y="3670"/>
                    <a:pt x="21549" y="6872"/>
                    <a:pt x="16312" y="9907"/>
                  </a:cubicBezTo>
                  <a:lnTo>
                    <a:pt x="0" y="19314"/>
                  </a:lnTo>
                  <a:cubicBezTo>
                    <a:pt x="2657" y="21461"/>
                    <a:pt x="5866" y="22524"/>
                    <a:pt x="9069" y="22524"/>
                  </a:cubicBezTo>
                  <a:cubicBezTo>
                    <a:pt x="12584" y="22524"/>
                    <a:pt x="16090" y="21244"/>
                    <a:pt x="18847" y="18714"/>
                  </a:cubicBezTo>
                  <a:cubicBezTo>
                    <a:pt x="24118" y="13877"/>
                    <a:pt x="25052" y="5938"/>
                    <a:pt x="21049"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45"/>
            <p:cNvSpPr/>
            <p:nvPr/>
          </p:nvSpPr>
          <p:spPr>
            <a:xfrm>
              <a:off x="5405700" y="1183800"/>
              <a:ext cx="273550" cy="1104975"/>
            </a:xfrm>
            <a:custGeom>
              <a:rect b="b" l="l" r="r" t="t"/>
              <a:pathLst>
                <a:path extrusionOk="0" h="44199" w="10942">
                  <a:moveTo>
                    <a:pt x="0" y="0"/>
                  </a:moveTo>
                  <a:lnTo>
                    <a:pt x="0" y="0"/>
                  </a:lnTo>
                  <a:cubicBezTo>
                    <a:pt x="3103" y="11642"/>
                    <a:pt x="4837" y="29088"/>
                    <a:pt x="4037" y="41863"/>
                  </a:cubicBezTo>
                  <a:lnTo>
                    <a:pt x="8073" y="44198"/>
                  </a:lnTo>
                  <a:cubicBezTo>
                    <a:pt x="10408" y="36526"/>
                    <a:pt x="10942" y="20815"/>
                    <a:pt x="10074" y="5838"/>
                  </a:cubicBezTo>
                  <a:lnTo>
                    <a:pt x="0"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45"/>
            <p:cNvSpPr/>
            <p:nvPr/>
          </p:nvSpPr>
          <p:spPr>
            <a:xfrm>
              <a:off x="5607500" y="1327225"/>
              <a:ext cx="356125" cy="962375"/>
            </a:xfrm>
            <a:custGeom>
              <a:rect b="b" l="l" r="r" t="t"/>
              <a:pathLst>
                <a:path extrusionOk="0" h="38495" w="14245">
                  <a:moveTo>
                    <a:pt x="14244" y="1"/>
                  </a:moveTo>
                  <a:lnTo>
                    <a:pt x="2002" y="134"/>
                  </a:lnTo>
                  <a:cubicBezTo>
                    <a:pt x="2669" y="13744"/>
                    <a:pt x="2403" y="29322"/>
                    <a:pt x="1" y="38495"/>
                  </a:cubicBezTo>
                  <a:cubicBezTo>
                    <a:pt x="6072" y="34892"/>
                    <a:pt x="9841" y="28354"/>
                    <a:pt x="9908" y="21249"/>
                  </a:cubicBezTo>
                  <a:lnTo>
                    <a:pt x="10008" y="5438"/>
                  </a:lnTo>
                  <a:lnTo>
                    <a:pt x="1424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45"/>
            <p:cNvSpPr/>
            <p:nvPr/>
          </p:nvSpPr>
          <p:spPr>
            <a:xfrm>
              <a:off x="5607500" y="1746275"/>
              <a:ext cx="150975" cy="100525"/>
            </a:xfrm>
            <a:custGeom>
              <a:rect b="b" l="l" r="r" t="t"/>
              <a:pathLst>
                <a:path extrusionOk="0" h="4021" w="6039">
                  <a:moveTo>
                    <a:pt x="5559" y="0"/>
                  </a:moveTo>
                  <a:cubicBezTo>
                    <a:pt x="5441" y="0"/>
                    <a:pt x="5309" y="39"/>
                    <a:pt x="5171" y="117"/>
                  </a:cubicBezTo>
                  <a:lnTo>
                    <a:pt x="2870" y="1452"/>
                  </a:lnTo>
                  <a:cubicBezTo>
                    <a:pt x="2603" y="1585"/>
                    <a:pt x="2302" y="1652"/>
                    <a:pt x="2002" y="1652"/>
                  </a:cubicBezTo>
                  <a:cubicBezTo>
                    <a:pt x="1702" y="1652"/>
                    <a:pt x="1402" y="1585"/>
                    <a:pt x="1135" y="1452"/>
                  </a:cubicBezTo>
                  <a:lnTo>
                    <a:pt x="835" y="1285"/>
                  </a:lnTo>
                  <a:cubicBezTo>
                    <a:pt x="699" y="1207"/>
                    <a:pt x="571" y="1169"/>
                    <a:pt x="458" y="1169"/>
                  </a:cubicBezTo>
                  <a:cubicBezTo>
                    <a:pt x="185" y="1169"/>
                    <a:pt x="1" y="1393"/>
                    <a:pt x="1" y="1818"/>
                  </a:cubicBezTo>
                  <a:lnTo>
                    <a:pt x="1" y="2152"/>
                  </a:lnTo>
                  <a:cubicBezTo>
                    <a:pt x="34" y="2752"/>
                    <a:pt x="334" y="3286"/>
                    <a:pt x="835" y="3653"/>
                  </a:cubicBezTo>
                  <a:lnTo>
                    <a:pt x="1102" y="3820"/>
                  </a:lnTo>
                  <a:cubicBezTo>
                    <a:pt x="1368" y="3953"/>
                    <a:pt x="1669" y="4020"/>
                    <a:pt x="1969" y="4020"/>
                  </a:cubicBezTo>
                  <a:cubicBezTo>
                    <a:pt x="2269" y="4020"/>
                    <a:pt x="2569" y="3953"/>
                    <a:pt x="2836" y="3820"/>
                  </a:cubicBezTo>
                  <a:lnTo>
                    <a:pt x="5171" y="2452"/>
                  </a:lnTo>
                  <a:cubicBezTo>
                    <a:pt x="5672" y="2119"/>
                    <a:pt x="6005" y="1585"/>
                    <a:pt x="6038" y="985"/>
                  </a:cubicBezTo>
                  <a:lnTo>
                    <a:pt x="6038" y="618"/>
                  </a:lnTo>
                  <a:cubicBezTo>
                    <a:pt x="6038" y="218"/>
                    <a:pt x="5840" y="0"/>
                    <a:pt x="555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45"/>
            <p:cNvSpPr/>
            <p:nvPr/>
          </p:nvSpPr>
          <p:spPr>
            <a:xfrm>
              <a:off x="5598575" y="1875675"/>
              <a:ext cx="150725" cy="100375"/>
            </a:xfrm>
            <a:custGeom>
              <a:rect b="b" l="l" r="r" t="t"/>
              <a:pathLst>
                <a:path extrusionOk="0" h="4015" w="6029">
                  <a:moveTo>
                    <a:pt x="5534" y="1"/>
                  </a:moveTo>
                  <a:cubicBezTo>
                    <a:pt x="5420" y="1"/>
                    <a:pt x="5293" y="36"/>
                    <a:pt x="5161" y="112"/>
                  </a:cubicBezTo>
                  <a:lnTo>
                    <a:pt x="2860" y="1446"/>
                  </a:lnTo>
                  <a:cubicBezTo>
                    <a:pt x="2593" y="1596"/>
                    <a:pt x="2301" y="1671"/>
                    <a:pt x="2005" y="1671"/>
                  </a:cubicBezTo>
                  <a:cubicBezTo>
                    <a:pt x="1709" y="1671"/>
                    <a:pt x="1409" y="1596"/>
                    <a:pt x="1125" y="1446"/>
                  </a:cubicBezTo>
                  <a:lnTo>
                    <a:pt x="858" y="1279"/>
                  </a:lnTo>
                  <a:cubicBezTo>
                    <a:pt x="711" y="1200"/>
                    <a:pt x="575" y="1162"/>
                    <a:pt x="457" y="1162"/>
                  </a:cubicBezTo>
                  <a:cubicBezTo>
                    <a:pt x="176" y="1162"/>
                    <a:pt x="1" y="1380"/>
                    <a:pt x="24" y="1779"/>
                  </a:cubicBezTo>
                  <a:lnTo>
                    <a:pt x="24" y="2146"/>
                  </a:lnTo>
                  <a:cubicBezTo>
                    <a:pt x="58" y="2747"/>
                    <a:pt x="358" y="3281"/>
                    <a:pt x="858" y="3648"/>
                  </a:cubicBezTo>
                  <a:lnTo>
                    <a:pt x="1125" y="3814"/>
                  </a:lnTo>
                  <a:cubicBezTo>
                    <a:pt x="1392" y="3948"/>
                    <a:pt x="1684" y="4014"/>
                    <a:pt x="1980" y="4014"/>
                  </a:cubicBezTo>
                  <a:cubicBezTo>
                    <a:pt x="2276" y="4014"/>
                    <a:pt x="2576" y="3948"/>
                    <a:pt x="2860" y="3814"/>
                  </a:cubicBezTo>
                  <a:lnTo>
                    <a:pt x="5195" y="2447"/>
                  </a:lnTo>
                  <a:cubicBezTo>
                    <a:pt x="5695" y="2113"/>
                    <a:pt x="5995" y="1546"/>
                    <a:pt x="6029" y="946"/>
                  </a:cubicBezTo>
                  <a:lnTo>
                    <a:pt x="6029" y="612"/>
                  </a:lnTo>
                  <a:cubicBezTo>
                    <a:pt x="6029" y="229"/>
                    <a:pt x="5823" y="1"/>
                    <a:pt x="553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45"/>
            <p:cNvSpPr/>
            <p:nvPr/>
          </p:nvSpPr>
          <p:spPr>
            <a:xfrm>
              <a:off x="5589150" y="2005625"/>
              <a:ext cx="150975" cy="99675"/>
            </a:xfrm>
            <a:custGeom>
              <a:rect b="b" l="l" r="r" t="t"/>
              <a:pathLst>
                <a:path extrusionOk="0" h="3987" w="6039">
                  <a:moveTo>
                    <a:pt x="5559" y="1"/>
                  </a:moveTo>
                  <a:cubicBezTo>
                    <a:pt x="5441" y="1"/>
                    <a:pt x="5309" y="39"/>
                    <a:pt x="5171" y="117"/>
                  </a:cubicBezTo>
                  <a:lnTo>
                    <a:pt x="2870" y="1452"/>
                  </a:lnTo>
                  <a:cubicBezTo>
                    <a:pt x="2603" y="1585"/>
                    <a:pt x="2311" y="1652"/>
                    <a:pt x="2019" y="1652"/>
                  </a:cubicBezTo>
                  <a:cubicBezTo>
                    <a:pt x="1727" y="1652"/>
                    <a:pt x="1435" y="1585"/>
                    <a:pt x="1168" y="1452"/>
                  </a:cubicBezTo>
                  <a:lnTo>
                    <a:pt x="868" y="1285"/>
                  </a:lnTo>
                  <a:cubicBezTo>
                    <a:pt x="729" y="1195"/>
                    <a:pt x="596" y="1153"/>
                    <a:pt x="478" y="1153"/>
                  </a:cubicBezTo>
                  <a:cubicBezTo>
                    <a:pt x="198" y="1153"/>
                    <a:pt x="1" y="1387"/>
                    <a:pt x="1" y="1785"/>
                  </a:cubicBezTo>
                  <a:lnTo>
                    <a:pt x="1" y="2119"/>
                  </a:lnTo>
                  <a:cubicBezTo>
                    <a:pt x="34" y="2719"/>
                    <a:pt x="368" y="3286"/>
                    <a:pt x="835" y="3620"/>
                  </a:cubicBezTo>
                  <a:lnTo>
                    <a:pt x="1135" y="3787"/>
                  </a:lnTo>
                  <a:cubicBezTo>
                    <a:pt x="1402" y="3920"/>
                    <a:pt x="1694" y="3987"/>
                    <a:pt x="1986" y="3987"/>
                  </a:cubicBezTo>
                  <a:cubicBezTo>
                    <a:pt x="2278" y="3987"/>
                    <a:pt x="2569" y="3920"/>
                    <a:pt x="2836" y="3787"/>
                  </a:cubicBezTo>
                  <a:lnTo>
                    <a:pt x="5171" y="2419"/>
                  </a:lnTo>
                  <a:cubicBezTo>
                    <a:pt x="5672" y="2085"/>
                    <a:pt x="6005" y="1552"/>
                    <a:pt x="6039" y="951"/>
                  </a:cubicBezTo>
                  <a:lnTo>
                    <a:pt x="6039" y="618"/>
                  </a:lnTo>
                  <a:cubicBezTo>
                    <a:pt x="6039" y="218"/>
                    <a:pt x="5840" y="1"/>
                    <a:pt x="555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45"/>
            <p:cNvSpPr/>
            <p:nvPr/>
          </p:nvSpPr>
          <p:spPr>
            <a:xfrm>
              <a:off x="5257250" y="730600"/>
              <a:ext cx="713050" cy="854325"/>
            </a:xfrm>
            <a:custGeom>
              <a:rect b="b" l="l" r="r" t="t"/>
              <a:pathLst>
                <a:path extrusionOk="0" h="34173" w="28522">
                  <a:moveTo>
                    <a:pt x="11726" y="1"/>
                  </a:moveTo>
                  <a:cubicBezTo>
                    <a:pt x="10252" y="1"/>
                    <a:pt x="8782" y="352"/>
                    <a:pt x="7439" y="1049"/>
                  </a:cubicBezTo>
                  <a:lnTo>
                    <a:pt x="7239" y="1149"/>
                  </a:lnTo>
                  <a:cubicBezTo>
                    <a:pt x="7139" y="1183"/>
                    <a:pt x="7039" y="1249"/>
                    <a:pt x="6972" y="1316"/>
                  </a:cubicBezTo>
                  <a:lnTo>
                    <a:pt x="1" y="5319"/>
                  </a:lnTo>
                  <a:cubicBezTo>
                    <a:pt x="897" y="4809"/>
                    <a:pt x="1936" y="4542"/>
                    <a:pt x="3082" y="4542"/>
                  </a:cubicBezTo>
                  <a:cubicBezTo>
                    <a:pt x="4410" y="4542"/>
                    <a:pt x="5882" y="4900"/>
                    <a:pt x="7439" y="5652"/>
                  </a:cubicBezTo>
                  <a:cubicBezTo>
                    <a:pt x="7740" y="5819"/>
                    <a:pt x="8040" y="5986"/>
                    <a:pt x="8373" y="6153"/>
                  </a:cubicBezTo>
                  <a:cubicBezTo>
                    <a:pt x="8674" y="6320"/>
                    <a:pt x="9074" y="6586"/>
                    <a:pt x="9441" y="6853"/>
                  </a:cubicBezTo>
                  <a:cubicBezTo>
                    <a:pt x="10041" y="7254"/>
                    <a:pt x="10642" y="7687"/>
                    <a:pt x="11209" y="8154"/>
                  </a:cubicBezTo>
                  <a:cubicBezTo>
                    <a:pt x="12243" y="9055"/>
                    <a:pt x="13244" y="10056"/>
                    <a:pt x="14111" y="11123"/>
                  </a:cubicBezTo>
                  <a:cubicBezTo>
                    <a:pt x="16546" y="14125"/>
                    <a:pt x="18347" y="17561"/>
                    <a:pt x="19415" y="21264"/>
                  </a:cubicBezTo>
                  <a:cubicBezTo>
                    <a:pt x="19915" y="22998"/>
                    <a:pt x="20182" y="24800"/>
                    <a:pt x="20182" y="26634"/>
                  </a:cubicBezTo>
                  <a:cubicBezTo>
                    <a:pt x="20182" y="30303"/>
                    <a:pt x="18948" y="32905"/>
                    <a:pt x="16880" y="34173"/>
                  </a:cubicBezTo>
                  <a:lnTo>
                    <a:pt x="24151" y="30003"/>
                  </a:lnTo>
                  <a:cubicBezTo>
                    <a:pt x="26920" y="28202"/>
                    <a:pt x="28521" y="25133"/>
                    <a:pt x="28455" y="21864"/>
                  </a:cubicBezTo>
                  <a:cubicBezTo>
                    <a:pt x="28455" y="20130"/>
                    <a:pt x="28188" y="18428"/>
                    <a:pt x="27721" y="16760"/>
                  </a:cubicBezTo>
                  <a:cubicBezTo>
                    <a:pt x="26687" y="12958"/>
                    <a:pt x="24852" y="9422"/>
                    <a:pt x="22350" y="6353"/>
                  </a:cubicBezTo>
                  <a:cubicBezTo>
                    <a:pt x="21449" y="5286"/>
                    <a:pt x="20482" y="4285"/>
                    <a:pt x="19415" y="3384"/>
                  </a:cubicBezTo>
                  <a:cubicBezTo>
                    <a:pt x="18881" y="2917"/>
                    <a:pt x="18281" y="2450"/>
                    <a:pt x="17680" y="2050"/>
                  </a:cubicBezTo>
                  <a:cubicBezTo>
                    <a:pt x="17347" y="1816"/>
                    <a:pt x="16980" y="1583"/>
                    <a:pt x="16613" y="1383"/>
                  </a:cubicBezTo>
                  <a:cubicBezTo>
                    <a:pt x="16312" y="1183"/>
                    <a:pt x="16012" y="1049"/>
                    <a:pt x="15679" y="882"/>
                  </a:cubicBezTo>
                  <a:cubicBezTo>
                    <a:pt x="14421" y="293"/>
                    <a:pt x="13072" y="1"/>
                    <a:pt x="1172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45"/>
            <p:cNvSpPr/>
            <p:nvPr/>
          </p:nvSpPr>
          <p:spPr>
            <a:xfrm>
              <a:off x="5679225" y="1149600"/>
              <a:ext cx="291075" cy="436175"/>
            </a:xfrm>
            <a:custGeom>
              <a:rect b="b" l="l" r="r" t="t"/>
              <a:pathLst>
                <a:path extrusionOk="0" h="17447" w="11643">
                  <a:moveTo>
                    <a:pt x="10875" y="0"/>
                  </a:moveTo>
                  <a:lnTo>
                    <a:pt x="2536" y="4537"/>
                  </a:lnTo>
                  <a:cubicBezTo>
                    <a:pt x="3036" y="6272"/>
                    <a:pt x="3270" y="8073"/>
                    <a:pt x="3303" y="9874"/>
                  </a:cubicBezTo>
                  <a:cubicBezTo>
                    <a:pt x="3303" y="13543"/>
                    <a:pt x="2069" y="16179"/>
                    <a:pt x="1" y="17446"/>
                  </a:cubicBezTo>
                  <a:lnTo>
                    <a:pt x="7272" y="13243"/>
                  </a:lnTo>
                  <a:cubicBezTo>
                    <a:pt x="10041" y="11442"/>
                    <a:pt x="11642" y="8373"/>
                    <a:pt x="11576" y="5104"/>
                  </a:cubicBezTo>
                  <a:cubicBezTo>
                    <a:pt x="11576" y="3370"/>
                    <a:pt x="11309" y="1668"/>
                    <a:pt x="10875"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45"/>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45"/>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45"/>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45"/>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45"/>
            <p:cNvSpPr/>
            <p:nvPr/>
          </p:nvSpPr>
          <p:spPr>
            <a:xfrm>
              <a:off x="4938700" y="1222975"/>
              <a:ext cx="804775" cy="1153350"/>
            </a:xfrm>
            <a:custGeom>
              <a:rect b="b" l="l" r="r" t="t"/>
              <a:pathLst>
                <a:path extrusionOk="0" h="46134" w="32191">
                  <a:moveTo>
                    <a:pt x="30856" y="1"/>
                  </a:moveTo>
                  <a:cubicBezTo>
                    <a:pt x="21816" y="4504"/>
                    <a:pt x="7172" y="12843"/>
                    <a:pt x="0" y="24919"/>
                  </a:cubicBezTo>
                  <a:cubicBezTo>
                    <a:pt x="5104" y="37494"/>
                    <a:pt x="4670" y="46134"/>
                    <a:pt x="4670" y="46134"/>
                  </a:cubicBezTo>
                  <a:cubicBezTo>
                    <a:pt x="8240" y="37428"/>
                    <a:pt x="12643" y="28421"/>
                    <a:pt x="20015" y="21516"/>
                  </a:cubicBezTo>
                  <a:cubicBezTo>
                    <a:pt x="22917" y="18814"/>
                    <a:pt x="25952" y="16279"/>
                    <a:pt x="29088" y="13911"/>
                  </a:cubicBezTo>
                  <a:cubicBezTo>
                    <a:pt x="31056" y="12777"/>
                    <a:pt x="32190" y="10308"/>
                    <a:pt x="32190" y="6939"/>
                  </a:cubicBezTo>
                  <a:cubicBezTo>
                    <a:pt x="32157" y="4571"/>
                    <a:pt x="31690" y="2202"/>
                    <a:pt x="3085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45"/>
            <p:cNvSpPr/>
            <p:nvPr/>
          </p:nvSpPr>
          <p:spPr>
            <a:xfrm>
              <a:off x="3702825" y="929250"/>
              <a:ext cx="1406025" cy="1816700"/>
            </a:xfrm>
            <a:custGeom>
              <a:rect b="b" l="l" r="r" t="t"/>
              <a:pathLst>
                <a:path extrusionOk="0" h="72668" w="56241">
                  <a:moveTo>
                    <a:pt x="15568" y="0"/>
                  </a:moveTo>
                  <a:cubicBezTo>
                    <a:pt x="6344" y="0"/>
                    <a:pt x="0" y="7359"/>
                    <a:pt x="0" y="20089"/>
                  </a:cubicBezTo>
                  <a:cubicBezTo>
                    <a:pt x="0" y="27961"/>
                    <a:pt x="2402" y="36568"/>
                    <a:pt x="6438" y="44507"/>
                  </a:cubicBezTo>
                  <a:cubicBezTo>
                    <a:pt x="11608" y="54681"/>
                    <a:pt x="19414" y="63787"/>
                    <a:pt x="28120" y="68824"/>
                  </a:cubicBezTo>
                  <a:cubicBezTo>
                    <a:pt x="32637" y="71431"/>
                    <a:pt x="36903" y="72667"/>
                    <a:pt x="40683" y="72667"/>
                  </a:cubicBezTo>
                  <a:cubicBezTo>
                    <a:pt x="49911" y="72667"/>
                    <a:pt x="56240" y="65301"/>
                    <a:pt x="56240" y="52546"/>
                  </a:cubicBezTo>
                  <a:cubicBezTo>
                    <a:pt x="56207" y="48243"/>
                    <a:pt x="55573" y="43973"/>
                    <a:pt x="54406" y="39837"/>
                  </a:cubicBezTo>
                  <a:cubicBezTo>
                    <a:pt x="51437" y="29229"/>
                    <a:pt x="45166" y="18588"/>
                    <a:pt x="37360" y="10949"/>
                  </a:cubicBezTo>
                  <a:cubicBezTo>
                    <a:pt x="36226" y="9882"/>
                    <a:pt x="35092" y="8848"/>
                    <a:pt x="33958" y="7914"/>
                  </a:cubicBezTo>
                  <a:cubicBezTo>
                    <a:pt x="33457" y="7480"/>
                    <a:pt x="32990" y="7113"/>
                    <a:pt x="32490" y="6746"/>
                  </a:cubicBezTo>
                  <a:cubicBezTo>
                    <a:pt x="31789" y="6213"/>
                    <a:pt x="31089" y="5712"/>
                    <a:pt x="30388" y="5245"/>
                  </a:cubicBezTo>
                  <a:cubicBezTo>
                    <a:pt x="29655" y="4745"/>
                    <a:pt x="28887" y="4278"/>
                    <a:pt x="28120" y="3844"/>
                  </a:cubicBezTo>
                  <a:cubicBezTo>
                    <a:pt x="23612" y="1236"/>
                    <a:pt x="19348" y="0"/>
                    <a:pt x="1556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45"/>
            <p:cNvSpPr/>
            <p:nvPr/>
          </p:nvSpPr>
          <p:spPr>
            <a:xfrm>
              <a:off x="3863775" y="1925150"/>
              <a:ext cx="1245900" cy="820800"/>
            </a:xfrm>
            <a:custGeom>
              <a:rect b="b" l="l" r="r" t="t"/>
              <a:pathLst>
                <a:path extrusionOk="0" h="32832" w="49836">
                  <a:moveTo>
                    <a:pt x="47968" y="1"/>
                  </a:moveTo>
                  <a:cubicBezTo>
                    <a:pt x="47180" y="1778"/>
                    <a:pt x="44789" y="4116"/>
                    <a:pt x="42956" y="4116"/>
                  </a:cubicBezTo>
                  <a:cubicBezTo>
                    <a:pt x="42381" y="4116"/>
                    <a:pt x="41861" y="3886"/>
                    <a:pt x="41463" y="3336"/>
                  </a:cubicBezTo>
                  <a:lnTo>
                    <a:pt x="41463" y="3336"/>
                  </a:lnTo>
                  <a:cubicBezTo>
                    <a:pt x="42497" y="7006"/>
                    <a:pt x="43031" y="10775"/>
                    <a:pt x="43097" y="14611"/>
                  </a:cubicBezTo>
                  <a:cubicBezTo>
                    <a:pt x="43097" y="19748"/>
                    <a:pt x="41930" y="23918"/>
                    <a:pt x="39762" y="26653"/>
                  </a:cubicBezTo>
                  <a:cubicBezTo>
                    <a:pt x="37919" y="28924"/>
                    <a:pt x="35427" y="30123"/>
                    <a:pt x="32318" y="30123"/>
                  </a:cubicBezTo>
                  <a:cubicBezTo>
                    <a:pt x="32275" y="30123"/>
                    <a:pt x="32233" y="30123"/>
                    <a:pt x="32190" y="30122"/>
                  </a:cubicBezTo>
                  <a:cubicBezTo>
                    <a:pt x="29087" y="30122"/>
                    <a:pt x="25518" y="29021"/>
                    <a:pt x="21816" y="26887"/>
                  </a:cubicBezTo>
                  <a:cubicBezTo>
                    <a:pt x="14410" y="22583"/>
                    <a:pt x="7572" y="14911"/>
                    <a:pt x="2735" y="6172"/>
                  </a:cubicBezTo>
                  <a:cubicBezTo>
                    <a:pt x="2735" y="6186"/>
                    <a:pt x="2570" y="6331"/>
                    <a:pt x="2250" y="6331"/>
                  </a:cubicBezTo>
                  <a:cubicBezTo>
                    <a:pt x="1798" y="6331"/>
                    <a:pt x="1036" y="6039"/>
                    <a:pt x="0" y="4671"/>
                  </a:cubicBezTo>
                  <a:lnTo>
                    <a:pt x="0" y="4671"/>
                  </a:lnTo>
                  <a:cubicBezTo>
                    <a:pt x="5170" y="14878"/>
                    <a:pt x="12976" y="23951"/>
                    <a:pt x="21682" y="28988"/>
                  </a:cubicBezTo>
                  <a:cubicBezTo>
                    <a:pt x="26200" y="31596"/>
                    <a:pt x="30471" y="32832"/>
                    <a:pt x="34255" y="32832"/>
                  </a:cubicBezTo>
                  <a:cubicBezTo>
                    <a:pt x="43491" y="32832"/>
                    <a:pt x="49836" y="25473"/>
                    <a:pt x="49836" y="12743"/>
                  </a:cubicBezTo>
                  <a:cubicBezTo>
                    <a:pt x="49769" y="8407"/>
                    <a:pt x="49168" y="4137"/>
                    <a:pt x="47968"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45"/>
            <p:cNvSpPr/>
            <p:nvPr/>
          </p:nvSpPr>
          <p:spPr>
            <a:xfrm>
              <a:off x="4216525" y="1617425"/>
              <a:ext cx="332750" cy="441175"/>
            </a:xfrm>
            <a:custGeom>
              <a:rect b="b" l="l" r="r" t="t"/>
              <a:pathLst>
                <a:path extrusionOk="0" h="17647" w="13310">
                  <a:moveTo>
                    <a:pt x="3336" y="1"/>
                  </a:moveTo>
                  <a:cubicBezTo>
                    <a:pt x="1268" y="1"/>
                    <a:pt x="0" y="1669"/>
                    <a:pt x="0" y="4504"/>
                  </a:cubicBezTo>
                  <a:lnTo>
                    <a:pt x="0" y="4604"/>
                  </a:lnTo>
                  <a:cubicBezTo>
                    <a:pt x="0" y="9041"/>
                    <a:pt x="3136" y="14478"/>
                    <a:pt x="7005" y="16679"/>
                  </a:cubicBezTo>
                  <a:lnTo>
                    <a:pt x="7072" y="16746"/>
                  </a:lnTo>
                  <a:cubicBezTo>
                    <a:pt x="7939" y="17280"/>
                    <a:pt x="8940" y="17580"/>
                    <a:pt x="9974" y="17647"/>
                  </a:cubicBezTo>
                  <a:cubicBezTo>
                    <a:pt x="12075" y="17647"/>
                    <a:pt x="13310" y="15979"/>
                    <a:pt x="13310" y="13110"/>
                  </a:cubicBezTo>
                  <a:lnTo>
                    <a:pt x="13310" y="13044"/>
                  </a:lnTo>
                  <a:cubicBezTo>
                    <a:pt x="13310" y="8574"/>
                    <a:pt x="10174" y="3136"/>
                    <a:pt x="6338" y="935"/>
                  </a:cubicBezTo>
                  <a:lnTo>
                    <a:pt x="6271" y="901"/>
                  </a:lnTo>
                  <a:cubicBezTo>
                    <a:pt x="5371" y="334"/>
                    <a:pt x="4370" y="34"/>
                    <a:pt x="33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45"/>
            <p:cNvSpPr/>
            <p:nvPr/>
          </p:nvSpPr>
          <p:spPr>
            <a:xfrm>
              <a:off x="2577000" y="3513800"/>
              <a:ext cx="370300" cy="734300"/>
            </a:xfrm>
            <a:custGeom>
              <a:rect b="b" l="l" r="r" t="t"/>
              <a:pathLst>
                <a:path extrusionOk="0" h="29372" w="14812">
                  <a:moveTo>
                    <a:pt x="8540" y="0"/>
                  </a:moveTo>
                  <a:lnTo>
                    <a:pt x="1" y="6305"/>
                  </a:lnTo>
                  <a:cubicBezTo>
                    <a:pt x="1235" y="16479"/>
                    <a:pt x="1736" y="19214"/>
                    <a:pt x="1769" y="20882"/>
                  </a:cubicBezTo>
                  <a:cubicBezTo>
                    <a:pt x="1736" y="21015"/>
                    <a:pt x="1736" y="21182"/>
                    <a:pt x="1736" y="21315"/>
                  </a:cubicBezTo>
                  <a:cubicBezTo>
                    <a:pt x="1736" y="23317"/>
                    <a:pt x="4004" y="24418"/>
                    <a:pt x="5772" y="25752"/>
                  </a:cubicBezTo>
                  <a:cubicBezTo>
                    <a:pt x="7273" y="26919"/>
                    <a:pt x="8874" y="27987"/>
                    <a:pt x="10575" y="28887"/>
                  </a:cubicBezTo>
                  <a:cubicBezTo>
                    <a:pt x="11195" y="29197"/>
                    <a:pt x="12140" y="29371"/>
                    <a:pt x="12985" y="29371"/>
                  </a:cubicBezTo>
                  <a:cubicBezTo>
                    <a:pt x="13868" y="29371"/>
                    <a:pt x="14641" y="29181"/>
                    <a:pt x="14812" y="28754"/>
                  </a:cubicBezTo>
                  <a:cubicBezTo>
                    <a:pt x="12643" y="27120"/>
                    <a:pt x="10142" y="25318"/>
                    <a:pt x="8440" y="23417"/>
                  </a:cubicBezTo>
                  <a:cubicBezTo>
                    <a:pt x="7606" y="22550"/>
                    <a:pt x="7039" y="21616"/>
                    <a:pt x="7206" y="19514"/>
                  </a:cubicBezTo>
                  <a:cubicBezTo>
                    <a:pt x="7340" y="17746"/>
                    <a:pt x="8540" y="1"/>
                    <a:pt x="854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45"/>
            <p:cNvSpPr/>
            <p:nvPr/>
          </p:nvSpPr>
          <p:spPr>
            <a:xfrm>
              <a:off x="2592850" y="4173425"/>
              <a:ext cx="452850" cy="190200"/>
            </a:xfrm>
            <a:custGeom>
              <a:rect b="b" l="l" r="r" t="t"/>
              <a:pathLst>
                <a:path extrusionOk="0" h="7608" w="18114">
                  <a:moveTo>
                    <a:pt x="34" y="1"/>
                  </a:moveTo>
                  <a:cubicBezTo>
                    <a:pt x="34" y="1"/>
                    <a:pt x="1" y="1535"/>
                    <a:pt x="368" y="1902"/>
                  </a:cubicBezTo>
                  <a:cubicBezTo>
                    <a:pt x="735" y="2236"/>
                    <a:pt x="1935" y="2769"/>
                    <a:pt x="3070" y="3003"/>
                  </a:cubicBezTo>
                  <a:cubicBezTo>
                    <a:pt x="4304" y="3270"/>
                    <a:pt x="5805" y="4537"/>
                    <a:pt x="6872" y="5438"/>
                  </a:cubicBezTo>
                  <a:cubicBezTo>
                    <a:pt x="7973" y="6339"/>
                    <a:pt x="9407" y="7172"/>
                    <a:pt x="12109" y="7539"/>
                  </a:cubicBezTo>
                  <a:cubicBezTo>
                    <a:pt x="12490" y="7586"/>
                    <a:pt x="12858" y="7608"/>
                    <a:pt x="13210" y="7608"/>
                  </a:cubicBezTo>
                  <a:cubicBezTo>
                    <a:pt x="15358" y="7608"/>
                    <a:pt x="16940" y="6821"/>
                    <a:pt x="17513" y="6305"/>
                  </a:cubicBezTo>
                  <a:cubicBezTo>
                    <a:pt x="18114" y="5771"/>
                    <a:pt x="17947" y="4571"/>
                    <a:pt x="17847" y="4571"/>
                  </a:cubicBezTo>
                  <a:lnTo>
                    <a:pt x="3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45"/>
            <p:cNvSpPr/>
            <p:nvPr/>
          </p:nvSpPr>
          <p:spPr>
            <a:xfrm>
              <a:off x="2592850" y="4024150"/>
              <a:ext cx="458700" cy="320275"/>
            </a:xfrm>
            <a:custGeom>
              <a:rect b="b" l="l" r="r" t="t"/>
              <a:pathLst>
                <a:path extrusionOk="0" h="12811" w="18348">
                  <a:moveTo>
                    <a:pt x="1135" y="1"/>
                  </a:moveTo>
                  <a:cubicBezTo>
                    <a:pt x="901" y="1"/>
                    <a:pt x="735" y="134"/>
                    <a:pt x="701" y="368"/>
                  </a:cubicBezTo>
                  <a:cubicBezTo>
                    <a:pt x="635" y="768"/>
                    <a:pt x="534" y="2036"/>
                    <a:pt x="368" y="2736"/>
                  </a:cubicBezTo>
                  <a:cubicBezTo>
                    <a:pt x="67" y="3970"/>
                    <a:pt x="1" y="5238"/>
                    <a:pt x="101" y="6505"/>
                  </a:cubicBezTo>
                  <a:cubicBezTo>
                    <a:pt x="234" y="7306"/>
                    <a:pt x="2102" y="7840"/>
                    <a:pt x="3270" y="8307"/>
                  </a:cubicBezTo>
                  <a:cubicBezTo>
                    <a:pt x="4637" y="8907"/>
                    <a:pt x="5938" y="9708"/>
                    <a:pt x="7072" y="10708"/>
                  </a:cubicBezTo>
                  <a:cubicBezTo>
                    <a:pt x="8321" y="11727"/>
                    <a:pt x="10930" y="12811"/>
                    <a:pt x="12665" y="12811"/>
                  </a:cubicBezTo>
                  <a:cubicBezTo>
                    <a:pt x="12692" y="12811"/>
                    <a:pt x="12717" y="12810"/>
                    <a:pt x="12743" y="12810"/>
                  </a:cubicBezTo>
                  <a:cubicBezTo>
                    <a:pt x="14845" y="12810"/>
                    <a:pt x="17146" y="12143"/>
                    <a:pt x="17680" y="11175"/>
                  </a:cubicBezTo>
                  <a:cubicBezTo>
                    <a:pt x="18347" y="9975"/>
                    <a:pt x="17847" y="9307"/>
                    <a:pt x="14778" y="7873"/>
                  </a:cubicBezTo>
                  <a:cubicBezTo>
                    <a:pt x="14211" y="7606"/>
                    <a:pt x="12143" y="6405"/>
                    <a:pt x="11442" y="5938"/>
                  </a:cubicBezTo>
                  <a:cubicBezTo>
                    <a:pt x="9541" y="4771"/>
                    <a:pt x="7673" y="3103"/>
                    <a:pt x="6806" y="1001"/>
                  </a:cubicBezTo>
                  <a:cubicBezTo>
                    <a:pt x="6739" y="768"/>
                    <a:pt x="6605" y="534"/>
                    <a:pt x="6372" y="368"/>
                  </a:cubicBezTo>
                  <a:cubicBezTo>
                    <a:pt x="6248" y="326"/>
                    <a:pt x="6125" y="298"/>
                    <a:pt x="6001" y="298"/>
                  </a:cubicBezTo>
                  <a:cubicBezTo>
                    <a:pt x="5924" y="298"/>
                    <a:pt x="5848" y="309"/>
                    <a:pt x="5772" y="334"/>
                  </a:cubicBezTo>
                  <a:cubicBezTo>
                    <a:pt x="5271" y="401"/>
                    <a:pt x="4771" y="534"/>
                    <a:pt x="4304" y="768"/>
                  </a:cubicBezTo>
                  <a:cubicBezTo>
                    <a:pt x="3870" y="968"/>
                    <a:pt x="3303" y="1168"/>
                    <a:pt x="3303" y="1702"/>
                  </a:cubicBezTo>
                  <a:cubicBezTo>
                    <a:pt x="3303" y="1902"/>
                    <a:pt x="3370" y="2069"/>
                    <a:pt x="3437" y="2269"/>
                  </a:cubicBezTo>
                  <a:cubicBezTo>
                    <a:pt x="3470" y="2369"/>
                    <a:pt x="3503" y="2503"/>
                    <a:pt x="3403" y="2569"/>
                  </a:cubicBezTo>
                  <a:cubicBezTo>
                    <a:pt x="3374" y="2589"/>
                    <a:pt x="3345" y="2597"/>
                    <a:pt x="3315" y="2597"/>
                  </a:cubicBezTo>
                  <a:cubicBezTo>
                    <a:pt x="3244" y="2597"/>
                    <a:pt x="3174" y="2550"/>
                    <a:pt x="3103" y="2503"/>
                  </a:cubicBezTo>
                  <a:cubicBezTo>
                    <a:pt x="2803" y="2169"/>
                    <a:pt x="2536" y="1835"/>
                    <a:pt x="2269" y="1502"/>
                  </a:cubicBezTo>
                  <a:cubicBezTo>
                    <a:pt x="2136" y="1302"/>
                    <a:pt x="1969" y="1135"/>
                    <a:pt x="1802" y="1001"/>
                  </a:cubicBezTo>
                  <a:cubicBezTo>
                    <a:pt x="1602" y="901"/>
                    <a:pt x="1435" y="768"/>
                    <a:pt x="1268" y="668"/>
                  </a:cubicBezTo>
                  <a:cubicBezTo>
                    <a:pt x="1102" y="468"/>
                    <a:pt x="1135" y="234"/>
                    <a:pt x="1135"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45"/>
            <p:cNvSpPr/>
            <p:nvPr/>
          </p:nvSpPr>
          <p:spPr>
            <a:xfrm>
              <a:off x="2727950" y="4213450"/>
              <a:ext cx="324425" cy="133450"/>
            </a:xfrm>
            <a:custGeom>
              <a:rect b="b" l="l" r="r" t="t"/>
              <a:pathLst>
                <a:path extrusionOk="0" h="5338" w="12977">
                  <a:moveTo>
                    <a:pt x="8774" y="1"/>
                  </a:moveTo>
                  <a:cubicBezTo>
                    <a:pt x="7873" y="101"/>
                    <a:pt x="5538" y="1168"/>
                    <a:pt x="5571" y="1435"/>
                  </a:cubicBezTo>
                  <a:cubicBezTo>
                    <a:pt x="5605" y="1669"/>
                    <a:pt x="6038" y="2436"/>
                    <a:pt x="5104" y="3103"/>
                  </a:cubicBezTo>
                  <a:cubicBezTo>
                    <a:pt x="4837" y="3279"/>
                    <a:pt x="4497" y="3352"/>
                    <a:pt x="4120" y="3352"/>
                  </a:cubicBezTo>
                  <a:cubicBezTo>
                    <a:pt x="2432" y="3352"/>
                    <a:pt x="2" y="1903"/>
                    <a:pt x="1" y="1902"/>
                  </a:cubicBezTo>
                  <a:lnTo>
                    <a:pt x="1" y="1902"/>
                  </a:lnTo>
                  <a:cubicBezTo>
                    <a:pt x="601" y="2269"/>
                    <a:pt x="1135" y="2703"/>
                    <a:pt x="1668" y="3136"/>
                  </a:cubicBezTo>
                  <a:cubicBezTo>
                    <a:pt x="2936" y="4170"/>
                    <a:pt x="5638" y="5305"/>
                    <a:pt x="7406" y="5338"/>
                  </a:cubicBezTo>
                  <a:cubicBezTo>
                    <a:pt x="10074" y="5338"/>
                    <a:pt x="11776" y="4571"/>
                    <a:pt x="12309" y="3603"/>
                  </a:cubicBezTo>
                  <a:cubicBezTo>
                    <a:pt x="12977" y="2436"/>
                    <a:pt x="12443" y="1735"/>
                    <a:pt x="9374" y="301"/>
                  </a:cubicBezTo>
                  <a:cubicBezTo>
                    <a:pt x="9241" y="234"/>
                    <a:pt x="9040" y="134"/>
                    <a:pt x="877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45"/>
            <p:cNvSpPr/>
            <p:nvPr/>
          </p:nvSpPr>
          <p:spPr>
            <a:xfrm>
              <a:off x="2607875" y="4024150"/>
              <a:ext cx="300225" cy="236900"/>
            </a:xfrm>
            <a:custGeom>
              <a:rect b="b" l="l" r="r" t="t"/>
              <a:pathLst>
                <a:path extrusionOk="0" h="9476" w="12009">
                  <a:moveTo>
                    <a:pt x="534" y="1"/>
                  </a:moveTo>
                  <a:cubicBezTo>
                    <a:pt x="334" y="1"/>
                    <a:pt x="134" y="134"/>
                    <a:pt x="100" y="368"/>
                  </a:cubicBezTo>
                  <a:cubicBezTo>
                    <a:pt x="67" y="568"/>
                    <a:pt x="34" y="935"/>
                    <a:pt x="0" y="1368"/>
                  </a:cubicBezTo>
                  <a:cubicBezTo>
                    <a:pt x="267" y="1635"/>
                    <a:pt x="567" y="1902"/>
                    <a:pt x="834" y="2102"/>
                  </a:cubicBezTo>
                  <a:cubicBezTo>
                    <a:pt x="1601" y="2703"/>
                    <a:pt x="2902" y="4471"/>
                    <a:pt x="4937" y="6105"/>
                  </a:cubicBezTo>
                  <a:cubicBezTo>
                    <a:pt x="6871" y="7613"/>
                    <a:pt x="10030" y="9476"/>
                    <a:pt x="10645" y="9476"/>
                  </a:cubicBezTo>
                  <a:cubicBezTo>
                    <a:pt x="10655" y="9476"/>
                    <a:pt x="10665" y="9475"/>
                    <a:pt x="10674" y="9474"/>
                  </a:cubicBezTo>
                  <a:cubicBezTo>
                    <a:pt x="11208" y="9374"/>
                    <a:pt x="12009" y="9041"/>
                    <a:pt x="10107" y="8273"/>
                  </a:cubicBezTo>
                  <a:cubicBezTo>
                    <a:pt x="8173" y="7506"/>
                    <a:pt x="4170" y="4604"/>
                    <a:pt x="2535" y="2503"/>
                  </a:cubicBezTo>
                  <a:cubicBezTo>
                    <a:pt x="2235" y="2169"/>
                    <a:pt x="1935" y="1869"/>
                    <a:pt x="1701" y="1502"/>
                  </a:cubicBezTo>
                  <a:cubicBezTo>
                    <a:pt x="1568" y="1302"/>
                    <a:pt x="1401" y="1135"/>
                    <a:pt x="1201" y="1001"/>
                  </a:cubicBezTo>
                  <a:cubicBezTo>
                    <a:pt x="1034" y="901"/>
                    <a:pt x="867" y="801"/>
                    <a:pt x="667" y="668"/>
                  </a:cubicBezTo>
                  <a:cubicBezTo>
                    <a:pt x="501" y="468"/>
                    <a:pt x="534" y="234"/>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45"/>
            <p:cNvSpPr/>
            <p:nvPr/>
          </p:nvSpPr>
          <p:spPr>
            <a:xfrm>
              <a:off x="2865550" y="4210800"/>
              <a:ext cx="94250" cy="42700"/>
            </a:xfrm>
            <a:custGeom>
              <a:rect b="b" l="l" r="r" t="t"/>
              <a:pathLst>
                <a:path extrusionOk="0" h="1708" w="3770">
                  <a:moveTo>
                    <a:pt x="3339" y="1"/>
                  </a:moveTo>
                  <a:cubicBezTo>
                    <a:pt x="2120" y="1"/>
                    <a:pt x="946" y="498"/>
                    <a:pt x="67" y="1408"/>
                  </a:cubicBezTo>
                  <a:cubicBezTo>
                    <a:pt x="1" y="1474"/>
                    <a:pt x="34" y="1608"/>
                    <a:pt x="101" y="1675"/>
                  </a:cubicBezTo>
                  <a:cubicBezTo>
                    <a:pt x="134" y="1675"/>
                    <a:pt x="167" y="1708"/>
                    <a:pt x="234" y="1708"/>
                  </a:cubicBezTo>
                  <a:cubicBezTo>
                    <a:pt x="267" y="1708"/>
                    <a:pt x="334" y="1675"/>
                    <a:pt x="367" y="1641"/>
                  </a:cubicBezTo>
                  <a:cubicBezTo>
                    <a:pt x="1149" y="860"/>
                    <a:pt x="2194" y="401"/>
                    <a:pt x="3310" y="401"/>
                  </a:cubicBezTo>
                  <a:cubicBezTo>
                    <a:pt x="3385" y="401"/>
                    <a:pt x="3461" y="403"/>
                    <a:pt x="3536" y="407"/>
                  </a:cubicBezTo>
                  <a:cubicBezTo>
                    <a:pt x="3636" y="407"/>
                    <a:pt x="3737" y="340"/>
                    <a:pt x="3737" y="240"/>
                  </a:cubicBezTo>
                  <a:cubicBezTo>
                    <a:pt x="3770" y="107"/>
                    <a:pt x="3670" y="40"/>
                    <a:pt x="3570" y="7"/>
                  </a:cubicBezTo>
                  <a:cubicBezTo>
                    <a:pt x="3493" y="3"/>
                    <a:pt x="3416" y="1"/>
                    <a:pt x="3339"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45"/>
            <p:cNvSpPr/>
            <p:nvPr/>
          </p:nvSpPr>
          <p:spPr>
            <a:xfrm>
              <a:off x="2823850" y="4185650"/>
              <a:ext cx="95925" cy="42000"/>
            </a:xfrm>
            <a:custGeom>
              <a:rect b="b" l="l" r="r" t="t"/>
              <a:pathLst>
                <a:path extrusionOk="0" h="1680" w="3837">
                  <a:moveTo>
                    <a:pt x="3258" y="0"/>
                  </a:moveTo>
                  <a:cubicBezTo>
                    <a:pt x="2068" y="0"/>
                    <a:pt x="927" y="521"/>
                    <a:pt x="67" y="1380"/>
                  </a:cubicBezTo>
                  <a:cubicBezTo>
                    <a:pt x="1" y="1446"/>
                    <a:pt x="34" y="1580"/>
                    <a:pt x="101" y="1647"/>
                  </a:cubicBezTo>
                  <a:cubicBezTo>
                    <a:pt x="134" y="1680"/>
                    <a:pt x="167" y="1680"/>
                    <a:pt x="234" y="1680"/>
                  </a:cubicBezTo>
                  <a:cubicBezTo>
                    <a:pt x="268" y="1680"/>
                    <a:pt x="334" y="1680"/>
                    <a:pt x="368" y="1613"/>
                  </a:cubicBezTo>
                  <a:cubicBezTo>
                    <a:pt x="1149" y="832"/>
                    <a:pt x="2194" y="373"/>
                    <a:pt x="3310" y="373"/>
                  </a:cubicBezTo>
                  <a:cubicBezTo>
                    <a:pt x="3385" y="373"/>
                    <a:pt x="3461" y="375"/>
                    <a:pt x="3537" y="379"/>
                  </a:cubicBezTo>
                  <a:cubicBezTo>
                    <a:pt x="3770" y="379"/>
                    <a:pt x="3837" y="12"/>
                    <a:pt x="3570" y="12"/>
                  </a:cubicBezTo>
                  <a:cubicBezTo>
                    <a:pt x="3466" y="4"/>
                    <a:pt x="3362" y="0"/>
                    <a:pt x="3258"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45"/>
            <p:cNvSpPr/>
            <p:nvPr/>
          </p:nvSpPr>
          <p:spPr>
            <a:xfrm>
              <a:off x="2782150" y="4160775"/>
              <a:ext cx="95925" cy="42700"/>
            </a:xfrm>
            <a:custGeom>
              <a:rect b="b" l="l" r="r" t="t"/>
              <a:pathLst>
                <a:path extrusionOk="0" h="1708" w="3837">
                  <a:moveTo>
                    <a:pt x="3339" y="0"/>
                  </a:moveTo>
                  <a:cubicBezTo>
                    <a:pt x="2117" y="0"/>
                    <a:pt x="915" y="497"/>
                    <a:pt x="68" y="1407"/>
                  </a:cubicBezTo>
                  <a:cubicBezTo>
                    <a:pt x="1" y="1474"/>
                    <a:pt x="34" y="1607"/>
                    <a:pt x="101" y="1674"/>
                  </a:cubicBezTo>
                  <a:cubicBezTo>
                    <a:pt x="134" y="1708"/>
                    <a:pt x="168" y="1708"/>
                    <a:pt x="234" y="1708"/>
                  </a:cubicBezTo>
                  <a:cubicBezTo>
                    <a:pt x="268" y="1708"/>
                    <a:pt x="334" y="1674"/>
                    <a:pt x="368" y="1641"/>
                  </a:cubicBezTo>
                  <a:cubicBezTo>
                    <a:pt x="1149" y="860"/>
                    <a:pt x="2194" y="400"/>
                    <a:pt x="3310" y="400"/>
                  </a:cubicBezTo>
                  <a:cubicBezTo>
                    <a:pt x="3385" y="400"/>
                    <a:pt x="3461" y="402"/>
                    <a:pt x="3537" y="407"/>
                  </a:cubicBezTo>
                  <a:cubicBezTo>
                    <a:pt x="3770" y="407"/>
                    <a:pt x="3837" y="40"/>
                    <a:pt x="3570" y="6"/>
                  </a:cubicBezTo>
                  <a:cubicBezTo>
                    <a:pt x="3493" y="2"/>
                    <a:pt x="3416" y="0"/>
                    <a:pt x="3339"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45"/>
            <p:cNvSpPr/>
            <p:nvPr/>
          </p:nvSpPr>
          <p:spPr>
            <a:xfrm>
              <a:off x="2743800" y="4133250"/>
              <a:ext cx="93425" cy="42700"/>
            </a:xfrm>
            <a:custGeom>
              <a:rect b="b" l="l" r="r" t="t"/>
              <a:pathLst>
                <a:path extrusionOk="0" h="1708" w="3737">
                  <a:moveTo>
                    <a:pt x="3338" y="1"/>
                  </a:moveTo>
                  <a:cubicBezTo>
                    <a:pt x="2116" y="1"/>
                    <a:pt x="914" y="496"/>
                    <a:pt x="67" y="1374"/>
                  </a:cubicBezTo>
                  <a:cubicBezTo>
                    <a:pt x="0" y="1474"/>
                    <a:pt x="0" y="1574"/>
                    <a:pt x="100" y="1641"/>
                  </a:cubicBezTo>
                  <a:cubicBezTo>
                    <a:pt x="134" y="1674"/>
                    <a:pt x="167" y="1708"/>
                    <a:pt x="201" y="1708"/>
                  </a:cubicBezTo>
                  <a:cubicBezTo>
                    <a:pt x="267" y="1708"/>
                    <a:pt x="334" y="1674"/>
                    <a:pt x="367" y="1641"/>
                  </a:cubicBezTo>
                  <a:cubicBezTo>
                    <a:pt x="1171" y="805"/>
                    <a:pt x="2255" y="372"/>
                    <a:pt x="3408" y="372"/>
                  </a:cubicBezTo>
                  <a:cubicBezTo>
                    <a:pt x="3450" y="372"/>
                    <a:pt x="3493" y="372"/>
                    <a:pt x="3536" y="373"/>
                  </a:cubicBezTo>
                  <a:cubicBezTo>
                    <a:pt x="3550" y="378"/>
                    <a:pt x="3563" y="380"/>
                    <a:pt x="3576" y="380"/>
                  </a:cubicBezTo>
                  <a:cubicBezTo>
                    <a:pt x="3661" y="380"/>
                    <a:pt x="3736" y="293"/>
                    <a:pt x="3736" y="207"/>
                  </a:cubicBezTo>
                  <a:cubicBezTo>
                    <a:pt x="3736" y="107"/>
                    <a:pt x="3670" y="7"/>
                    <a:pt x="3570" y="7"/>
                  </a:cubicBezTo>
                  <a:cubicBezTo>
                    <a:pt x="3493" y="3"/>
                    <a:pt x="3415" y="1"/>
                    <a:pt x="3338"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45"/>
            <p:cNvSpPr/>
            <p:nvPr/>
          </p:nvSpPr>
          <p:spPr>
            <a:xfrm>
              <a:off x="2705425" y="4104575"/>
              <a:ext cx="103200" cy="43025"/>
            </a:xfrm>
            <a:custGeom>
              <a:rect b="b" l="l" r="r" t="t"/>
              <a:pathLst>
                <a:path extrusionOk="0" h="1721" w="4128">
                  <a:moveTo>
                    <a:pt x="3506" y="1"/>
                  </a:moveTo>
                  <a:cubicBezTo>
                    <a:pt x="2199" y="1"/>
                    <a:pt x="763" y="574"/>
                    <a:pt x="68" y="1420"/>
                  </a:cubicBezTo>
                  <a:cubicBezTo>
                    <a:pt x="1" y="1520"/>
                    <a:pt x="34" y="1621"/>
                    <a:pt x="101" y="1687"/>
                  </a:cubicBezTo>
                  <a:cubicBezTo>
                    <a:pt x="134" y="1721"/>
                    <a:pt x="168" y="1721"/>
                    <a:pt x="234" y="1721"/>
                  </a:cubicBezTo>
                  <a:cubicBezTo>
                    <a:pt x="301" y="1721"/>
                    <a:pt x="335" y="1687"/>
                    <a:pt x="368" y="1654"/>
                  </a:cubicBezTo>
                  <a:cubicBezTo>
                    <a:pt x="969" y="902"/>
                    <a:pt x="2304" y="367"/>
                    <a:pt x="3489" y="367"/>
                  </a:cubicBezTo>
                  <a:cubicBezTo>
                    <a:pt x="3618" y="367"/>
                    <a:pt x="3746" y="373"/>
                    <a:pt x="3870" y="386"/>
                  </a:cubicBezTo>
                  <a:cubicBezTo>
                    <a:pt x="3881" y="388"/>
                    <a:pt x="3890" y="388"/>
                    <a:pt x="3900" y="388"/>
                  </a:cubicBezTo>
                  <a:cubicBezTo>
                    <a:pt x="4106" y="388"/>
                    <a:pt x="4127" y="51"/>
                    <a:pt x="3904" y="19"/>
                  </a:cubicBezTo>
                  <a:cubicBezTo>
                    <a:pt x="3773" y="7"/>
                    <a:pt x="3640" y="1"/>
                    <a:pt x="3506"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45"/>
            <p:cNvSpPr/>
            <p:nvPr/>
          </p:nvSpPr>
          <p:spPr>
            <a:xfrm>
              <a:off x="1901225" y="3567150"/>
              <a:ext cx="347250" cy="770075"/>
            </a:xfrm>
            <a:custGeom>
              <a:rect b="b" l="l" r="r" t="t"/>
              <a:pathLst>
                <a:path extrusionOk="0" h="30803" w="13890">
                  <a:moveTo>
                    <a:pt x="6250" y="1"/>
                  </a:moveTo>
                  <a:cubicBezTo>
                    <a:pt x="4783" y="5505"/>
                    <a:pt x="3749" y="13044"/>
                    <a:pt x="2381" y="18214"/>
                  </a:cubicBezTo>
                  <a:cubicBezTo>
                    <a:pt x="2114" y="19181"/>
                    <a:pt x="446" y="25719"/>
                    <a:pt x="213" y="27821"/>
                  </a:cubicBezTo>
                  <a:cubicBezTo>
                    <a:pt x="0" y="29820"/>
                    <a:pt x="1414" y="30802"/>
                    <a:pt x="2649" y="30802"/>
                  </a:cubicBezTo>
                  <a:cubicBezTo>
                    <a:pt x="3351" y="30802"/>
                    <a:pt x="3995" y="30484"/>
                    <a:pt x="4249" y="29856"/>
                  </a:cubicBezTo>
                  <a:cubicBezTo>
                    <a:pt x="4983" y="28121"/>
                    <a:pt x="7051" y="20582"/>
                    <a:pt x="7285" y="19815"/>
                  </a:cubicBezTo>
                  <a:cubicBezTo>
                    <a:pt x="8219" y="16546"/>
                    <a:pt x="13756" y="3504"/>
                    <a:pt x="13889" y="3237"/>
                  </a:cubicBezTo>
                  <a:lnTo>
                    <a:pt x="625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45"/>
            <p:cNvSpPr/>
            <p:nvPr/>
          </p:nvSpPr>
          <p:spPr>
            <a:xfrm>
              <a:off x="1838975" y="4274325"/>
              <a:ext cx="193500" cy="197200"/>
            </a:xfrm>
            <a:custGeom>
              <a:rect b="b" l="l" r="r" t="t"/>
              <a:pathLst>
                <a:path extrusionOk="0" h="7888" w="7740">
                  <a:moveTo>
                    <a:pt x="868" y="1"/>
                  </a:moveTo>
                  <a:cubicBezTo>
                    <a:pt x="268" y="1635"/>
                    <a:pt x="1" y="2703"/>
                    <a:pt x="68" y="4304"/>
                  </a:cubicBezTo>
                  <a:cubicBezTo>
                    <a:pt x="134" y="5905"/>
                    <a:pt x="1502" y="7039"/>
                    <a:pt x="2669" y="7573"/>
                  </a:cubicBezTo>
                  <a:cubicBezTo>
                    <a:pt x="3136" y="7780"/>
                    <a:pt x="3608" y="7887"/>
                    <a:pt x="4059" y="7887"/>
                  </a:cubicBezTo>
                  <a:cubicBezTo>
                    <a:pt x="4769" y="7887"/>
                    <a:pt x="5429" y="7623"/>
                    <a:pt x="5938" y="7073"/>
                  </a:cubicBezTo>
                  <a:cubicBezTo>
                    <a:pt x="6772" y="6139"/>
                    <a:pt x="7273" y="5004"/>
                    <a:pt x="7740" y="3203"/>
                  </a:cubicBez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45"/>
            <p:cNvSpPr/>
            <p:nvPr/>
          </p:nvSpPr>
          <p:spPr>
            <a:xfrm>
              <a:off x="1844000" y="4006625"/>
              <a:ext cx="254350" cy="446500"/>
            </a:xfrm>
            <a:custGeom>
              <a:rect b="b" l="l" r="r" t="t"/>
              <a:pathLst>
                <a:path extrusionOk="0" h="17860" w="10174">
                  <a:moveTo>
                    <a:pt x="4826" y="1"/>
                  </a:moveTo>
                  <a:cubicBezTo>
                    <a:pt x="4328" y="1"/>
                    <a:pt x="3731" y="2353"/>
                    <a:pt x="3002" y="4705"/>
                  </a:cubicBezTo>
                  <a:cubicBezTo>
                    <a:pt x="2202" y="7240"/>
                    <a:pt x="1501" y="8140"/>
                    <a:pt x="834" y="10209"/>
                  </a:cubicBezTo>
                  <a:cubicBezTo>
                    <a:pt x="67" y="12577"/>
                    <a:pt x="0" y="13678"/>
                    <a:pt x="534" y="15312"/>
                  </a:cubicBezTo>
                  <a:cubicBezTo>
                    <a:pt x="940" y="16483"/>
                    <a:pt x="2476" y="17859"/>
                    <a:pt x="4001" y="17859"/>
                  </a:cubicBezTo>
                  <a:cubicBezTo>
                    <a:pt x="4605" y="17859"/>
                    <a:pt x="5208" y="17643"/>
                    <a:pt x="5737" y="17113"/>
                  </a:cubicBezTo>
                  <a:cubicBezTo>
                    <a:pt x="7272" y="15646"/>
                    <a:pt x="7672" y="13744"/>
                    <a:pt x="8006" y="11309"/>
                  </a:cubicBezTo>
                  <a:cubicBezTo>
                    <a:pt x="8339" y="9208"/>
                    <a:pt x="8806" y="7140"/>
                    <a:pt x="9340" y="5072"/>
                  </a:cubicBezTo>
                  <a:cubicBezTo>
                    <a:pt x="9774" y="3304"/>
                    <a:pt x="10174" y="1803"/>
                    <a:pt x="9807" y="1536"/>
                  </a:cubicBezTo>
                  <a:lnTo>
                    <a:pt x="9807" y="1536"/>
                  </a:lnTo>
                  <a:cubicBezTo>
                    <a:pt x="9707" y="1803"/>
                    <a:pt x="9640" y="2136"/>
                    <a:pt x="9540" y="2370"/>
                  </a:cubicBezTo>
                  <a:cubicBezTo>
                    <a:pt x="9442" y="2599"/>
                    <a:pt x="9247" y="3505"/>
                    <a:pt x="8987" y="3505"/>
                  </a:cubicBezTo>
                  <a:cubicBezTo>
                    <a:pt x="8982" y="3505"/>
                    <a:pt x="8978" y="3504"/>
                    <a:pt x="8973" y="3504"/>
                  </a:cubicBezTo>
                  <a:cubicBezTo>
                    <a:pt x="8973" y="3270"/>
                    <a:pt x="9006" y="3037"/>
                    <a:pt x="9073" y="2803"/>
                  </a:cubicBezTo>
                  <a:cubicBezTo>
                    <a:pt x="9140" y="2603"/>
                    <a:pt x="9140" y="2403"/>
                    <a:pt x="9040" y="2203"/>
                  </a:cubicBezTo>
                  <a:cubicBezTo>
                    <a:pt x="8906" y="2036"/>
                    <a:pt x="8740" y="1936"/>
                    <a:pt x="8539" y="1869"/>
                  </a:cubicBezTo>
                  <a:cubicBezTo>
                    <a:pt x="8072" y="1669"/>
                    <a:pt x="7339" y="1269"/>
                    <a:pt x="6872" y="1135"/>
                  </a:cubicBezTo>
                  <a:cubicBezTo>
                    <a:pt x="6638" y="1069"/>
                    <a:pt x="6371" y="1002"/>
                    <a:pt x="6138" y="969"/>
                  </a:cubicBezTo>
                  <a:cubicBezTo>
                    <a:pt x="5902" y="945"/>
                    <a:pt x="5683" y="921"/>
                    <a:pt x="5468" y="921"/>
                  </a:cubicBezTo>
                  <a:cubicBezTo>
                    <a:pt x="5380" y="921"/>
                    <a:pt x="5292" y="925"/>
                    <a:pt x="5204" y="935"/>
                  </a:cubicBezTo>
                  <a:cubicBezTo>
                    <a:pt x="5070" y="969"/>
                    <a:pt x="4937" y="1035"/>
                    <a:pt x="4870" y="1135"/>
                  </a:cubicBezTo>
                  <a:cubicBezTo>
                    <a:pt x="4837" y="1235"/>
                    <a:pt x="4803" y="1302"/>
                    <a:pt x="4803" y="1402"/>
                  </a:cubicBezTo>
                  <a:cubicBezTo>
                    <a:pt x="4770" y="1569"/>
                    <a:pt x="4703" y="1736"/>
                    <a:pt x="4637" y="1869"/>
                  </a:cubicBezTo>
                  <a:cubicBezTo>
                    <a:pt x="4609" y="1924"/>
                    <a:pt x="4560" y="1978"/>
                    <a:pt x="4488" y="1978"/>
                  </a:cubicBezTo>
                  <a:cubicBezTo>
                    <a:pt x="4472" y="1978"/>
                    <a:pt x="4455" y="1975"/>
                    <a:pt x="4437" y="1969"/>
                  </a:cubicBezTo>
                  <a:cubicBezTo>
                    <a:pt x="4403" y="1936"/>
                    <a:pt x="4370" y="1869"/>
                    <a:pt x="4403" y="1836"/>
                  </a:cubicBezTo>
                  <a:cubicBezTo>
                    <a:pt x="4437" y="1536"/>
                    <a:pt x="4537" y="1336"/>
                    <a:pt x="4603" y="1002"/>
                  </a:cubicBezTo>
                  <a:cubicBezTo>
                    <a:pt x="4637" y="835"/>
                    <a:pt x="4703" y="635"/>
                    <a:pt x="4737" y="468"/>
                  </a:cubicBezTo>
                  <a:cubicBezTo>
                    <a:pt x="4770" y="301"/>
                    <a:pt x="4803" y="168"/>
                    <a:pt x="4837" y="1"/>
                  </a:cubicBezTo>
                  <a:cubicBezTo>
                    <a:pt x="4833" y="1"/>
                    <a:pt x="4830" y="1"/>
                    <a:pt x="4826"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45"/>
            <p:cNvSpPr/>
            <p:nvPr/>
          </p:nvSpPr>
          <p:spPr>
            <a:xfrm>
              <a:off x="1842325" y="4245150"/>
              <a:ext cx="201000" cy="207975"/>
            </a:xfrm>
            <a:custGeom>
              <a:rect b="b" l="l" r="r" t="t"/>
              <a:pathLst>
                <a:path extrusionOk="0" h="8319" w="8040">
                  <a:moveTo>
                    <a:pt x="8039" y="1968"/>
                  </a:moveTo>
                  <a:lnTo>
                    <a:pt x="8039" y="1968"/>
                  </a:lnTo>
                  <a:cubicBezTo>
                    <a:pt x="8039" y="1969"/>
                    <a:pt x="8039" y="1970"/>
                    <a:pt x="8039" y="1971"/>
                  </a:cubicBezTo>
                  <a:lnTo>
                    <a:pt x="8039" y="1971"/>
                  </a:lnTo>
                  <a:cubicBezTo>
                    <a:pt x="8039" y="1970"/>
                    <a:pt x="8039" y="1969"/>
                    <a:pt x="8039" y="1968"/>
                  </a:cubicBezTo>
                  <a:close/>
                  <a:moveTo>
                    <a:pt x="1134" y="0"/>
                  </a:moveTo>
                  <a:cubicBezTo>
                    <a:pt x="1068" y="234"/>
                    <a:pt x="968" y="434"/>
                    <a:pt x="868" y="668"/>
                  </a:cubicBezTo>
                  <a:cubicBezTo>
                    <a:pt x="100" y="3036"/>
                    <a:pt x="0" y="4137"/>
                    <a:pt x="601" y="5771"/>
                  </a:cubicBezTo>
                  <a:cubicBezTo>
                    <a:pt x="1031" y="6942"/>
                    <a:pt x="2556" y="8318"/>
                    <a:pt x="4074" y="8318"/>
                  </a:cubicBezTo>
                  <a:cubicBezTo>
                    <a:pt x="4675" y="8318"/>
                    <a:pt x="5275" y="8102"/>
                    <a:pt x="5804" y="7572"/>
                  </a:cubicBezTo>
                  <a:cubicBezTo>
                    <a:pt x="7272" y="6139"/>
                    <a:pt x="7705" y="4305"/>
                    <a:pt x="8039" y="1971"/>
                  </a:cubicBezTo>
                  <a:lnTo>
                    <a:pt x="8039" y="1971"/>
                  </a:lnTo>
                  <a:cubicBezTo>
                    <a:pt x="8020" y="2069"/>
                    <a:pt x="7296" y="4605"/>
                    <a:pt x="6605" y="4737"/>
                  </a:cubicBezTo>
                  <a:cubicBezTo>
                    <a:pt x="6566" y="4747"/>
                    <a:pt x="6529" y="4751"/>
                    <a:pt x="6494" y="4751"/>
                  </a:cubicBezTo>
                  <a:cubicBezTo>
                    <a:pt x="5923" y="4751"/>
                    <a:pt x="5814" y="3550"/>
                    <a:pt x="5971" y="3236"/>
                  </a:cubicBezTo>
                  <a:cubicBezTo>
                    <a:pt x="4239" y="2072"/>
                    <a:pt x="2815" y="1963"/>
                    <a:pt x="2339" y="1963"/>
                  </a:cubicBezTo>
                  <a:cubicBezTo>
                    <a:pt x="2228" y="1963"/>
                    <a:pt x="2169" y="1968"/>
                    <a:pt x="2169" y="1968"/>
                  </a:cubicBezTo>
                  <a:cubicBezTo>
                    <a:pt x="2169" y="1968"/>
                    <a:pt x="1570" y="3240"/>
                    <a:pt x="1063" y="3240"/>
                  </a:cubicBezTo>
                  <a:cubicBezTo>
                    <a:pt x="984" y="3240"/>
                    <a:pt x="907" y="3208"/>
                    <a:pt x="834" y="3136"/>
                  </a:cubicBezTo>
                  <a:cubicBezTo>
                    <a:pt x="301" y="2602"/>
                    <a:pt x="1034" y="367"/>
                    <a:pt x="11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45"/>
            <p:cNvSpPr/>
            <p:nvPr/>
          </p:nvSpPr>
          <p:spPr>
            <a:xfrm>
              <a:off x="1877425" y="4006600"/>
              <a:ext cx="87500" cy="303900"/>
            </a:xfrm>
            <a:custGeom>
              <a:rect b="b" l="l" r="r" t="t"/>
              <a:pathLst>
                <a:path extrusionOk="0" h="12156" w="3500">
                  <a:moveTo>
                    <a:pt x="3479" y="1"/>
                  </a:moveTo>
                  <a:cubicBezTo>
                    <a:pt x="2983" y="1"/>
                    <a:pt x="2389" y="2369"/>
                    <a:pt x="1665" y="4706"/>
                  </a:cubicBezTo>
                  <a:cubicBezTo>
                    <a:pt x="1265" y="6807"/>
                    <a:pt x="298" y="9609"/>
                    <a:pt x="131" y="10877"/>
                  </a:cubicBezTo>
                  <a:cubicBezTo>
                    <a:pt x="1" y="11677"/>
                    <a:pt x="292" y="12155"/>
                    <a:pt x="558" y="12155"/>
                  </a:cubicBezTo>
                  <a:cubicBezTo>
                    <a:pt x="703" y="12155"/>
                    <a:pt x="839" y="12015"/>
                    <a:pt x="898" y="11711"/>
                  </a:cubicBezTo>
                  <a:cubicBezTo>
                    <a:pt x="1098" y="10677"/>
                    <a:pt x="1332" y="9642"/>
                    <a:pt x="1665" y="8608"/>
                  </a:cubicBezTo>
                  <a:cubicBezTo>
                    <a:pt x="2099" y="7007"/>
                    <a:pt x="2733" y="3605"/>
                    <a:pt x="3066" y="1837"/>
                  </a:cubicBezTo>
                  <a:cubicBezTo>
                    <a:pt x="3100" y="1637"/>
                    <a:pt x="3166" y="1470"/>
                    <a:pt x="3200" y="1303"/>
                  </a:cubicBezTo>
                  <a:lnTo>
                    <a:pt x="3500" y="102"/>
                  </a:lnTo>
                  <a:cubicBezTo>
                    <a:pt x="3500" y="69"/>
                    <a:pt x="3500" y="36"/>
                    <a:pt x="3500" y="2"/>
                  </a:cubicBezTo>
                  <a:cubicBezTo>
                    <a:pt x="3493" y="1"/>
                    <a:pt x="3486" y="1"/>
                    <a:pt x="34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45"/>
            <p:cNvSpPr/>
            <p:nvPr/>
          </p:nvSpPr>
          <p:spPr>
            <a:xfrm>
              <a:off x="1981325" y="4045000"/>
              <a:ext cx="114525" cy="294950"/>
            </a:xfrm>
            <a:custGeom>
              <a:rect b="b" l="l" r="r" t="t"/>
              <a:pathLst>
                <a:path extrusionOk="0" h="11798" w="4581">
                  <a:moveTo>
                    <a:pt x="4281" y="1"/>
                  </a:moveTo>
                  <a:lnTo>
                    <a:pt x="4281" y="67"/>
                  </a:lnTo>
                  <a:cubicBezTo>
                    <a:pt x="4214" y="301"/>
                    <a:pt x="4114" y="601"/>
                    <a:pt x="4047" y="835"/>
                  </a:cubicBezTo>
                  <a:cubicBezTo>
                    <a:pt x="3947" y="1168"/>
                    <a:pt x="3847" y="1502"/>
                    <a:pt x="3680" y="1802"/>
                  </a:cubicBezTo>
                  <a:cubicBezTo>
                    <a:pt x="3013" y="3503"/>
                    <a:pt x="1679" y="6605"/>
                    <a:pt x="1212" y="8207"/>
                  </a:cubicBezTo>
                  <a:cubicBezTo>
                    <a:pt x="912" y="9207"/>
                    <a:pt x="578" y="10208"/>
                    <a:pt x="144" y="11175"/>
                  </a:cubicBezTo>
                  <a:cubicBezTo>
                    <a:pt x="1" y="11575"/>
                    <a:pt x="132" y="11798"/>
                    <a:pt x="363" y="11798"/>
                  </a:cubicBezTo>
                  <a:cubicBezTo>
                    <a:pt x="615" y="11798"/>
                    <a:pt x="984" y="11533"/>
                    <a:pt x="1245" y="10942"/>
                  </a:cubicBezTo>
                  <a:cubicBezTo>
                    <a:pt x="1746" y="9774"/>
                    <a:pt x="2346" y="6839"/>
                    <a:pt x="3180" y="4837"/>
                  </a:cubicBezTo>
                  <a:cubicBezTo>
                    <a:pt x="3513" y="3803"/>
                    <a:pt x="3947" y="3070"/>
                    <a:pt x="4147" y="2402"/>
                  </a:cubicBezTo>
                  <a:cubicBezTo>
                    <a:pt x="4414" y="1168"/>
                    <a:pt x="4581" y="201"/>
                    <a:pt x="428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45"/>
            <p:cNvSpPr/>
            <p:nvPr/>
          </p:nvSpPr>
          <p:spPr>
            <a:xfrm>
              <a:off x="1891525" y="4289825"/>
              <a:ext cx="107600" cy="38750"/>
            </a:xfrm>
            <a:custGeom>
              <a:rect b="b" l="l" r="r" t="t"/>
              <a:pathLst>
                <a:path extrusionOk="0" h="1550" w="4304">
                  <a:moveTo>
                    <a:pt x="582" y="1"/>
                  </a:moveTo>
                  <a:cubicBezTo>
                    <a:pt x="444" y="1"/>
                    <a:pt x="306" y="5"/>
                    <a:pt x="167" y="15"/>
                  </a:cubicBezTo>
                  <a:cubicBezTo>
                    <a:pt x="67" y="15"/>
                    <a:pt x="0" y="81"/>
                    <a:pt x="0" y="215"/>
                  </a:cubicBezTo>
                  <a:cubicBezTo>
                    <a:pt x="0" y="315"/>
                    <a:pt x="100" y="382"/>
                    <a:pt x="201" y="382"/>
                  </a:cubicBezTo>
                  <a:cubicBezTo>
                    <a:pt x="299" y="377"/>
                    <a:pt x="397" y="374"/>
                    <a:pt x="495" y="374"/>
                  </a:cubicBezTo>
                  <a:cubicBezTo>
                    <a:pt x="1759" y="374"/>
                    <a:pt x="2981" y="773"/>
                    <a:pt x="4003" y="1516"/>
                  </a:cubicBezTo>
                  <a:cubicBezTo>
                    <a:pt x="4003" y="1516"/>
                    <a:pt x="4037" y="1516"/>
                    <a:pt x="4070" y="1549"/>
                  </a:cubicBezTo>
                  <a:cubicBezTo>
                    <a:pt x="4137" y="1549"/>
                    <a:pt x="4203" y="1549"/>
                    <a:pt x="4270" y="1482"/>
                  </a:cubicBezTo>
                  <a:cubicBezTo>
                    <a:pt x="4303" y="1382"/>
                    <a:pt x="4303" y="1282"/>
                    <a:pt x="4237" y="1216"/>
                  </a:cubicBezTo>
                  <a:cubicBezTo>
                    <a:pt x="3149" y="430"/>
                    <a:pt x="1898" y="1"/>
                    <a:pt x="582"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45"/>
            <p:cNvSpPr/>
            <p:nvPr/>
          </p:nvSpPr>
          <p:spPr>
            <a:xfrm>
              <a:off x="1899850" y="4240925"/>
              <a:ext cx="119750" cy="42025"/>
            </a:xfrm>
            <a:custGeom>
              <a:rect b="b" l="l" r="r" t="t"/>
              <a:pathLst>
                <a:path extrusionOk="0" h="1681" w="4790">
                  <a:moveTo>
                    <a:pt x="328" y="1"/>
                  </a:moveTo>
                  <a:cubicBezTo>
                    <a:pt x="275" y="1"/>
                    <a:pt x="221" y="2"/>
                    <a:pt x="168" y="3"/>
                  </a:cubicBezTo>
                  <a:cubicBezTo>
                    <a:pt x="68" y="3"/>
                    <a:pt x="1" y="103"/>
                    <a:pt x="1" y="203"/>
                  </a:cubicBezTo>
                  <a:cubicBezTo>
                    <a:pt x="1" y="303"/>
                    <a:pt x="101" y="403"/>
                    <a:pt x="201" y="403"/>
                  </a:cubicBezTo>
                  <a:cubicBezTo>
                    <a:pt x="255" y="402"/>
                    <a:pt x="309" y="401"/>
                    <a:pt x="362" y="401"/>
                  </a:cubicBezTo>
                  <a:cubicBezTo>
                    <a:pt x="1807" y="401"/>
                    <a:pt x="3215" y="833"/>
                    <a:pt x="4437" y="1637"/>
                  </a:cubicBezTo>
                  <a:cubicBezTo>
                    <a:pt x="4471" y="1670"/>
                    <a:pt x="4471" y="1670"/>
                    <a:pt x="4504" y="1670"/>
                  </a:cubicBezTo>
                  <a:cubicBezTo>
                    <a:pt x="4526" y="1678"/>
                    <a:pt x="4546" y="1681"/>
                    <a:pt x="4565" y="1681"/>
                  </a:cubicBezTo>
                  <a:cubicBezTo>
                    <a:pt x="4723" y="1681"/>
                    <a:pt x="4790" y="1456"/>
                    <a:pt x="4671" y="1337"/>
                  </a:cubicBezTo>
                  <a:cubicBezTo>
                    <a:pt x="3381" y="466"/>
                    <a:pt x="1873" y="1"/>
                    <a:pt x="328"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45"/>
            <p:cNvSpPr/>
            <p:nvPr/>
          </p:nvSpPr>
          <p:spPr>
            <a:xfrm>
              <a:off x="1912375" y="4195625"/>
              <a:ext cx="119275" cy="41525"/>
            </a:xfrm>
            <a:custGeom>
              <a:rect b="b" l="l" r="r" t="t"/>
              <a:pathLst>
                <a:path extrusionOk="0" h="1661" w="4771">
                  <a:moveTo>
                    <a:pt x="871" y="0"/>
                  </a:moveTo>
                  <a:cubicBezTo>
                    <a:pt x="652" y="0"/>
                    <a:pt x="428" y="15"/>
                    <a:pt x="200" y="47"/>
                  </a:cubicBezTo>
                  <a:cubicBezTo>
                    <a:pt x="67" y="47"/>
                    <a:pt x="0" y="147"/>
                    <a:pt x="34" y="247"/>
                  </a:cubicBezTo>
                  <a:cubicBezTo>
                    <a:pt x="34" y="314"/>
                    <a:pt x="100" y="380"/>
                    <a:pt x="167" y="414"/>
                  </a:cubicBezTo>
                  <a:lnTo>
                    <a:pt x="234" y="414"/>
                  </a:lnTo>
                  <a:cubicBezTo>
                    <a:pt x="453" y="381"/>
                    <a:pt x="669" y="366"/>
                    <a:pt x="882" y="366"/>
                  </a:cubicBezTo>
                  <a:cubicBezTo>
                    <a:pt x="2836" y="366"/>
                    <a:pt x="4437" y="1614"/>
                    <a:pt x="4437" y="1614"/>
                  </a:cubicBezTo>
                  <a:cubicBezTo>
                    <a:pt x="4467" y="1644"/>
                    <a:pt x="4510" y="1661"/>
                    <a:pt x="4555" y="1661"/>
                  </a:cubicBezTo>
                  <a:cubicBezTo>
                    <a:pt x="4610" y="1661"/>
                    <a:pt x="4667" y="1636"/>
                    <a:pt x="4704" y="1581"/>
                  </a:cubicBezTo>
                  <a:cubicBezTo>
                    <a:pt x="4770" y="1514"/>
                    <a:pt x="4737" y="1381"/>
                    <a:pt x="4670" y="1348"/>
                  </a:cubicBezTo>
                  <a:cubicBezTo>
                    <a:pt x="4580" y="1287"/>
                    <a:pt x="2935" y="0"/>
                    <a:pt x="871"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45"/>
            <p:cNvSpPr/>
            <p:nvPr/>
          </p:nvSpPr>
          <p:spPr>
            <a:xfrm>
              <a:off x="1916550" y="4153250"/>
              <a:ext cx="129325" cy="41950"/>
            </a:xfrm>
            <a:custGeom>
              <a:rect b="b" l="l" r="r" t="t"/>
              <a:pathLst>
                <a:path extrusionOk="0" h="1678" w="5173">
                  <a:moveTo>
                    <a:pt x="1078" y="1"/>
                  </a:moveTo>
                  <a:cubicBezTo>
                    <a:pt x="783" y="1"/>
                    <a:pt x="479" y="23"/>
                    <a:pt x="167" y="74"/>
                  </a:cubicBezTo>
                  <a:cubicBezTo>
                    <a:pt x="67" y="74"/>
                    <a:pt x="0" y="174"/>
                    <a:pt x="33" y="274"/>
                  </a:cubicBezTo>
                  <a:cubicBezTo>
                    <a:pt x="33" y="341"/>
                    <a:pt x="100" y="407"/>
                    <a:pt x="167" y="441"/>
                  </a:cubicBezTo>
                  <a:lnTo>
                    <a:pt x="234" y="441"/>
                  </a:lnTo>
                  <a:cubicBezTo>
                    <a:pt x="508" y="396"/>
                    <a:pt x="778" y="377"/>
                    <a:pt x="1040" y="377"/>
                  </a:cubicBezTo>
                  <a:cubicBezTo>
                    <a:pt x="3143" y="377"/>
                    <a:pt x="4804" y="1642"/>
                    <a:pt x="4804" y="1642"/>
                  </a:cubicBezTo>
                  <a:cubicBezTo>
                    <a:pt x="4835" y="1667"/>
                    <a:pt x="4869" y="1678"/>
                    <a:pt x="4902" y="1678"/>
                  </a:cubicBezTo>
                  <a:cubicBezTo>
                    <a:pt x="5044" y="1678"/>
                    <a:pt x="5172" y="1477"/>
                    <a:pt x="5037" y="1341"/>
                  </a:cubicBezTo>
                  <a:cubicBezTo>
                    <a:pt x="4978" y="1282"/>
                    <a:pt x="3306" y="1"/>
                    <a:pt x="1078"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45"/>
            <p:cNvSpPr/>
            <p:nvPr/>
          </p:nvSpPr>
          <p:spPr>
            <a:xfrm>
              <a:off x="1929050" y="4106000"/>
              <a:ext cx="128450" cy="43675"/>
            </a:xfrm>
            <a:custGeom>
              <a:rect b="b" l="l" r="r" t="t"/>
              <a:pathLst>
                <a:path extrusionOk="0" h="1747" w="5138">
                  <a:moveTo>
                    <a:pt x="993" y="1"/>
                  </a:moveTo>
                  <a:cubicBezTo>
                    <a:pt x="733" y="1"/>
                    <a:pt x="468" y="20"/>
                    <a:pt x="201" y="62"/>
                  </a:cubicBezTo>
                  <a:cubicBezTo>
                    <a:pt x="101" y="96"/>
                    <a:pt x="0" y="196"/>
                    <a:pt x="34" y="296"/>
                  </a:cubicBezTo>
                  <a:cubicBezTo>
                    <a:pt x="34" y="363"/>
                    <a:pt x="101" y="396"/>
                    <a:pt x="167" y="429"/>
                  </a:cubicBezTo>
                  <a:cubicBezTo>
                    <a:pt x="167" y="429"/>
                    <a:pt x="201" y="463"/>
                    <a:pt x="234" y="463"/>
                  </a:cubicBezTo>
                  <a:cubicBezTo>
                    <a:pt x="499" y="413"/>
                    <a:pt x="763" y="391"/>
                    <a:pt x="1024" y="391"/>
                  </a:cubicBezTo>
                  <a:cubicBezTo>
                    <a:pt x="3027" y="391"/>
                    <a:pt x="4804" y="1697"/>
                    <a:pt x="4804" y="1697"/>
                  </a:cubicBezTo>
                  <a:cubicBezTo>
                    <a:pt x="4837" y="1730"/>
                    <a:pt x="4887" y="1747"/>
                    <a:pt x="4937" y="1747"/>
                  </a:cubicBezTo>
                  <a:cubicBezTo>
                    <a:pt x="4987" y="1747"/>
                    <a:pt x="5037" y="1730"/>
                    <a:pt x="5071" y="1697"/>
                  </a:cubicBezTo>
                  <a:cubicBezTo>
                    <a:pt x="5137" y="1597"/>
                    <a:pt x="5137" y="1497"/>
                    <a:pt x="5071" y="1430"/>
                  </a:cubicBezTo>
                  <a:cubicBezTo>
                    <a:pt x="5011" y="1341"/>
                    <a:pt x="3169" y="1"/>
                    <a:pt x="99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45"/>
            <p:cNvSpPr/>
            <p:nvPr/>
          </p:nvSpPr>
          <p:spPr>
            <a:xfrm>
              <a:off x="1978250" y="2232050"/>
              <a:ext cx="860650" cy="1704450"/>
            </a:xfrm>
            <a:custGeom>
              <a:rect b="b" l="l" r="r" t="t"/>
              <a:pathLst>
                <a:path extrusionOk="0" h="68178" w="34426">
                  <a:moveTo>
                    <a:pt x="11976" y="0"/>
                  </a:moveTo>
                  <a:cubicBezTo>
                    <a:pt x="10308" y="3736"/>
                    <a:pt x="8773" y="5604"/>
                    <a:pt x="7973" y="13743"/>
                  </a:cubicBezTo>
                  <a:cubicBezTo>
                    <a:pt x="6505" y="28254"/>
                    <a:pt x="5605" y="38995"/>
                    <a:pt x="5605" y="38995"/>
                  </a:cubicBezTo>
                  <a:cubicBezTo>
                    <a:pt x="5271" y="40529"/>
                    <a:pt x="4337" y="44065"/>
                    <a:pt x="2869" y="50136"/>
                  </a:cubicBezTo>
                  <a:cubicBezTo>
                    <a:pt x="1502" y="55707"/>
                    <a:pt x="1" y="66915"/>
                    <a:pt x="1" y="66915"/>
                  </a:cubicBezTo>
                  <a:cubicBezTo>
                    <a:pt x="1" y="66915"/>
                    <a:pt x="1441" y="67348"/>
                    <a:pt x="3376" y="67348"/>
                  </a:cubicBezTo>
                  <a:cubicBezTo>
                    <a:pt x="4572" y="67348"/>
                    <a:pt x="5956" y="67183"/>
                    <a:pt x="7306" y="66648"/>
                  </a:cubicBezTo>
                  <a:cubicBezTo>
                    <a:pt x="9441" y="61311"/>
                    <a:pt x="14644" y="48135"/>
                    <a:pt x="16412" y="41697"/>
                  </a:cubicBezTo>
                  <a:cubicBezTo>
                    <a:pt x="18180" y="35359"/>
                    <a:pt x="21116" y="25685"/>
                    <a:pt x="21116" y="25685"/>
                  </a:cubicBezTo>
                  <a:lnTo>
                    <a:pt x="23217" y="40362"/>
                  </a:lnTo>
                  <a:cubicBezTo>
                    <a:pt x="23217" y="40362"/>
                    <a:pt x="22717" y="46233"/>
                    <a:pt x="22884" y="49669"/>
                  </a:cubicBezTo>
                  <a:cubicBezTo>
                    <a:pt x="23050" y="53705"/>
                    <a:pt x="24818" y="67415"/>
                    <a:pt x="24818" y="67415"/>
                  </a:cubicBezTo>
                  <a:cubicBezTo>
                    <a:pt x="24818" y="67415"/>
                    <a:pt x="26357" y="68178"/>
                    <a:pt x="28265" y="68178"/>
                  </a:cubicBezTo>
                  <a:cubicBezTo>
                    <a:pt x="29370" y="68178"/>
                    <a:pt x="30598" y="67922"/>
                    <a:pt x="31723" y="67115"/>
                  </a:cubicBezTo>
                  <a:cubicBezTo>
                    <a:pt x="31723" y="67115"/>
                    <a:pt x="33491" y="44332"/>
                    <a:pt x="33558" y="39495"/>
                  </a:cubicBezTo>
                  <a:cubicBezTo>
                    <a:pt x="33725" y="29988"/>
                    <a:pt x="34425" y="9974"/>
                    <a:pt x="32891"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45"/>
            <p:cNvSpPr/>
            <p:nvPr/>
          </p:nvSpPr>
          <p:spPr>
            <a:xfrm>
              <a:off x="1978250" y="3839850"/>
              <a:ext cx="182650" cy="121000"/>
            </a:xfrm>
            <a:custGeom>
              <a:rect b="b" l="l" r="r" t="t"/>
              <a:pathLst>
                <a:path extrusionOk="0" h="4840" w="7306">
                  <a:moveTo>
                    <a:pt x="367" y="1"/>
                  </a:moveTo>
                  <a:lnTo>
                    <a:pt x="1" y="2603"/>
                  </a:lnTo>
                  <a:cubicBezTo>
                    <a:pt x="1" y="2603"/>
                    <a:pt x="601" y="3837"/>
                    <a:pt x="3236" y="4504"/>
                  </a:cubicBezTo>
                  <a:cubicBezTo>
                    <a:pt x="4237" y="4761"/>
                    <a:pt x="4951" y="4840"/>
                    <a:pt x="5452" y="4840"/>
                  </a:cubicBezTo>
                  <a:cubicBezTo>
                    <a:pt x="6253" y="4840"/>
                    <a:pt x="6505" y="4637"/>
                    <a:pt x="6505" y="4637"/>
                  </a:cubicBezTo>
                  <a:lnTo>
                    <a:pt x="7306" y="2336"/>
                  </a:lnTo>
                  <a:lnTo>
                    <a:pt x="7306" y="2336"/>
                  </a:lnTo>
                  <a:cubicBezTo>
                    <a:pt x="7093" y="2374"/>
                    <a:pt x="6864" y="2391"/>
                    <a:pt x="6624" y="2391"/>
                  </a:cubicBezTo>
                  <a:cubicBezTo>
                    <a:pt x="4522" y="2391"/>
                    <a:pt x="1505" y="1048"/>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45"/>
            <p:cNvSpPr/>
            <p:nvPr/>
          </p:nvSpPr>
          <p:spPr>
            <a:xfrm>
              <a:off x="2593700" y="3876550"/>
              <a:ext cx="180150" cy="81750"/>
            </a:xfrm>
            <a:custGeom>
              <a:rect b="b" l="l" r="r" t="t"/>
              <a:pathLst>
                <a:path extrusionOk="0" h="3270" w="7206">
                  <a:moveTo>
                    <a:pt x="0" y="1"/>
                  </a:moveTo>
                  <a:lnTo>
                    <a:pt x="134" y="2436"/>
                  </a:lnTo>
                  <a:cubicBezTo>
                    <a:pt x="134" y="2436"/>
                    <a:pt x="1134" y="3270"/>
                    <a:pt x="3803" y="3270"/>
                  </a:cubicBezTo>
                  <a:cubicBezTo>
                    <a:pt x="6505" y="3236"/>
                    <a:pt x="7139" y="2369"/>
                    <a:pt x="7139" y="2369"/>
                  </a:cubicBezTo>
                  <a:lnTo>
                    <a:pt x="7205" y="1"/>
                  </a:lnTo>
                  <a:lnTo>
                    <a:pt x="7205" y="1"/>
                  </a:lnTo>
                  <a:cubicBezTo>
                    <a:pt x="6334" y="451"/>
                    <a:pt x="5043" y="641"/>
                    <a:pt x="3757" y="641"/>
                  </a:cubicBezTo>
                  <a:cubicBezTo>
                    <a:pt x="2285" y="641"/>
                    <a:pt x="819" y="392"/>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45"/>
            <p:cNvSpPr/>
            <p:nvPr/>
          </p:nvSpPr>
          <p:spPr>
            <a:xfrm>
              <a:off x="2506125" y="2538925"/>
              <a:ext cx="259375" cy="699700"/>
            </a:xfrm>
            <a:custGeom>
              <a:rect b="b" l="l" r="r" t="t"/>
              <a:pathLst>
                <a:path extrusionOk="0" h="27988" w="10375">
                  <a:moveTo>
                    <a:pt x="10375" y="1"/>
                  </a:moveTo>
                  <a:lnTo>
                    <a:pt x="10375" y="1"/>
                  </a:lnTo>
                  <a:cubicBezTo>
                    <a:pt x="8073" y="2169"/>
                    <a:pt x="1769" y="2869"/>
                    <a:pt x="1769" y="2869"/>
                  </a:cubicBezTo>
                  <a:lnTo>
                    <a:pt x="1" y="13410"/>
                  </a:lnTo>
                  <a:lnTo>
                    <a:pt x="2069" y="27987"/>
                  </a:lnTo>
                  <a:lnTo>
                    <a:pt x="1268" y="13444"/>
                  </a:lnTo>
                  <a:lnTo>
                    <a:pt x="3170" y="4671"/>
                  </a:lnTo>
                  <a:cubicBezTo>
                    <a:pt x="7472" y="4070"/>
                    <a:pt x="10374" y="1"/>
                    <a:pt x="1037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45"/>
            <p:cNvSpPr/>
            <p:nvPr/>
          </p:nvSpPr>
          <p:spPr>
            <a:xfrm>
              <a:off x="2722950" y="1559750"/>
              <a:ext cx="458675" cy="437150"/>
            </a:xfrm>
            <a:custGeom>
              <a:rect b="b" l="l" r="r" t="t"/>
              <a:pathLst>
                <a:path extrusionOk="0" h="17486" w="18347">
                  <a:moveTo>
                    <a:pt x="459" y="1"/>
                  </a:moveTo>
                  <a:cubicBezTo>
                    <a:pt x="313" y="1"/>
                    <a:pt x="160" y="2"/>
                    <a:pt x="0" y="6"/>
                  </a:cubicBezTo>
                  <a:lnTo>
                    <a:pt x="1335" y="9179"/>
                  </a:lnTo>
                  <a:cubicBezTo>
                    <a:pt x="1335" y="9179"/>
                    <a:pt x="4370" y="11281"/>
                    <a:pt x="7172" y="13316"/>
                  </a:cubicBezTo>
                  <a:cubicBezTo>
                    <a:pt x="9974" y="15351"/>
                    <a:pt x="12109" y="16651"/>
                    <a:pt x="15111" y="17485"/>
                  </a:cubicBezTo>
                  <a:lnTo>
                    <a:pt x="18347" y="12915"/>
                  </a:lnTo>
                  <a:cubicBezTo>
                    <a:pt x="18347" y="12915"/>
                    <a:pt x="5604" y="1941"/>
                    <a:pt x="4570" y="1274"/>
                  </a:cubicBezTo>
                  <a:cubicBezTo>
                    <a:pt x="3406" y="518"/>
                    <a:pt x="2895" y="1"/>
                    <a:pt x="459" y="1"/>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45"/>
            <p:cNvSpPr/>
            <p:nvPr/>
          </p:nvSpPr>
          <p:spPr>
            <a:xfrm>
              <a:off x="2041625" y="1449050"/>
              <a:ext cx="512900" cy="333575"/>
            </a:xfrm>
            <a:custGeom>
              <a:rect b="b" l="l" r="r" t="t"/>
              <a:pathLst>
                <a:path extrusionOk="0" h="13343" w="20516">
                  <a:moveTo>
                    <a:pt x="5605" y="1"/>
                  </a:moveTo>
                  <a:cubicBezTo>
                    <a:pt x="5539" y="1"/>
                    <a:pt x="5472" y="10"/>
                    <a:pt x="5405" y="31"/>
                  </a:cubicBezTo>
                  <a:cubicBezTo>
                    <a:pt x="5071" y="131"/>
                    <a:pt x="4804" y="431"/>
                    <a:pt x="4737" y="798"/>
                  </a:cubicBezTo>
                  <a:cubicBezTo>
                    <a:pt x="4471" y="1532"/>
                    <a:pt x="4471" y="2333"/>
                    <a:pt x="4671" y="3067"/>
                  </a:cubicBezTo>
                  <a:cubicBezTo>
                    <a:pt x="3737" y="2766"/>
                    <a:pt x="2936" y="2099"/>
                    <a:pt x="2436" y="1232"/>
                  </a:cubicBezTo>
                  <a:cubicBezTo>
                    <a:pt x="2336" y="965"/>
                    <a:pt x="2169" y="732"/>
                    <a:pt x="1935" y="598"/>
                  </a:cubicBezTo>
                  <a:cubicBezTo>
                    <a:pt x="1833" y="557"/>
                    <a:pt x="1731" y="538"/>
                    <a:pt x="1633" y="538"/>
                  </a:cubicBezTo>
                  <a:cubicBezTo>
                    <a:pt x="1410" y="538"/>
                    <a:pt x="1207" y="636"/>
                    <a:pt x="1068" y="798"/>
                  </a:cubicBezTo>
                  <a:cubicBezTo>
                    <a:pt x="835" y="1032"/>
                    <a:pt x="701" y="1299"/>
                    <a:pt x="634" y="1632"/>
                  </a:cubicBezTo>
                  <a:cubicBezTo>
                    <a:pt x="1" y="4001"/>
                    <a:pt x="1001" y="6502"/>
                    <a:pt x="3070" y="7803"/>
                  </a:cubicBezTo>
                  <a:cubicBezTo>
                    <a:pt x="2975" y="7809"/>
                    <a:pt x="2880" y="7812"/>
                    <a:pt x="2786" y="7812"/>
                  </a:cubicBezTo>
                  <a:cubicBezTo>
                    <a:pt x="2314" y="7812"/>
                    <a:pt x="1846" y="7742"/>
                    <a:pt x="1402" y="7603"/>
                  </a:cubicBezTo>
                  <a:cubicBezTo>
                    <a:pt x="1321" y="7587"/>
                    <a:pt x="1242" y="7579"/>
                    <a:pt x="1166" y="7579"/>
                  </a:cubicBezTo>
                  <a:cubicBezTo>
                    <a:pt x="928" y="7579"/>
                    <a:pt x="719" y="7660"/>
                    <a:pt x="568" y="7837"/>
                  </a:cubicBezTo>
                  <a:cubicBezTo>
                    <a:pt x="334" y="8170"/>
                    <a:pt x="268" y="8604"/>
                    <a:pt x="401" y="8971"/>
                  </a:cubicBezTo>
                  <a:cubicBezTo>
                    <a:pt x="768" y="10072"/>
                    <a:pt x="1502" y="11039"/>
                    <a:pt x="2502" y="11673"/>
                  </a:cubicBezTo>
                  <a:cubicBezTo>
                    <a:pt x="4266" y="12807"/>
                    <a:pt x="6500" y="13343"/>
                    <a:pt x="8780" y="13343"/>
                  </a:cubicBezTo>
                  <a:cubicBezTo>
                    <a:pt x="12063" y="13343"/>
                    <a:pt x="15442" y="12233"/>
                    <a:pt x="17647" y="10205"/>
                  </a:cubicBezTo>
                  <a:cubicBezTo>
                    <a:pt x="19448" y="8537"/>
                    <a:pt x="20515" y="6035"/>
                    <a:pt x="20115" y="3600"/>
                  </a:cubicBezTo>
                  <a:cubicBezTo>
                    <a:pt x="20015" y="3000"/>
                    <a:pt x="19781" y="2433"/>
                    <a:pt x="19481" y="1899"/>
                  </a:cubicBezTo>
                  <a:cubicBezTo>
                    <a:pt x="19381" y="1666"/>
                    <a:pt x="19214" y="1499"/>
                    <a:pt x="19081" y="1299"/>
                  </a:cubicBezTo>
                  <a:cubicBezTo>
                    <a:pt x="18379" y="557"/>
                    <a:pt x="17376" y="309"/>
                    <a:pt x="16355" y="309"/>
                  </a:cubicBezTo>
                  <a:cubicBezTo>
                    <a:pt x="15677" y="309"/>
                    <a:pt x="14990" y="418"/>
                    <a:pt x="14378" y="565"/>
                  </a:cubicBezTo>
                  <a:cubicBezTo>
                    <a:pt x="13010" y="898"/>
                    <a:pt x="11709" y="1432"/>
                    <a:pt x="10275" y="1599"/>
                  </a:cubicBezTo>
                  <a:cubicBezTo>
                    <a:pt x="10100" y="1617"/>
                    <a:pt x="9926" y="1626"/>
                    <a:pt x="9751" y="1626"/>
                  </a:cubicBezTo>
                  <a:cubicBezTo>
                    <a:pt x="8622" y="1626"/>
                    <a:pt x="7501" y="1254"/>
                    <a:pt x="6605" y="531"/>
                  </a:cubicBezTo>
                  <a:cubicBezTo>
                    <a:pt x="6296" y="278"/>
                    <a:pt x="5962" y="1"/>
                    <a:pt x="5605"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45"/>
            <p:cNvSpPr/>
            <p:nvPr/>
          </p:nvSpPr>
          <p:spPr>
            <a:xfrm>
              <a:off x="2277625" y="1549050"/>
              <a:ext cx="613800" cy="736375"/>
            </a:xfrm>
            <a:custGeom>
              <a:rect b="b" l="l" r="r" t="t"/>
              <a:pathLst>
                <a:path extrusionOk="0" h="29455" w="24552">
                  <a:moveTo>
                    <a:pt x="8640" y="1"/>
                  </a:moveTo>
                  <a:lnTo>
                    <a:pt x="3036" y="568"/>
                  </a:lnTo>
                  <a:cubicBezTo>
                    <a:pt x="3270" y="4671"/>
                    <a:pt x="2269" y="8740"/>
                    <a:pt x="201" y="12276"/>
                  </a:cubicBezTo>
                  <a:lnTo>
                    <a:pt x="1869" y="21883"/>
                  </a:lnTo>
                  <a:cubicBezTo>
                    <a:pt x="1935" y="23651"/>
                    <a:pt x="768" y="25485"/>
                    <a:pt x="1" y="27320"/>
                  </a:cubicBezTo>
                  <a:cubicBezTo>
                    <a:pt x="1" y="27320"/>
                    <a:pt x="5797" y="29455"/>
                    <a:pt x="11994" y="29455"/>
                  </a:cubicBezTo>
                  <a:cubicBezTo>
                    <a:pt x="15093" y="29455"/>
                    <a:pt x="18292" y="28921"/>
                    <a:pt x="20916" y="27320"/>
                  </a:cubicBezTo>
                  <a:cubicBezTo>
                    <a:pt x="20916" y="27320"/>
                    <a:pt x="20816" y="19214"/>
                    <a:pt x="21016" y="16713"/>
                  </a:cubicBezTo>
                  <a:cubicBezTo>
                    <a:pt x="23884" y="13710"/>
                    <a:pt x="24552" y="10375"/>
                    <a:pt x="22617" y="6672"/>
                  </a:cubicBezTo>
                  <a:cubicBezTo>
                    <a:pt x="21349" y="4337"/>
                    <a:pt x="19715" y="2202"/>
                    <a:pt x="17813" y="401"/>
                  </a:cubicBezTo>
                  <a:lnTo>
                    <a:pt x="14011" y="134"/>
                  </a:lnTo>
                  <a:lnTo>
                    <a:pt x="86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45"/>
            <p:cNvSpPr/>
            <p:nvPr/>
          </p:nvSpPr>
          <p:spPr>
            <a:xfrm>
              <a:off x="2262625" y="1001550"/>
              <a:ext cx="527075" cy="456625"/>
            </a:xfrm>
            <a:custGeom>
              <a:rect b="b" l="l" r="r" t="t"/>
              <a:pathLst>
                <a:path extrusionOk="0" h="18265" w="21083">
                  <a:moveTo>
                    <a:pt x="10759" y="1"/>
                  </a:moveTo>
                  <a:cubicBezTo>
                    <a:pt x="8972" y="1"/>
                    <a:pt x="7149" y="806"/>
                    <a:pt x="5671" y="1719"/>
                  </a:cubicBezTo>
                  <a:cubicBezTo>
                    <a:pt x="4103" y="2687"/>
                    <a:pt x="2702" y="3888"/>
                    <a:pt x="1535" y="5322"/>
                  </a:cubicBezTo>
                  <a:cubicBezTo>
                    <a:pt x="901" y="5989"/>
                    <a:pt x="434" y="6823"/>
                    <a:pt x="134" y="7690"/>
                  </a:cubicBezTo>
                  <a:cubicBezTo>
                    <a:pt x="0" y="8024"/>
                    <a:pt x="0" y="8424"/>
                    <a:pt x="134" y="8758"/>
                  </a:cubicBezTo>
                  <a:cubicBezTo>
                    <a:pt x="334" y="9125"/>
                    <a:pt x="701" y="9358"/>
                    <a:pt x="1134" y="9392"/>
                  </a:cubicBezTo>
                  <a:cubicBezTo>
                    <a:pt x="1529" y="9392"/>
                    <a:pt x="1956" y="9359"/>
                    <a:pt x="2352" y="9230"/>
                  </a:cubicBezTo>
                  <a:lnTo>
                    <a:pt x="2352" y="9230"/>
                  </a:lnTo>
                  <a:cubicBezTo>
                    <a:pt x="2101" y="9344"/>
                    <a:pt x="2906" y="10628"/>
                    <a:pt x="3103" y="10726"/>
                  </a:cubicBezTo>
                  <a:cubicBezTo>
                    <a:pt x="3571" y="10960"/>
                    <a:pt x="4090" y="11066"/>
                    <a:pt x="4638" y="11066"/>
                  </a:cubicBezTo>
                  <a:cubicBezTo>
                    <a:pt x="4715" y="11066"/>
                    <a:pt x="4792" y="11064"/>
                    <a:pt x="4870" y="11059"/>
                  </a:cubicBezTo>
                  <a:cubicBezTo>
                    <a:pt x="5271" y="11059"/>
                    <a:pt x="5671" y="10959"/>
                    <a:pt x="6071" y="10926"/>
                  </a:cubicBezTo>
                  <a:cubicBezTo>
                    <a:pt x="6238" y="10926"/>
                    <a:pt x="6438" y="10901"/>
                    <a:pt x="6630" y="10901"/>
                  </a:cubicBezTo>
                  <a:cubicBezTo>
                    <a:pt x="6822" y="10901"/>
                    <a:pt x="7005" y="10926"/>
                    <a:pt x="7139" y="11026"/>
                  </a:cubicBezTo>
                  <a:cubicBezTo>
                    <a:pt x="7406" y="11260"/>
                    <a:pt x="7639" y="11493"/>
                    <a:pt x="7839" y="11760"/>
                  </a:cubicBezTo>
                  <a:lnTo>
                    <a:pt x="8673" y="12561"/>
                  </a:lnTo>
                  <a:lnTo>
                    <a:pt x="11909" y="15663"/>
                  </a:lnTo>
                  <a:cubicBezTo>
                    <a:pt x="13076" y="16764"/>
                    <a:pt x="14244" y="17164"/>
                    <a:pt x="15378" y="18265"/>
                  </a:cubicBezTo>
                  <a:cubicBezTo>
                    <a:pt x="16045" y="16964"/>
                    <a:pt x="16879" y="16196"/>
                    <a:pt x="18547" y="14395"/>
                  </a:cubicBezTo>
                  <a:cubicBezTo>
                    <a:pt x="21082" y="11593"/>
                    <a:pt x="20915" y="5756"/>
                    <a:pt x="18547" y="4155"/>
                  </a:cubicBezTo>
                  <a:cubicBezTo>
                    <a:pt x="17012" y="2086"/>
                    <a:pt x="14511" y="752"/>
                    <a:pt x="12042" y="152"/>
                  </a:cubicBezTo>
                  <a:cubicBezTo>
                    <a:pt x="11620" y="48"/>
                    <a:pt x="11191" y="1"/>
                    <a:pt x="1075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45"/>
            <p:cNvSpPr/>
            <p:nvPr/>
          </p:nvSpPr>
          <p:spPr>
            <a:xfrm>
              <a:off x="2309325" y="1079550"/>
              <a:ext cx="467850" cy="619625"/>
            </a:xfrm>
            <a:custGeom>
              <a:rect b="b" l="l" r="r" t="t"/>
              <a:pathLst>
                <a:path extrusionOk="0" h="24785" w="18714">
                  <a:moveTo>
                    <a:pt x="4070" y="0"/>
                  </a:moveTo>
                  <a:cubicBezTo>
                    <a:pt x="3636" y="34"/>
                    <a:pt x="2936" y="0"/>
                    <a:pt x="2535" y="167"/>
                  </a:cubicBezTo>
                  <a:cubicBezTo>
                    <a:pt x="1301" y="834"/>
                    <a:pt x="0" y="2102"/>
                    <a:pt x="267" y="8473"/>
                  </a:cubicBezTo>
                  <a:cubicBezTo>
                    <a:pt x="501" y="13477"/>
                    <a:pt x="1835" y="15845"/>
                    <a:pt x="2702" y="16279"/>
                  </a:cubicBezTo>
                  <a:cubicBezTo>
                    <a:pt x="3308" y="16582"/>
                    <a:pt x="3996" y="16722"/>
                    <a:pt x="4924" y="16722"/>
                  </a:cubicBezTo>
                  <a:cubicBezTo>
                    <a:pt x="5324" y="16722"/>
                    <a:pt x="5769" y="16696"/>
                    <a:pt x="6271" y="16646"/>
                  </a:cubicBezTo>
                  <a:lnTo>
                    <a:pt x="6271" y="19481"/>
                  </a:lnTo>
                  <a:cubicBezTo>
                    <a:pt x="6238" y="19648"/>
                    <a:pt x="9073" y="23817"/>
                    <a:pt x="13143" y="24785"/>
                  </a:cubicBezTo>
                  <a:cubicBezTo>
                    <a:pt x="14411" y="23384"/>
                    <a:pt x="14878" y="21516"/>
                    <a:pt x="13477" y="19081"/>
                  </a:cubicBezTo>
                  <a:lnTo>
                    <a:pt x="13577" y="11876"/>
                  </a:lnTo>
                  <a:cubicBezTo>
                    <a:pt x="14044" y="12259"/>
                    <a:pt x="14619" y="12451"/>
                    <a:pt x="15194" y="12451"/>
                  </a:cubicBezTo>
                  <a:cubicBezTo>
                    <a:pt x="15770" y="12451"/>
                    <a:pt x="16345" y="12259"/>
                    <a:pt x="16812" y="11876"/>
                  </a:cubicBezTo>
                  <a:cubicBezTo>
                    <a:pt x="18213" y="10741"/>
                    <a:pt x="18714" y="8373"/>
                    <a:pt x="17479" y="7472"/>
                  </a:cubicBezTo>
                  <a:cubicBezTo>
                    <a:pt x="16992" y="7125"/>
                    <a:pt x="16539" y="6983"/>
                    <a:pt x="16128" y="6983"/>
                  </a:cubicBezTo>
                  <a:cubicBezTo>
                    <a:pt x="15276" y="6983"/>
                    <a:pt x="14605" y="7598"/>
                    <a:pt x="14177" y="8273"/>
                  </a:cubicBezTo>
                  <a:cubicBezTo>
                    <a:pt x="14077" y="8540"/>
                    <a:pt x="13877" y="8773"/>
                    <a:pt x="13677" y="8940"/>
                  </a:cubicBezTo>
                  <a:cubicBezTo>
                    <a:pt x="13547" y="9005"/>
                    <a:pt x="13418" y="9042"/>
                    <a:pt x="13289" y="9042"/>
                  </a:cubicBezTo>
                  <a:cubicBezTo>
                    <a:pt x="13218" y="9042"/>
                    <a:pt x="13147" y="9031"/>
                    <a:pt x="13076" y="9007"/>
                  </a:cubicBezTo>
                  <a:cubicBezTo>
                    <a:pt x="12509" y="8773"/>
                    <a:pt x="12376" y="8040"/>
                    <a:pt x="12276" y="7539"/>
                  </a:cubicBezTo>
                  <a:cubicBezTo>
                    <a:pt x="12109" y="6805"/>
                    <a:pt x="12076" y="6071"/>
                    <a:pt x="12176" y="5338"/>
                  </a:cubicBezTo>
                  <a:lnTo>
                    <a:pt x="12176" y="5338"/>
                  </a:lnTo>
                  <a:cubicBezTo>
                    <a:pt x="11875" y="5604"/>
                    <a:pt x="11475" y="5771"/>
                    <a:pt x="11075" y="5805"/>
                  </a:cubicBezTo>
                  <a:cubicBezTo>
                    <a:pt x="10675" y="5805"/>
                    <a:pt x="10274" y="5604"/>
                    <a:pt x="10041" y="5271"/>
                  </a:cubicBezTo>
                  <a:cubicBezTo>
                    <a:pt x="9774" y="4804"/>
                    <a:pt x="9674" y="4304"/>
                    <a:pt x="9741" y="3770"/>
                  </a:cubicBezTo>
                  <a:cubicBezTo>
                    <a:pt x="9707" y="3169"/>
                    <a:pt x="9674" y="2302"/>
                    <a:pt x="9407" y="1768"/>
                  </a:cubicBezTo>
                  <a:cubicBezTo>
                    <a:pt x="9174" y="1368"/>
                    <a:pt x="8540" y="1068"/>
                    <a:pt x="8139" y="868"/>
                  </a:cubicBezTo>
                  <a:cubicBezTo>
                    <a:pt x="7398" y="481"/>
                    <a:pt x="6533" y="32"/>
                    <a:pt x="5693" y="32"/>
                  </a:cubicBezTo>
                  <a:cubicBezTo>
                    <a:pt x="5663" y="32"/>
                    <a:pt x="5634" y="33"/>
                    <a:pt x="5604" y="34"/>
                  </a:cubicBezTo>
                  <a:cubicBezTo>
                    <a:pt x="5104" y="34"/>
                    <a:pt x="4570" y="0"/>
                    <a:pt x="407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45"/>
            <p:cNvSpPr/>
            <p:nvPr/>
          </p:nvSpPr>
          <p:spPr>
            <a:xfrm>
              <a:off x="2669575" y="1278025"/>
              <a:ext cx="67575" cy="88125"/>
            </a:xfrm>
            <a:custGeom>
              <a:rect b="b" l="l" r="r" t="t"/>
              <a:pathLst>
                <a:path extrusionOk="0" h="3525" w="2703">
                  <a:moveTo>
                    <a:pt x="1568" y="0"/>
                  </a:moveTo>
                  <a:cubicBezTo>
                    <a:pt x="1001" y="34"/>
                    <a:pt x="501" y="434"/>
                    <a:pt x="368" y="968"/>
                  </a:cubicBezTo>
                  <a:cubicBezTo>
                    <a:pt x="334" y="1101"/>
                    <a:pt x="434" y="1201"/>
                    <a:pt x="534" y="1235"/>
                  </a:cubicBezTo>
                  <a:cubicBezTo>
                    <a:pt x="701" y="1268"/>
                    <a:pt x="835" y="1268"/>
                    <a:pt x="968" y="1301"/>
                  </a:cubicBezTo>
                  <a:cubicBezTo>
                    <a:pt x="1101" y="1335"/>
                    <a:pt x="1135" y="1401"/>
                    <a:pt x="1135" y="1535"/>
                  </a:cubicBezTo>
                  <a:cubicBezTo>
                    <a:pt x="1168" y="1702"/>
                    <a:pt x="1101" y="1835"/>
                    <a:pt x="968" y="1969"/>
                  </a:cubicBezTo>
                  <a:cubicBezTo>
                    <a:pt x="868" y="2044"/>
                    <a:pt x="768" y="2081"/>
                    <a:pt x="654" y="2081"/>
                  </a:cubicBezTo>
                  <a:cubicBezTo>
                    <a:pt x="616" y="2081"/>
                    <a:pt x="576" y="2077"/>
                    <a:pt x="534" y="2069"/>
                  </a:cubicBezTo>
                  <a:cubicBezTo>
                    <a:pt x="506" y="2063"/>
                    <a:pt x="477" y="2060"/>
                    <a:pt x="449" y="2060"/>
                  </a:cubicBezTo>
                  <a:cubicBezTo>
                    <a:pt x="312" y="2060"/>
                    <a:pt x="184" y="2125"/>
                    <a:pt x="101" y="2235"/>
                  </a:cubicBezTo>
                  <a:cubicBezTo>
                    <a:pt x="67" y="2335"/>
                    <a:pt x="34" y="2436"/>
                    <a:pt x="1" y="2536"/>
                  </a:cubicBezTo>
                  <a:cubicBezTo>
                    <a:pt x="1" y="2636"/>
                    <a:pt x="1" y="2702"/>
                    <a:pt x="1" y="2769"/>
                  </a:cubicBezTo>
                  <a:cubicBezTo>
                    <a:pt x="34" y="3103"/>
                    <a:pt x="267" y="3403"/>
                    <a:pt x="568" y="3470"/>
                  </a:cubicBezTo>
                  <a:cubicBezTo>
                    <a:pt x="665" y="3509"/>
                    <a:pt x="775" y="3525"/>
                    <a:pt x="882" y="3525"/>
                  </a:cubicBezTo>
                  <a:cubicBezTo>
                    <a:pt x="957" y="3525"/>
                    <a:pt x="1032" y="3517"/>
                    <a:pt x="1101" y="3503"/>
                  </a:cubicBezTo>
                  <a:cubicBezTo>
                    <a:pt x="1268" y="3503"/>
                    <a:pt x="1435" y="3403"/>
                    <a:pt x="1568" y="3269"/>
                  </a:cubicBezTo>
                  <a:lnTo>
                    <a:pt x="1568" y="3269"/>
                  </a:lnTo>
                  <a:cubicBezTo>
                    <a:pt x="1435" y="3319"/>
                    <a:pt x="1302" y="3345"/>
                    <a:pt x="1172" y="3345"/>
                  </a:cubicBezTo>
                  <a:cubicBezTo>
                    <a:pt x="1043" y="3345"/>
                    <a:pt x="918" y="3319"/>
                    <a:pt x="801" y="3269"/>
                  </a:cubicBezTo>
                  <a:cubicBezTo>
                    <a:pt x="634" y="3236"/>
                    <a:pt x="501" y="3103"/>
                    <a:pt x="401" y="2969"/>
                  </a:cubicBezTo>
                  <a:cubicBezTo>
                    <a:pt x="267" y="2802"/>
                    <a:pt x="334" y="2536"/>
                    <a:pt x="501" y="2402"/>
                  </a:cubicBezTo>
                  <a:lnTo>
                    <a:pt x="901" y="2402"/>
                  </a:lnTo>
                  <a:cubicBezTo>
                    <a:pt x="1068" y="2369"/>
                    <a:pt x="1201" y="2269"/>
                    <a:pt x="1335" y="2169"/>
                  </a:cubicBezTo>
                  <a:cubicBezTo>
                    <a:pt x="1568" y="1902"/>
                    <a:pt x="1602" y="1535"/>
                    <a:pt x="1435" y="1235"/>
                  </a:cubicBezTo>
                  <a:cubicBezTo>
                    <a:pt x="1268" y="1035"/>
                    <a:pt x="1035" y="901"/>
                    <a:pt x="801" y="901"/>
                  </a:cubicBezTo>
                  <a:cubicBezTo>
                    <a:pt x="968" y="568"/>
                    <a:pt x="1335" y="334"/>
                    <a:pt x="1702" y="334"/>
                  </a:cubicBezTo>
                  <a:cubicBezTo>
                    <a:pt x="1902" y="334"/>
                    <a:pt x="2135" y="367"/>
                    <a:pt x="2336" y="501"/>
                  </a:cubicBezTo>
                  <a:cubicBezTo>
                    <a:pt x="2402" y="568"/>
                    <a:pt x="2502" y="634"/>
                    <a:pt x="2569" y="701"/>
                  </a:cubicBezTo>
                  <a:cubicBezTo>
                    <a:pt x="2602" y="801"/>
                    <a:pt x="2669" y="868"/>
                    <a:pt x="2703" y="968"/>
                  </a:cubicBezTo>
                  <a:cubicBezTo>
                    <a:pt x="2703" y="701"/>
                    <a:pt x="2602" y="467"/>
                    <a:pt x="2402" y="301"/>
                  </a:cubicBezTo>
                  <a:cubicBezTo>
                    <a:pt x="2169" y="101"/>
                    <a:pt x="1869" y="0"/>
                    <a:pt x="1568" y="0"/>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45"/>
            <p:cNvSpPr/>
            <p:nvPr/>
          </p:nvSpPr>
          <p:spPr>
            <a:xfrm>
              <a:off x="2251775" y="960750"/>
              <a:ext cx="488700" cy="239225"/>
            </a:xfrm>
            <a:custGeom>
              <a:rect b="b" l="l" r="r" t="t"/>
              <a:pathLst>
                <a:path extrusionOk="0" h="9569" w="19548">
                  <a:moveTo>
                    <a:pt x="10247" y="1"/>
                  </a:moveTo>
                  <a:cubicBezTo>
                    <a:pt x="6587" y="1"/>
                    <a:pt x="2700" y="1434"/>
                    <a:pt x="801" y="4719"/>
                  </a:cubicBezTo>
                  <a:cubicBezTo>
                    <a:pt x="668" y="4953"/>
                    <a:pt x="568" y="5186"/>
                    <a:pt x="434" y="5453"/>
                  </a:cubicBezTo>
                  <a:cubicBezTo>
                    <a:pt x="368" y="5586"/>
                    <a:pt x="334" y="5753"/>
                    <a:pt x="268" y="5887"/>
                  </a:cubicBezTo>
                  <a:cubicBezTo>
                    <a:pt x="34" y="6354"/>
                    <a:pt x="1" y="6887"/>
                    <a:pt x="201" y="7388"/>
                  </a:cubicBezTo>
                  <a:cubicBezTo>
                    <a:pt x="501" y="7855"/>
                    <a:pt x="1035" y="8155"/>
                    <a:pt x="1602" y="8155"/>
                  </a:cubicBezTo>
                  <a:cubicBezTo>
                    <a:pt x="1762" y="8171"/>
                    <a:pt x="1922" y="8180"/>
                    <a:pt x="2083" y="8180"/>
                  </a:cubicBezTo>
                  <a:cubicBezTo>
                    <a:pt x="2895" y="8180"/>
                    <a:pt x="3708" y="7967"/>
                    <a:pt x="4404" y="7521"/>
                  </a:cubicBezTo>
                  <a:lnTo>
                    <a:pt x="4404" y="7521"/>
                  </a:lnTo>
                  <a:cubicBezTo>
                    <a:pt x="4170" y="8021"/>
                    <a:pt x="4037" y="8622"/>
                    <a:pt x="4337" y="9022"/>
                  </a:cubicBezTo>
                  <a:cubicBezTo>
                    <a:pt x="4537" y="9289"/>
                    <a:pt x="4871" y="9378"/>
                    <a:pt x="5209" y="9378"/>
                  </a:cubicBezTo>
                  <a:cubicBezTo>
                    <a:pt x="5379" y="9378"/>
                    <a:pt x="5549" y="9356"/>
                    <a:pt x="5705" y="9322"/>
                  </a:cubicBezTo>
                  <a:cubicBezTo>
                    <a:pt x="6806" y="9122"/>
                    <a:pt x="7806" y="8655"/>
                    <a:pt x="8674" y="7921"/>
                  </a:cubicBezTo>
                  <a:lnTo>
                    <a:pt x="8674" y="7921"/>
                  </a:lnTo>
                  <a:cubicBezTo>
                    <a:pt x="8440" y="8355"/>
                    <a:pt x="8207" y="8922"/>
                    <a:pt x="8507" y="9322"/>
                  </a:cubicBezTo>
                  <a:cubicBezTo>
                    <a:pt x="8652" y="9500"/>
                    <a:pt x="8877" y="9569"/>
                    <a:pt x="9119" y="9569"/>
                  </a:cubicBezTo>
                  <a:cubicBezTo>
                    <a:pt x="9375" y="9569"/>
                    <a:pt x="9651" y="9492"/>
                    <a:pt x="9874" y="9389"/>
                  </a:cubicBezTo>
                  <a:cubicBezTo>
                    <a:pt x="10842" y="8889"/>
                    <a:pt x="11742" y="8322"/>
                    <a:pt x="12610" y="7688"/>
                  </a:cubicBezTo>
                  <a:cubicBezTo>
                    <a:pt x="13310" y="7221"/>
                    <a:pt x="14077" y="6887"/>
                    <a:pt x="14911" y="6721"/>
                  </a:cubicBezTo>
                  <a:cubicBezTo>
                    <a:pt x="15101" y="6685"/>
                    <a:pt x="15290" y="6675"/>
                    <a:pt x="15478" y="6675"/>
                  </a:cubicBezTo>
                  <a:cubicBezTo>
                    <a:pt x="15738" y="6675"/>
                    <a:pt x="15994" y="6694"/>
                    <a:pt x="16244" y="6694"/>
                  </a:cubicBezTo>
                  <a:cubicBezTo>
                    <a:pt x="16323" y="6694"/>
                    <a:pt x="16402" y="6692"/>
                    <a:pt x="16479" y="6687"/>
                  </a:cubicBezTo>
                  <a:lnTo>
                    <a:pt x="19048" y="6520"/>
                  </a:lnTo>
                  <a:cubicBezTo>
                    <a:pt x="19548" y="3118"/>
                    <a:pt x="16346" y="483"/>
                    <a:pt x="11409" y="49"/>
                  </a:cubicBezTo>
                  <a:cubicBezTo>
                    <a:pt x="11026" y="17"/>
                    <a:pt x="10638" y="1"/>
                    <a:pt x="1024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45"/>
            <p:cNvSpPr/>
            <p:nvPr/>
          </p:nvSpPr>
          <p:spPr>
            <a:xfrm>
              <a:off x="2495275" y="1254600"/>
              <a:ext cx="36725" cy="36025"/>
            </a:xfrm>
            <a:custGeom>
              <a:rect b="b" l="l" r="r" t="t"/>
              <a:pathLst>
                <a:path extrusionOk="0" h="1441" w="1469">
                  <a:moveTo>
                    <a:pt x="703" y="1"/>
                  </a:moveTo>
                  <a:cubicBezTo>
                    <a:pt x="302" y="1"/>
                    <a:pt x="1" y="292"/>
                    <a:pt x="1" y="704"/>
                  </a:cubicBezTo>
                  <a:cubicBezTo>
                    <a:pt x="1" y="1104"/>
                    <a:pt x="301" y="1438"/>
                    <a:pt x="701" y="1438"/>
                  </a:cubicBezTo>
                  <a:cubicBezTo>
                    <a:pt x="720" y="1439"/>
                    <a:pt x="738" y="1440"/>
                    <a:pt x="757" y="1440"/>
                  </a:cubicBezTo>
                  <a:cubicBezTo>
                    <a:pt x="1135" y="1440"/>
                    <a:pt x="1469" y="1119"/>
                    <a:pt x="1469" y="737"/>
                  </a:cubicBezTo>
                  <a:cubicBezTo>
                    <a:pt x="1469" y="337"/>
                    <a:pt x="1168" y="3"/>
                    <a:pt x="768" y="3"/>
                  </a:cubicBezTo>
                  <a:cubicBezTo>
                    <a:pt x="746" y="2"/>
                    <a:pt x="724" y="1"/>
                    <a:pt x="7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45"/>
            <p:cNvSpPr/>
            <p:nvPr/>
          </p:nvSpPr>
          <p:spPr>
            <a:xfrm>
              <a:off x="2322675" y="1205550"/>
              <a:ext cx="40050" cy="38300"/>
            </a:xfrm>
            <a:custGeom>
              <a:rect b="b" l="l" r="r" t="t"/>
              <a:pathLst>
                <a:path extrusionOk="0" h="1532" w="1602">
                  <a:moveTo>
                    <a:pt x="936" y="0"/>
                  </a:moveTo>
                  <a:cubicBezTo>
                    <a:pt x="727" y="0"/>
                    <a:pt x="522" y="76"/>
                    <a:pt x="367" y="231"/>
                  </a:cubicBezTo>
                  <a:cubicBezTo>
                    <a:pt x="0" y="598"/>
                    <a:pt x="0" y="1165"/>
                    <a:pt x="334" y="1532"/>
                  </a:cubicBezTo>
                  <a:lnTo>
                    <a:pt x="1601" y="298"/>
                  </a:lnTo>
                  <a:cubicBezTo>
                    <a:pt x="1422" y="101"/>
                    <a:pt x="1177" y="0"/>
                    <a:pt x="9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45"/>
            <p:cNvSpPr/>
            <p:nvPr/>
          </p:nvSpPr>
          <p:spPr>
            <a:xfrm>
              <a:off x="2347675" y="1257100"/>
              <a:ext cx="36725" cy="36025"/>
            </a:xfrm>
            <a:custGeom>
              <a:rect b="b" l="l" r="r" t="t"/>
              <a:pathLst>
                <a:path extrusionOk="0" h="1441" w="1469">
                  <a:moveTo>
                    <a:pt x="674" y="1"/>
                  </a:moveTo>
                  <a:cubicBezTo>
                    <a:pt x="301" y="1"/>
                    <a:pt x="1" y="292"/>
                    <a:pt x="1" y="704"/>
                  </a:cubicBezTo>
                  <a:cubicBezTo>
                    <a:pt x="1" y="1104"/>
                    <a:pt x="301" y="1438"/>
                    <a:pt x="701" y="1438"/>
                  </a:cubicBezTo>
                  <a:cubicBezTo>
                    <a:pt x="720" y="1439"/>
                    <a:pt x="738" y="1440"/>
                    <a:pt x="757" y="1440"/>
                  </a:cubicBezTo>
                  <a:cubicBezTo>
                    <a:pt x="1135" y="1440"/>
                    <a:pt x="1468" y="1119"/>
                    <a:pt x="1468" y="737"/>
                  </a:cubicBezTo>
                  <a:cubicBezTo>
                    <a:pt x="1468" y="337"/>
                    <a:pt x="1135" y="4"/>
                    <a:pt x="735" y="4"/>
                  </a:cubicBezTo>
                  <a:cubicBezTo>
                    <a:pt x="714" y="2"/>
                    <a:pt x="694" y="1"/>
                    <a:pt x="67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45"/>
            <p:cNvSpPr/>
            <p:nvPr/>
          </p:nvSpPr>
          <p:spPr>
            <a:xfrm>
              <a:off x="2509475" y="1200275"/>
              <a:ext cx="43375" cy="34400"/>
            </a:xfrm>
            <a:custGeom>
              <a:rect b="b" l="l" r="r" t="t"/>
              <a:pathLst>
                <a:path extrusionOk="0" h="1376" w="1735">
                  <a:moveTo>
                    <a:pt x="721" y="0"/>
                  </a:moveTo>
                  <a:cubicBezTo>
                    <a:pt x="449" y="0"/>
                    <a:pt x="182" y="133"/>
                    <a:pt x="0" y="375"/>
                  </a:cubicBezTo>
                  <a:lnTo>
                    <a:pt x="1434" y="1376"/>
                  </a:lnTo>
                  <a:cubicBezTo>
                    <a:pt x="1735" y="976"/>
                    <a:pt x="1635" y="442"/>
                    <a:pt x="1234" y="175"/>
                  </a:cubicBezTo>
                  <a:cubicBezTo>
                    <a:pt x="1076" y="57"/>
                    <a:pt x="898" y="0"/>
                    <a:pt x="72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45"/>
            <p:cNvSpPr/>
            <p:nvPr/>
          </p:nvSpPr>
          <p:spPr>
            <a:xfrm>
              <a:off x="2380200" y="1233000"/>
              <a:ext cx="65075" cy="125100"/>
            </a:xfrm>
            <a:custGeom>
              <a:rect b="b" l="l" r="r" t="t"/>
              <a:pathLst>
                <a:path extrusionOk="0" h="5004" w="2603">
                  <a:moveTo>
                    <a:pt x="2603" y="0"/>
                  </a:moveTo>
                  <a:lnTo>
                    <a:pt x="1" y="4470"/>
                  </a:lnTo>
                  <a:lnTo>
                    <a:pt x="2502" y="5004"/>
                  </a:lnTo>
                  <a:lnTo>
                    <a:pt x="2603"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45"/>
            <p:cNvSpPr/>
            <p:nvPr/>
          </p:nvSpPr>
          <p:spPr>
            <a:xfrm>
              <a:off x="2465275" y="1430625"/>
              <a:ext cx="153450" cy="90100"/>
            </a:xfrm>
            <a:custGeom>
              <a:rect b="b" l="l" r="r" t="t"/>
              <a:pathLst>
                <a:path extrusionOk="0" h="3604" w="6138">
                  <a:moveTo>
                    <a:pt x="6138" y="1"/>
                  </a:moveTo>
                  <a:lnTo>
                    <a:pt x="6138" y="1"/>
                  </a:lnTo>
                  <a:cubicBezTo>
                    <a:pt x="5504" y="1402"/>
                    <a:pt x="1768" y="2336"/>
                    <a:pt x="0" y="2603"/>
                  </a:cubicBezTo>
                  <a:lnTo>
                    <a:pt x="0" y="3603"/>
                  </a:lnTo>
                  <a:cubicBezTo>
                    <a:pt x="0" y="3603"/>
                    <a:pt x="3569" y="2836"/>
                    <a:pt x="4703" y="2002"/>
                  </a:cubicBezTo>
                  <a:cubicBezTo>
                    <a:pt x="5371" y="1502"/>
                    <a:pt x="5871" y="801"/>
                    <a:pt x="6138" y="1"/>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45"/>
            <p:cNvSpPr/>
            <p:nvPr/>
          </p:nvSpPr>
          <p:spPr>
            <a:xfrm>
              <a:off x="2457750" y="1373925"/>
              <a:ext cx="54250" cy="46675"/>
            </a:xfrm>
            <a:custGeom>
              <a:rect b="b" l="l" r="r" t="t"/>
              <a:pathLst>
                <a:path extrusionOk="0" h="1867" w="2170">
                  <a:moveTo>
                    <a:pt x="1235" y="1"/>
                  </a:moveTo>
                  <a:cubicBezTo>
                    <a:pt x="401" y="1"/>
                    <a:pt x="1" y="1001"/>
                    <a:pt x="568" y="1602"/>
                  </a:cubicBezTo>
                  <a:cubicBezTo>
                    <a:pt x="761" y="1784"/>
                    <a:pt x="996" y="1866"/>
                    <a:pt x="1225" y="1866"/>
                  </a:cubicBezTo>
                  <a:cubicBezTo>
                    <a:pt x="1709" y="1866"/>
                    <a:pt x="2169" y="1500"/>
                    <a:pt x="2169" y="935"/>
                  </a:cubicBezTo>
                  <a:cubicBezTo>
                    <a:pt x="2169" y="434"/>
                    <a:pt x="1735" y="1"/>
                    <a:pt x="1235" y="1"/>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45"/>
            <p:cNvSpPr/>
            <p:nvPr/>
          </p:nvSpPr>
          <p:spPr>
            <a:xfrm>
              <a:off x="2485275" y="1394725"/>
              <a:ext cx="25875" cy="25100"/>
            </a:xfrm>
            <a:custGeom>
              <a:rect b="b" l="l" r="r" t="t"/>
              <a:pathLst>
                <a:path extrusionOk="0" h="1004" w="1035">
                  <a:moveTo>
                    <a:pt x="880" y="1"/>
                  </a:moveTo>
                  <a:cubicBezTo>
                    <a:pt x="403" y="1"/>
                    <a:pt x="1" y="421"/>
                    <a:pt x="1" y="903"/>
                  </a:cubicBezTo>
                  <a:cubicBezTo>
                    <a:pt x="1" y="936"/>
                    <a:pt x="1" y="970"/>
                    <a:pt x="1" y="1003"/>
                  </a:cubicBezTo>
                  <a:lnTo>
                    <a:pt x="134" y="1003"/>
                  </a:lnTo>
                  <a:cubicBezTo>
                    <a:pt x="634" y="1003"/>
                    <a:pt x="1035" y="603"/>
                    <a:pt x="1035" y="103"/>
                  </a:cubicBezTo>
                  <a:cubicBezTo>
                    <a:pt x="1035" y="69"/>
                    <a:pt x="1035" y="36"/>
                    <a:pt x="1035" y="2"/>
                  </a:cubicBezTo>
                  <a:lnTo>
                    <a:pt x="935" y="2"/>
                  </a:lnTo>
                  <a:cubicBezTo>
                    <a:pt x="917" y="1"/>
                    <a:pt x="898" y="1"/>
                    <a:pt x="880" y="1"/>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45"/>
            <p:cNvSpPr/>
            <p:nvPr/>
          </p:nvSpPr>
          <p:spPr>
            <a:xfrm>
              <a:off x="2753800" y="1240250"/>
              <a:ext cx="176000" cy="318825"/>
            </a:xfrm>
            <a:custGeom>
              <a:rect b="b" l="l" r="r" t="t"/>
              <a:pathLst>
                <a:path extrusionOk="0" h="12753" w="7040">
                  <a:moveTo>
                    <a:pt x="2961" y="1"/>
                  </a:moveTo>
                  <a:cubicBezTo>
                    <a:pt x="2666" y="1"/>
                    <a:pt x="2333" y="489"/>
                    <a:pt x="2436" y="978"/>
                  </a:cubicBezTo>
                  <a:cubicBezTo>
                    <a:pt x="2669" y="1745"/>
                    <a:pt x="3003" y="2445"/>
                    <a:pt x="3436" y="3113"/>
                  </a:cubicBezTo>
                  <a:cubicBezTo>
                    <a:pt x="3770" y="3646"/>
                    <a:pt x="4004" y="5548"/>
                    <a:pt x="3837" y="6682"/>
                  </a:cubicBezTo>
                  <a:cubicBezTo>
                    <a:pt x="3756" y="7168"/>
                    <a:pt x="3499" y="7589"/>
                    <a:pt x="3174" y="7589"/>
                  </a:cubicBezTo>
                  <a:cubicBezTo>
                    <a:pt x="3098" y="7589"/>
                    <a:pt x="3018" y="7566"/>
                    <a:pt x="2936" y="7516"/>
                  </a:cubicBezTo>
                  <a:cubicBezTo>
                    <a:pt x="2502" y="7282"/>
                    <a:pt x="1935" y="6115"/>
                    <a:pt x="1402" y="5848"/>
                  </a:cubicBezTo>
                  <a:cubicBezTo>
                    <a:pt x="1194" y="5750"/>
                    <a:pt x="981" y="5706"/>
                    <a:pt x="789" y="5706"/>
                  </a:cubicBezTo>
                  <a:cubicBezTo>
                    <a:pt x="457" y="5706"/>
                    <a:pt x="185" y="5837"/>
                    <a:pt x="101" y="6048"/>
                  </a:cubicBezTo>
                  <a:cubicBezTo>
                    <a:pt x="1" y="6348"/>
                    <a:pt x="568" y="6882"/>
                    <a:pt x="801" y="7516"/>
                  </a:cubicBezTo>
                  <a:cubicBezTo>
                    <a:pt x="1035" y="8150"/>
                    <a:pt x="1202" y="9917"/>
                    <a:pt x="1635" y="10718"/>
                  </a:cubicBezTo>
                  <a:cubicBezTo>
                    <a:pt x="2169" y="11452"/>
                    <a:pt x="2769" y="12152"/>
                    <a:pt x="3436" y="12753"/>
                  </a:cubicBezTo>
                  <a:cubicBezTo>
                    <a:pt x="4471" y="12186"/>
                    <a:pt x="5338" y="11352"/>
                    <a:pt x="6005" y="10384"/>
                  </a:cubicBezTo>
                  <a:cubicBezTo>
                    <a:pt x="7039" y="8717"/>
                    <a:pt x="6739" y="3846"/>
                    <a:pt x="4237" y="1478"/>
                  </a:cubicBezTo>
                  <a:cubicBezTo>
                    <a:pt x="3870" y="978"/>
                    <a:pt x="3336" y="344"/>
                    <a:pt x="3203" y="144"/>
                  </a:cubicBezTo>
                  <a:cubicBezTo>
                    <a:pt x="3134" y="44"/>
                    <a:pt x="3049" y="1"/>
                    <a:pt x="2961"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45"/>
            <p:cNvSpPr/>
            <p:nvPr/>
          </p:nvSpPr>
          <p:spPr>
            <a:xfrm>
              <a:off x="2839700" y="1252175"/>
              <a:ext cx="76750" cy="200175"/>
            </a:xfrm>
            <a:custGeom>
              <a:rect b="b" l="l" r="r" t="t"/>
              <a:pathLst>
                <a:path extrusionOk="0" h="8007" w="3070">
                  <a:moveTo>
                    <a:pt x="0" y="0"/>
                  </a:moveTo>
                  <a:cubicBezTo>
                    <a:pt x="67" y="501"/>
                    <a:pt x="234" y="1001"/>
                    <a:pt x="501" y="1435"/>
                  </a:cubicBezTo>
                  <a:cubicBezTo>
                    <a:pt x="834" y="2035"/>
                    <a:pt x="1101" y="2636"/>
                    <a:pt x="1301" y="3269"/>
                  </a:cubicBezTo>
                  <a:cubicBezTo>
                    <a:pt x="1435" y="3703"/>
                    <a:pt x="1568" y="4537"/>
                    <a:pt x="1735" y="5271"/>
                  </a:cubicBezTo>
                  <a:cubicBezTo>
                    <a:pt x="1902" y="6171"/>
                    <a:pt x="2002" y="7072"/>
                    <a:pt x="2035" y="8006"/>
                  </a:cubicBezTo>
                  <a:cubicBezTo>
                    <a:pt x="2035" y="8006"/>
                    <a:pt x="2536" y="8006"/>
                    <a:pt x="2836" y="7072"/>
                  </a:cubicBezTo>
                  <a:cubicBezTo>
                    <a:pt x="2903" y="6839"/>
                    <a:pt x="3003" y="6538"/>
                    <a:pt x="3069" y="6205"/>
                  </a:cubicBezTo>
                  <a:cubicBezTo>
                    <a:pt x="2869" y="4337"/>
                    <a:pt x="2169" y="2302"/>
                    <a:pt x="801" y="1001"/>
                  </a:cubicBezTo>
                  <a:cubicBezTo>
                    <a:pt x="568" y="668"/>
                    <a:pt x="234" y="267"/>
                    <a:pt x="0" y="0"/>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45"/>
            <p:cNvSpPr/>
            <p:nvPr/>
          </p:nvSpPr>
          <p:spPr>
            <a:xfrm>
              <a:off x="2842200" y="1217075"/>
              <a:ext cx="107600" cy="254450"/>
            </a:xfrm>
            <a:custGeom>
              <a:rect b="b" l="l" r="r" t="t"/>
              <a:pathLst>
                <a:path extrusionOk="0" h="10178" w="4304">
                  <a:moveTo>
                    <a:pt x="664" y="0"/>
                  </a:moveTo>
                  <a:cubicBezTo>
                    <a:pt x="654" y="0"/>
                    <a:pt x="644" y="1"/>
                    <a:pt x="634" y="3"/>
                  </a:cubicBezTo>
                  <a:cubicBezTo>
                    <a:pt x="1" y="103"/>
                    <a:pt x="134" y="1838"/>
                    <a:pt x="601" y="2639"/>
                  </a:cubicBezTo>
                  <a:cubicBezTo>
                    <a:pt x="1001" y="3306"/>
                    <a:pt x="1301" y="4040"/>
                    <a:pt x="1468" y="4807"/>
                  </a:cubicBezTo>
                  <a:cubicBezTo>
                    <a:pt x="1568" y="5407"/>
                    <a:pt x="1635" y="6041"/>
                    <a:pt x="1635" y="6675"/>
                  </a:cubicBezTo>
                  <a:cubicBezTo>
                    <a:pt x="1635" y="6675"/>
                    <a:pt x="1035" y="9343"/>
                    <a:pt x="868" y="10177"/>
                  </a:cubicBezTo>
                  <a:cubicBezTo>
                    <a:pt x="868" y="10177"/>
                    <a:pt x="2736" y="9177"/>
                    <a:pt x="3003" y="8209"/>
                  </a:cubicBezTo>
                  <a:cubicBezTo>
                    <a:pt x="3270" y="7275"/>
                    <a:pt x="4304" y="5107"/>
                    <a:pt x="1902" y="1304"/>
                  </a:cubicBezTo>
                  <a:cubicBezTo>
                    <a:pt x="1085" y="268"/>
                    <a:pt x="831" y="0"/>
                    <a:pt x="664"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45"/>
            <p:cNvSpPr/>
            <p:nvPr/>
          </p:nvSpPr>
          <p:spPr>
            <a:xfrm>
              <a:off x="2874725" y="1237150"/>
              <a:ext cx="66750" cy="174325"/>
            </a:xfrm>
            <a:custGeom>
              <a:rect b="b" l="l" r="r" t="t"/>
              <a:pathLst>
                <a:path extrusionOk="0" h="6973" w="2670">
                  <a:moveTo>
                    <a:pt x="234" y="1"/>
                  </a:moveTo>
                  <a:cubicBezTo>
                    <a:pt x="34" y="301"/>
                    <a:pt x="0" y="635"/>
                    <a:pt x="67" y="935"/>
                  </a:cubicBezTo>
                  <a:cubicBezTo>
                    <a:pt x="167" y="1702"/>
                    <a:pt x="801" y="2870"/>
                    <a:pt x="934" y="3437"/>
                  </a:cubicBezTo>
                  <a:cubicBezTo>
                    <a:pt x="1101" y="4071"/>
                    <a:pt x="1201" y="4738"/>
                    <a:pt x="1268" y="5371"/>
                  </a:cubicBezTo>
                  <a:lnTo>
                    <a:pt x="1835" y="6973"/>
                  </a:lnTo>
                  <a:cubicBezTo>
                    <a:pt x="2169" y="5838"/>
                    <a:pt x="2669" y="3804"/>
                    <a:pt x="601" y="468"/>
                  </a:cubicBezTo>
                  <a:lnTo>
                    <a:pt x="234"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45"/>
            <p:cNvSpPr/>
            <p:nvPr/>
          </p:nvSpPr>
          <p:spPr>
            <a:xfrm>
              <a:off x="2880900" y="1224875"/>
              <a:ext cx="73075" cy="187350"/>
            </a:xfrm>
            <a:custGeom>
              <a:rect b="b" l="l" r="r" t="t"/>
              <a:pathLst>
                <a:path extrusionOk="0" h="7494" w="2923">
                  <a:moveTo>
                    <a:pt x="748" y="0"/>
                  </a:moveTo>
                  <a:cubicBezTo>
                    <a:pt x="501" y="0"/>
                    <a:pt x="0" y="636"/>
                    <a:pt x="120" y="1326"/>
                  </a:cubicBezTo>
                  <a:cubicBezTo>
                    <a:pt x="321" y="2227"/>
                    <a:pt x="587" y="3127"/>
                    <a:pt x="954" y="3994"/>
                  </a:cubicBezTo>
                  <a:cubicBezTo>
                    <a:pt x="1121" y="4795"/>
                    <a:pt x="1088" y="6796"/>
                    <a:pt x="788" y="7464"/>
                  </a:cubicBezTo>
                  <a:cubicBezTo>
                    <a:pt x="788" y="7464"/>
                    <a:pt x="942" y="7494"/>
                    <a:pt x="1162" y="7494"/>
                  </a:cubicBezTo>
                  <a:cubicBezTo>
                    <a:pt x="1555" y="7494"/>
                    <a:pt x="2156" y="7398"/>
                    <a:pt x="2455" y="6863"/>
                  </a:cubicBezTo>
                  <a:cubicBezTo>
                    <a:pt x="2922" y="6063"/>
                    <a:pt x="2856" y="3828"/>
                    <a:pt x="1655" y="1559"/>
                  </a:cubicBezTo>
                  <a:cubicBezTo>
                    <a:pt x="1121" y="692"/>
                    <a:pt x="1021" y="192"/>
                    <a:pt x="821" y="25"/>
                  </a:cubicBezTo>
                  <a:cubicBezTo>
                    <a:pt x="801" y="8"/>
                    <a:pt x="776" y="0"/>
                    <a:pt x="748"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45"/>
            <p:cNvSpPr/>
            <p:nvPr/>
          </p:nvSpPr>
          <p:spPr>
            <a:xfrm>
              <a:off x="2906425" y="1253000"/>
              <a:ext cx="41700" cy="112600"/>
            </a:xfrm>
            <a:custGeom>
              <a:rect b="b" l="l" r="r" t="t"/>
              <a:pathLst>
                <a:path extrusionOk="0" h="4504" w="1668">
                  <a:moveTo>
                    <a:pt x="400" y="1"/>
                  </a:moveTo>
                  <a:cubicBezTo>
                    <a:pt x="67" y="368"/>
                    <a:pt x="0" y="668"/>
                    <a:pt x="234" y="1569"/>
                  </a:cubicBezTo>
                  <a:cubicBezTo>
                    <a:pt x="500" y="2636"/>
                    <a:pt x="967" y="3637"/>
                    <a:pt x="901" y="4504"/>
                  </a:cubicBezTo>
                  <a:cubicBezTo>
                    <a:pt x="1134" y="4304"/>
                    <a:pt x="1401" y="4170"/>
                    <a:pt x="1668" y="4070"/>
                  </a:cubicBezTo>
                  <a:cubicBezTo>
                    <a:pt x="1601" y="2803"/>
                    <a:pt x="1234" y="1535"/>
                    <a:pt x="634" y="434"/>
                  </a:cubicBezTo>
                  <a:lnTo>
                    <a:pt x="400"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45"/>
            <p:cNvSpPr/>
            <p:nvPr/>
          </p:nvSpPr>
          <p:spPr>
            <a:xfrm>
              <a:off x="2812175" y="1254600"/>
              <a:ext cx="199350" cy="407050"/>
            </a:xfrm>
            <a:custGeom>
              <a:rect b="b" l="l" r="r" t="t"/>
              <a:pathLst>
                <a:path extrusionOk="0" h="16282" w="7974">
                  <a:moveTo>
                    <a:pt x="4598" y="1"/>
                  </a:moveTo>
                  <a:cubicBezTo>
                    <a:pt x="4589" y="1"/>
                    <a:pt x="4580" y="2"/>
                    <a:pt x="4571" y="3"/>
                  </a:cubicBezTo>
                  <a:cubicBezTo>
                    <a:pt x="4237" y="104"/>
                    <a:pt x="3937" y="404"/>
                    <a:pt x="4370" y="2105"/>
                  </a:cubicBezTo>
                  <a:cubicBezTo>
                    <a:pt x="4571" y="2872"/>
                    <a:pt x="4837" y="3706"/>
                    <a:pt x="4737" y="4273"/>
                  </a:cubicBezTo>
                  <a:cubicBezTo>
                    <a:pt x="4637" y="4707"/>
                    <a:pt x="4471" y="5107"/>
                    <a:pt x="4204" y="5441"/>
                  </a:cubicBezTo>
                  <a:cubicBezTo>
                    <a:pt x="3870" y="6008"/>
                    <a:pt x="2236" y="7742"/>
                    <a:pt x="1535" y="8843"/>
                  </a:cubicBezTo>
                  <a:cubicBezTo>
                    <a:pt x="1035" y="9644"/>
                    <a:pt x="1" y="10845"/>
                    <a:pt x="1101" y="12145"/>
                  </a:cubicBezTo>
                  <a:cubicBezTo>
                    <a:pt x="1902" y="13480"/>
                    <a:pt x="2636" y="14847"/>
                    <a:pt x="3236" y="16282"/>
                  </a:cubicBezTo>
                  <a:lnTo>
                    <a:pt x="7973" y="13013"/>
                  </a:lnTo>
                  <a:cubicBezTo>
                    <a:pt x="7973" y="13013"/>
                    <a:pt x="5638" y="10044"/>
                    <a:pt x="5938" y="8876"/>
                  </a:cubicBezTo>
                  <a:cubicBezTo>
                    <a:pt x="6305" y="7542"/>
                    <a:pt x="6539" y="6175"/>
                    <a:pt x="6639" y="4774"/>
                  </a:cubicBezTo>
                  <a:cubicBezTo>
                    <a:pt x="6639" y="4106"/>
                    <a:pt x="5838" y="2238"/>
                    <a:pt x="5571" y="1671"/>
                  </a:cubicBezTo>
                  <a:cubicBezTo>
                    <a:pt x="5312" y="1120"/>
                    <a:pt x="4926" y="1"/>
                    <a:pt x="4598"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45"/>
            <p:cNvSpPr/>
            <p:nvPr/>
          </p:nvSpPr>
          <p:spPr>
            <a:xfrm>
              <a:off x="2836375" y="1392275"/>
              <a:ext cx="76725" cy="113425"/>
            </a:xfrm>
            <a:custGeom>
              <a:rect b="b" l="l" r="r" t="t"/>
              <a:pathLst>
                <a:path extrusionOk="0" h="4537" w="3069">
                  <a:moveTo>
                    <a:pt x="3069" y="0"/>
                  </a:moveTo>
                  <a:lnTo>
                    <a:pt x="3069" y="0"/>
                  </a:lnTo>
                  <a:cubicBezTo>
                    <a:pt x="2569" y="734"/>
                    <a:pt x="1968" y="1401"/>
                    <a:pt x="1268" y="2002"/>
                  </a:cubicBezTo>
                  <a:cubicBezTo>
                    <a:pt x="567" y="2669"/>
                    <a:pt x="0" y="3836"/>
                    <a:pt x="0" y="4537"/>
                  </a:cubicBezTo>
                  <a:cubicBezTo>
                    <a:pt x="267" y="3636"/>
                    <a:pt x="801" y="2802"/>
                    <a:pt x="1534" y="2202"/>
                  </a:cubicBezTo>
                  <a:cubicBezTo>
                    <a:pt x="2235" y="1635"/>
                    <a:pt x="2802" y="868"/>
                    <a:pt x="3069" y="0"/>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45"/>
            <p:cNvSpPr/>
            <p:nvPr/>
          </p:nvSpPr>
          <p:spPr>
            <a:xfrm>
              <a:off x="2870550" y="1534050"/>
              <a:ext cx="323600" cy="467200"/>
            </a:xfrm>
            <a:custGeom>
              <a:rect b="b" l="l" r="r" t="t"/>
              <a:pathLst>
                <a:path extrusionOk="0" h="18688" w="12944">
                  <a:moveTo>
                    <a:pt x="4370" y="0"/>
                  </a:moveTo>
                  <a:lnTo>
                    <a:pt x="1" y="3169"/>
                  </a:lnTo>
                  <a:cubicBezTo>
                    <a:pt x="1135" y="5771"/>
                    <a:pt x="3603" y="12809"/>
                    <a:pt x="4504" y="14544"/>
                  </a:cubicBezTo>
                  <a:cubicBezTo>
                    <a:pt x="5726" y="16846"/>
                    <a:pt x="8497" y="18688"/>
                    <a:pt x="10178" y="18688"/>
                  </a:cubicBezTo>
                  <a:cubicBezTo>
                    <a:pt x="10470" y="18688"/>
                    <a:pt x="10729" y="18632"/>
                    <a:pt x="10942" y="18513"/>
                  </a:cubicBezTo>
                  <a:cubicBezTo>
                    <a:pt x="12343" y="17746"/>
                    <a:pt x="12943" y="14544"/>
                    <a:pt x="12043" y="11675"/>
                  </a:cubicBezTo>
                  <a:cubicBezTo>
                    <a:pt x="10975" y="8306"/>
                    <a:pt x="5571" y="2068"/>
                    <a:pt x="437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45"/>
            <p:cNvSpPr/>
            <p:nvPr/>
          </p:nvSpPr>
          <p:spPr>
            <a:xfrm>
              <a:off x="1535350" y="1564050"/>
              <a:ext cx="866550" cy="1136525"/>
            </a:xfrm>
            <a:custGeom>
              <a:rect b="b" l="l" r="r" t="t"/>
              <a:pathLst>
                <a:path extrusionOk="0" h="45461" w="34662">
                  <a:moveTo>
                    <a:pt x="32694" y="1"/>
                  </a:moveTo>
                  <a:cubicBezTo>
                    <a:pt x="27524" y="1"/>
                    <a:pt x="26123" y="2303"/>
                    <a:pt x="24588" y="6105"/>
                  </a:cubicBezTo>
                  <a:cubicBezTo>
                    <a:pt x="23020" y="9908"/>
                    <a:pt x="19551" y="20015"/>
                    <a:pt x="19551" y="20015"/>
                  </a:cubicBezTo>
                  <a:cubicBezTo>
                    <a:pt x="18484" y="21850"/>
                    <a:pt x="17616" y="23751"/>
                    <a:pt x="16883" y="25719"/>
                  </a:cubicBezTo>
                  <a:cubicBezTo>
                    <a:pt x="16049" y="28088"/>
                    <a:pt x="13447" y="37494"/>
                    <a:pt x="12413" y="37961"/>
                  </a:cubicBezTo>
                  <a:cubicBezTo>
                    <a:pt x="11412" y="38462"/>
                    <a:pt x="6909" y="38395"/>
                    <a:pt x="5241" y="38829"/>
                  </a:cubicBezTo>
                  <a:cubicBezTo>
                    <a:pt x="3540" y="39262"/>
                    <a:pt x="1305" y="40797"/>
                    <a:pt x="137" y="41764"/>
                  </a:cubicBezTo>
                  <a:cubicBezTo>
                    <a:pt x="0" y="42230"/>
                    <a:pt x="515" y="42425"/>
                    <a:pt x="1017" y="42425"/>
                  </a:cubicBezTo>
                  <a:cubicBezTo>
                    <a:pt x="1127" y="42425"/>
                    <a:pt x="1236" y="42416"/>
                    <a:pt x="1338" y="42398"/>
                  </a:cubicBezTo>
                  <a:cubicBezTo>
                    <a:pt x="2372" y="42265"/>
                    <a:pt x="4007" y="41397"/>
                    <a:pt x="5141" y="41364"/>
                  </a:cubicBezTo>
                  <a:cubicBezTo>
                    <a:pt x="5441" y="41351"/>
                    <a:pt x="5740" y="41344"/>
                    <a:pt x="6038" y="41344"/>
                  </a:cubicBezTo>
                  <a:cubicBezTo>
                    <a:pt x="7229" y="41344"/>
                    <a:pt x="8403" y="41451"/>
                    <a:pt x="9577" y="41664"/>
                  </a:cubicBezTo>
                  <a:cubicBezTo>
                    <a:pt x="10044" y="41798"/>
                    <a:pt x="9911" y="42198"/>
                    <a:pt x="8343" y="43032"/>
                  </a:cubicBezTo>
                  <a:cubicBezTo>
                    <a:pt x="6775" y="43866"/>
                    <a:pt x="6509" y="44800"/>
                    <a:pt x="6642" y="45267"/>
                  </a:cubicBezTo>
                  <a:cubicBezTo>
                    <a:pt x="6681" y="45403"/>
                    <a:pt x="6760" y="45460"/>
                    <a:pt x="6880" y="45460"/>
                  </a:cubicBezTo>
                  <a:cubicBezTo>
                    <a:pt x="7170" y="45460"/>
                    <a:pt x="7698" y="45130"/>
                    <a:pt x="8477" y="44800"/>
                  </a:cubicBezTo>
                  <a:cubicBezTo>
                    <a:pt x="9577" y="44333"/>
                    <a:pt x="11479" y="43766"/>
                    <a:pt x="13180" y="43032"/>
                  </a:cubicBezTo>
                  <a:cubicBezTo>
                    <a:pt x="14881" y="42265"/>
                    <a:pt x="15882" y="42198"/>
                    <a:pt x="16816" y="41130"/>
                  </a:cubicBezTo>
                  <a:cubicBezTo>
                    <a:pt x="17783" y="40030"/>
                    <a:pt x="18050" y="38895"/>
                    <a:pt x="19218" y="36661"/>
                  </a:cubicBezTo>
                  <a:cubicBezTo>
                    <a:pt x="20352" y="34426"/>
                    <a:pt x="22787" y="30623"/>
                    <a:pt x="23754" y="28688"/>
                  </a:cubicBezTo>
                  <a:cubicBezTo>
                    <a:pt x="25122" y="26053"/>
                    <a:pt x="25722" y="23885"/>
                    <a:pt x="27123" y="20983"/>
                  </a:cubicBezTo>
                  <a:cubicBezTo>
                    <a:pt x="28824" y="17580"/>
                    <a:pt x="32427" y="10075"/>
                    <a:pt x="32427" y="10075"/>
                  </a:cubicBezTo>
                  <a:cubicBezTo>
                    <a:pt x="32427" y="10075"/>
                    <a:pt x="34662" y="3403"/>
                    <a:pt x="32694"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45"/>
            <p:cNvSpPr/>
            <p:nvPr/>
          </p:nvSpPr>
          <p:spPr>
            <a:xfrm>
              <a:off x="2969800" y="1145225"/>
              <a:ext cx="82575" cy="76950"/>
            </a:xfrm>
            <a:custGeom>
              <a:rect b="b" l="l" r="r" t="t"/>
              <a:pathLst>
                <a:path extrusionOk="0" h="3078" w="3303">
                  <a:moveTo>
                    <a:pt x="3073" y="0"/>
                  </a:moveTo>
                  <a:cubicBezTo>
                    <a:pt x="3019" y="0"/>
                    <a:pt x="2969" y="25"/>
                    <a:pt x="2936" y="75"/>
                  </a:cubicBezTo>
                  <a:lnTo>
                    <a:pt x="100" y="2744"/>
                  </a:lnTo>
                  <a:cubicBezTo>
                    <a:pt x="0" y="2811"/>
                    <a:pt x="0" y="2944"/>
                    <a:pt x="100" y="3011"/>
                  </a:cubicBezTo>
                  <a:cubicBezTo>
                    <a:pt x="134" y="3044"/>
                    <a:pt x="167" y="3078"/>
                    <a:pt x="234" y="3078"/>
                  </a:cubicBezTo>
                  <a:cubicBezTo>
                    <a:pt x="267" y="3078"/>
                    <a:pt x="334" y="3044"/>
                    <a:pt x="367" y="3011"/>
                  </a:cubicBezTo>
                  <a:lnTo>
                    <a:pt x="3236" y="342"/>
                  </a:lnTo>
                  <a:cubicBezTo>
                    <a:pt x="3303" y="276"/>
                    <a:pt x="3303" y="142"/>
                    <a:pt x="3236" y="75"/>
                  </a:cubicBezTo>
                  <a:cubicBezTo>
                    <a:pt x="3186" y="25"/>
                    <a:pt x="3127" y="0"/>
                    <a:pt x="307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45"/>
            <p:cNvSpPr/>
            <p:nvPr/>
          </p:nvSpPr>
          <p:spPr>
            <a:xfrm>
              <a:off x="2987300" y="1221850"/>
              <a:ext cx="104275" cy="37025"/>
            </a:xfrm>
            <a:custGeom>
              <a:rect b="b" l="l" r="r" t="t"/>
              <a:pathLst>
                <a:path extrusionOk="0" h="1481" w="4171">
                  <a:moveTo>
                    <a:pt x="3973" y="0"/>
                  </a:moveTo>
                  <a:cubicBezTo>
                    <a:pt x="3951" y="0"/>
                    <a:pt x="3927" y="5"/>
                    <a:pt x="3903" y="13"/>
                  </a:cubicBezTo>
                  <a:lnTo>
                    <a:pt x="167" y="1080"/>
                  </a:lnTo>
                  <a:cubicBezTo>
                    <a:pt x="67" y="1113"/>
                    <a:pt x="1" y="1213"/>
                    <a:pt x="34" y="1313"/>
                  </a:cubicBezTo>
                  <a:cubicBezTo>
                    <a:pt x="34" y="1414"/>
                    <a:pt x="134" y="1480"/>
                    <a:pt x="201" y="1480"/>
                  </a:cubicBezTo>
                  <a:lnTo>
                    <a:pt x="268" y="1447"/>
                  </a:lnTo>
                  <a:lnTo>
                    <a:pt x="4004" y="379"/>
                  </a:lnTo>
                  <a:cubicBezTo>
                    <a:pt x="4104" y="346"/>
                    <a:pt x="4170" y="246"/>
                    <a:pt x="4137" y="146"/>
                  </a:cubicBezTo>
                  <a:cubicBezTo>
                    <a:pt x="4111" y="44"/>
                    <a:pt x="4047" y="0"/>
                    <a:pt x="397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45"/>
            <p:cNvSpPr/>
            <p:nvPr/>
          </p:nvSpPr>
          <p:spPr>
            <a:xfrm>
              <a:off x="2996475" y="1291375"/>
              <a:ext cx="107600" cy="22525"/>
            </a:xfrm>
            <a:custGeom>
              <a:rect b="b" l="l" r="r" t="t"/>
              <a:pathLst>
                <a:path extrusionOk="0" h="901" w="4304">
                  <a:moveTo>
                    <a:pt x="234" y="0"/>
                  </a:moveTo>
                  <a:cubicBezTo>
                    <a:pt x="134" y="0"/>
                    <a:pt x="34" y="67"/>
                    <a:pt x="1" y="167"/>
                  </a:cubicBezTo>
                  <a:cubicBezTo>
                    <a:pt x="1" y="300"/>
                    <a:pt x="67" y="400"/>
                    <a:pt x="167" y="400"/>
                  </a:cubicBezTo>
                  <a:lnTo>
                    <a:pt x="4070" y="901"/>
                  </a:lnTo>
                  <a:lnTo>
                    <a:pt x="4104" y="901"/>
                  </a:lnTo>
                  <a:cubicBezTo>
                    <a:pt x="4204" y="901"/>
                    <a:pt x="4270" y="801"/>
                    <a:pt x="4304" y="734"/>
                  </a:cubicBezTo>
                  <a:cubicBezTo>
                    <a:pt x="4304" y="601"/>
                    <a:pt x="4237" y="501"/>
                    <a:pt x="4104" y="501"/>
                  </a:cubicBezTo>
                  <a:lnTo>
                    <a:pt x="234"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3" name="Google Shape;1163;p45"/>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45"/>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45"/>
          <p:cNvSpPr/>
          <p:nvPr/>
        </p:nvSpPr>
        <p:spPr>
          <a:xfrm>
            <a:off x="7356437" y="2695028"/>
            <a:ext cx="321780" cy="345919"/>
          </a:xfrm>
          <a:custGeom>
            <a:rect b="b" l="l" r="r" t="t"/>
            <a:pathLst>
              <a:path extrusionOk="0" h="26553" w="24719">
                <a:moveTo>
                  <a:pt x="12176" y="1"/>
                </a:moveTo>
                <a:cubicBezTo>
                  <a:pt x="9074" y="5505"/>
                  <a:pt x="1" y="9574"/>
                  <a:pt x="1" y="9574"/>
                </a:cubicBezTo>
                <a:lnTo>
                  <a:pt x="9574" y="26553"/>
                </a:lnTo>
                <a:cubicBezTo>
                  <a:pt x="13513" y="24470"/>
                  <a:pt x="18278" y="21878"/>
                  <a:pt x="24271" y="21878"/>
                </a:cubicBezTo>
                <a:cubicBezTo>
                  <a:pt x="24419" y="21878"/>
                  <a:pt x="24568" y="21880"/>
                  <a:pt x="24718" y="21883"/>
                </a:cubicBezTo>
                <a:cubicBezTo>
                  <a:pt x="24552" y="21416"/>
                  <a:pt x="24385" y="20916"/>
                  <a:pt x="24218" y="20449"/>
                </a:cubicBezTo>
                <a:cubicBezTo>
                  <a:pt x="23251" y="17847"/>
                  <a:pt x="22150" y="15345"/>
                  <a:pt x="20882" y="12910"/>
                </a:cubicBezTo>
                <a:cubicBezTo>
                  <a:pt x="20615" y="12409"/>
                  <a:pt x="20349" y="11909"/>
                  <a:pt x="20082" y="11409"/>
                </a:cubicBezTo>
                <a:cubicBezTo>
                  <a:pt x="19615" y="10575"/>
                  <a:pt x="19148" y="9741"/>
                  <a:pt x="18647" y="8940"/>
                </a:cubicBezTo>
                <a:cubicBezTo>
                  <a:pt x="17013" y="6205"/>
                  <a:pt x="15178" y="3603"/>
                  <a:pt x="13143" y="1135"/>
                </a:cubicBezTo>
                <a:cubicBezTo>
                  <a:pt x="13143" y="1135"/>
                  <a:pt x="13110" y="1101"/>
                  <a:pt x="13077" y="1068"/>
                </a:cubicBezTo>
                <a:cubicBezTo>
                  <a:pt x="12776" y="701"/>
                  <a:pt x="12476" y="368"/>
                  <a:pt x="12176"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45"/>
          <p:cNvSpPr txBox="1"/>
          <p:nvPr>
            <p:ph idx="4294967295" type="title"/>
          </p:nvPr>
        </p:nvSpPr>
        <p:spPr>
          <a:xfrm>
            <a:off x="3939450" y="3769600"/>
            <a:ext cx="1653900" cy="9885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000"/>
              <a:buNone/>
            </a:pPr>
            <a:r>
              <a:rPr lang="en-GB" sz="7000">
                <a:solidFill>
                  <a:schemeClr val="lt1"/>
                </a:solidFill>
              </a:rPr>
              <a:t>03</a:t>
            </a:r>
            <a:endParaRPr sz="7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