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71" r:id="rId10"/>
    <p:sldId id="263" r:id="rId11"/>
    <p:sldId id="272" r:id="rId12"/>
    <p:sldId id="273" r:id="rId13"/>
    <p:sldId id="274" r:id="rId14"/>
    <p:sldId id="264" r:id="rId15"/>
    <p:sldId id="267" r:id="rId16"/>
  </p:sldIdLst>
  <p:sldSz cx="12192000" cy="6858000"/>
  <p:notesSz cx="6858000" cy="9144000"/>
  <p:embeddedFontLst>
    <p:embeddedFont>
      <p:font typeface="Cordia New" panose="020B0304020202020204" pitchFamily="34" charset="-34"/>
      <p:regular r:id="rId17"/>
      <p:bold r:id="rId18"/>
      <p:italic r:id="rId19"/>
      <p:boldItalic r:id="rId20"/>
    </p:embeddedFont>
    <p:embeddedFont>
      <p:font typeface="Impact" panose="020B0806030902050204" pitchFamily="34" charset="0"/>
      <p:regular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TH SarabunPSK" panose="020B0500040200020003" pitchFamily="34" charset="-34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RASAK ANANTA" userId="0dea30c0-d0e2-43f1-8ce6-31d08f5bc2c1" providerId="ADAL" clId="{85B9E50D-3EEA-436F-B347-61FC0401B611}"/>
    <pc:docChg chg="undo custSel addSld delSld modSld">
      <pc:chgData name="JEERASAK ANANTA" userId="0dea30c0-d0e2-43f1-8ce6-31d08f5bc2c1" providerId="ADAL" clId="{85B9E50D-3EEA-436F-B347-61FC0401B611}" dt="2018-04-26T18:33:05.646" v="382" actId="1076"/>
      <pc:docMkLst>
        <pc:docMk/>
      </pc:docMkLst>
      <pc:sldChg chg="modSp">
        <pc:chgData name="JEERASAK ANANTA" userId="0dea30c0-d0e2-43f1-8ce6-31d08f5bc2c1" providerId="ADAL" clId="{85B9E50D-3EEA-436F-B347-61FC0401B611}" dt="2018-04-26T17:41:44.838" v="0" actId="2711"/>
        <pc:sldMkLst>
          <pc:docMk/>
          <pc:sldMk cId="1920463303" sldId="258"/>
        </pc:sldMkLst>
        <pc:spChg chg="mod">
          <ac:chgData name="JEERASAK ANANTA" userId="0dea30c0-d0e2-43f1-8ce6-31d08f5bc2c1" providerId="ADAL" clId="{85B9E50D-3EEA-436F-B347-61FC0401B611}" dt="2018-04-26T17:41:44.838" v="0" actId="2711"/>
          <ac:spMkLst>
            <pc:docMk/>
            <pc:sldMk cId="1920463303" sldId="258"/>
            <ac:spMk id="6" creationId="{B432BD95-2593-4972-B017-8219967E08F1}"/>
          </ac:spMkLst>
        </pc:spChg>
      </pc:sldChg>
      <pc:sldChg chg="modSp">
        <pc:chgData name="JEERASAK ANANTA" userId="0dea30c0-d0e2-43f1-8ce6-31d08f5bc2c1" providerId="ADAL" clId="{85B9E50D-3EEA-436F-B347-61FC0401B611}" dt="2018-04-26T17:46:24.579" v="9" actId="1076"/>
        <pc:sldMkLst>
          <pc:docMk/>
          <pc:sldMk cId="3444942351" sldId="260"/>
        </pc:sldMkLst>
        <pc:spChg chg="mod">
          <ac:chgData name="JEERASAK ANANTA" userId="0dea30c0-d0e2-43f1-8ce6-31d08f5bc2c1" providerId="ADAL" clId="{85B9E50D-3EEA-436F-B347-61FC0401B611}" dt="2018-04-26T17:46:18.889" v="8" actId="1076"/>
          <ac:spMkLst>
            <pc:docMk/>
            <pc:sldMk cId="3444942351" sldId="260"/>
            <ac:spMk id="5" creationId="{9168C9B7-7BBC-4FE0-851F-5554B29B1A00}"/>
          </ac:spMkLst>
        </pc:spChg>
        <pc:spChg chg="mod">
          <ac:chgData name="JEERASAK ANANTA" userId="0dea30c0-d0e2-43f1-8ce6-31d08f5bc2c1" providerId="ADAL" clId="{85B9E50D-3EEA-436F-B347-61FC0401B611}" dt="2018-04-26T17:46:24.579" v="9" actId="1076"/>
          <ac:spMkLst>
            <pc:docMk/>
            <pc:sldMk cId="3444942351" sldId="260"/>
            <ac:spMk id="7" creationId="{E6F63C9B-ADAF-4DDF-AB32-5577401D7D44}"/>
          </ac:spMkLst>
        </pc:spChg>
      </pc:sldChg>
      <pc:sldChg chg="addSp delSp modSp">
        <pc:chgData name="JEERASAK ANANTA" userId="0dea30c0-d0e2-43f1-8ce6-31d08f5bc2c1" providerId="ADAL" clId="{85B9E50D-3EEA-436F-B347-61FC0401B611}" dt="2018-04-26T18:33:05.646" v="382" actId="1076"/>
        <pc:sldMkLst>
          <pc:docMk/>
          <pc:sldMk cId="2103087548" sldId="261"/>
        </pc:sldMkLst>
        <pc:spChg chg="mod">
          <ac:chgData name="JEERASAK ANANTA" userId="0dea30c0-d0e2-43f1-8ce6-31d08f5bc2c1" providerId="ADAL" clId="{85B9E50D-3EEA-436F-B347-61FC0401B611}" dt="2018-04-26T17:46:35.781" v="12" actId="1076"/>
          <ac:spMkLst>
            <pc:docMk/>
            <pc:sldMk cId="2103087548" sldId="261"/>
            <ac:spMk id="5" creationId="{D39A7FF4-8315-4607-91C6-06D606E96403}"/>
          </ac:spMkLst>
        </pc:spChg>
        <pc:spChg chg="mod">
          <ac:chgData name="JEERASAK ANANTA" userId="0dea30c0-d0e2-43f1-8ce6-31d08f5bc2c1" providerId="ADAL" clId="{85B9E50D-3EEA-436F-B347-61FC0401B611}" dt="2018-04-26T18:33:05.646" v="382" actId="1076"/>
          <ac:spMkLst>
            <pc:docMk/>
            <pc:sldMk cId="2103087548" sldId="261"/>
            <ac:spMk id="6" creationId="{4E470F8E-C9A9-414A-805F-9304BBBD0DB2}"/>
          </ac:spMkLst>
        </pc:spChg>
        <pc:picChg chg="del">
          <ac:chgData name="JEERASAK ANANTA" userId="0dea30c0-d0e2-43f1-8ce6-31d08f5bc2c1" providerId="ADAL" clId="{85B9E50D-3EEA-436F-B347-61FC0401B611}" dt="2018-04-26T17:47:56.323" v="16" actId="478"/>
          <ac:picMkLst>
            <pc:docMk/>
            <pc:sldMk cId="2103087548" sldId="261"/>
            <ac:picMk id="3" creationId="{36394A2B-2915-41CA-BE67-F09D1FCCBD36}"/>
          </ac:picMkLst>
        </pc:picChg>
        <pc:picChg chg="add mod">
          <ac:chgData name="JEERASAK ANANTA" userId="0dea30c0-d0e2-43f1-8ce6-31d08f5bc2c1" providerId="ADAL" clId="{85B9E50D-3EEA-436F-B347-61FC0401B611}" dt="2018-04-26T18:00:57.521" v="26" actId="1076"/>
          <ac:picMkLst>
            <pc:docMk/>
            <pc:sldMk cId="2103087548" sldId="261"/>
            <ac:picMk id="8" creationId="{087E92B7-1BBC-4AA5-92D7-C928865327F1}"/>
          </ac:picMkLst>
        </pc:picChg>
      </pc:sldChg>
      <pc:sldChg chg="modSp del">
        <pc:chgData name="JEERASAK ANANTA" userId="0dea30c0-d0e2-43f1-8ce6-31d08f5bc2c1" providerId="ADAL" clId="{85B9E50D-3EEA-436F-B347-61FC0401B611}" dt="2018-04-26T18:12:06.116" v="167" actId="2696"/>
        <pc:sldMkLst>
          <pc:docMk/>
          <pc:sldMk cId="502253589" sldId="262"/>
        </pc:sldMkLst>
        <pc:spChg chg="mod">
          <ac:chgData name="JEERASAK ANANTA" userId="0dea30c0-d0e2-43f1-8ce6-31d08f5bc2c1" providerId="ADAL" clId="{85B9E50D-3EEA-436F-B347-61FC0401B611}" dt="2018-04-26T18:00:40.197" v="23" actId="2711"/>
          <ac:spMkLst>
            <pc:docMk/>
            <pc:sldMk cId="502253589" sldId="262"/>
            <ac:spMk id="2" creationId="{6823349C-1FDA-47BB-9ECF-00F16E2CBF29}"/>
          </ac:spMkLst>
        </pc:spChg>
        <pc:spChg chg="mod">
          <ac:chgData name="JEERASAK ANANTA" userId="0dea30c0-d0e2-43f1-8ce6-31d08f5bc2c1" providerId="ADAL" clId="{85B9E50D-3EEA-436F-B347-61FC0401B611}" dt="2018-04-26T18:00:31.835" v="22" actId="1076"/>
          <ac:spMkLst>
            <pc:docMk/>
            <pc:sldMk cId="502253589" sldId="262"/>
            <ac:spMk id="6" creationId="{21BC409C-EA26-4662-80CB-CD810AC83361}"/>
          </ac:spMkLst>
        </pc:spChg>
      </pc:sldChg>
      <pc:sldChg chg="addSp delSp modSp">
        <pc:chgData name="JEERASAK ANANTA" userId="0dea30c0-d0e2-43f1-8ce6-31d08f5bc2c1" providerId="ADAL" clId="{85B9E50D-3EEA-436F-B347-61FC0401B611}" dt="2018-04-26T18:16:34.682" v="175" actId="1076"/>
        <pc:sldMkLst>
          <pc:docMk/>
          <pc:sldMk cId="2339976493" sldId="263"/>
        </pc:sldMkLst>
        <pc:spChg chg="mod">
          <ac:chgData name="JEERASAK ANANTA" userId="0dea30c0-d0e2-43f1-8ce6-31d08f5bc2c1" providerId="ADAL" clId="{85B9E50D-3EEA-436F-B347-61FC0401B611}" dt="2018-04-26T18:03:53.154" v="61" actId="1035"/>
          <ac:spMkLst>
            <pc:docMk/>
            <pc:sldMk cId="2339976493" sldId="263"/>
            <ac:spMk id="5" creationId="{865D6C50-FD48-4770-859B-07D6F9CD294A}"/>
          </ac:spMkLst>
        </pc:spChg>
        <pc:spChg chg="mod">
          <ac:chgData name="JEERASAK ANANTA" userId="0dea30c0-d0e2-43f1-8ce6-31d08f5bc2c1" providerId="ADAL" clId="{85B9E50D-3EEA-436F-B347-61FC0401B611}" dt="2018-04-26T18:12:45.163" v="169" actId="2711"/>
          <ac:spMkLst>
            <pc:docMk/>
            <pc:sldMk cId="2339976493" sldId="263"/>
            <ac:spMk id="6" creationId="{D35FF84B-043B-4A67-B95C-5580CB14192C}"/>
          </ac:spMkLst>
        </pc:spChg>
        <pc:picChg chg="add mod modCrop">
          <ac:chgData name="JEERASAK ANANTA" userId="0dea30c0-d0e2-43f1-8ce6-31d08f5bc2c1" providerId="ADAL" clId="{85B9E50D-3EEA-436F-B347-61FC0401B611}" dt="2018-04-26T18:16:34.682" v="175" actId="1076"/>
          <ac:picMkLst>
            <pc:docMk/>
            <pc:sldMk cId="2339976493" sldId="263"/>
            <ac:picMk id="2" creationId="{486BB058-7C6E-4BBA-B8D2-D37C0F1775C1}"/>
          </ac:picMkLst>
        </pc:picChg>
        <pc:picChg chg="del">
          <ac:chgData name="JEERASAK ANANTA" userId="0dea30c0-d0e2-43f1-8ce6-31d08f5bc2c1" providerId="ADAL" clId="{85B9E50D-3EEA-436F-B347-61FC0401B611}" dt="2018-04-26T18:12:47.838" v="170" actId="478"/>
          <ac:picMkLst>
            <pc:docMk/>
            <pc:sldMk cId="2339976493" sldId="263"/>
            <ac:picMk id="9" creationId="{569CE3FC-5842-4DF5-9423-70E94143A84C}"/>
          </ac:picMkLst>
        </pc:picChg>
      </pc:sldChg>
      <pc:sldChg chg="modSp">
        <pc:chgData name="JEERASAK ANANTA" userId="0dea30c0-d0e2-43f1-8ce6-31d08f5bc2c1" providerId="ADAL" clId="{85B9E50D-3EEA-436F-B347-61FC0401B611}" dt="2018-04-26T18:25:55.311" v="235" actId="20577"/>
        <pc:sldMkLst>
          <pc:docMk/>
          <pc:sldMk cId="2643581074" sldId="264"/>
        </pc:sldMkLst>
        <pc:spChg chg="mod">
          <ac:chgData name="JEERASAK ANANTA" userId="0dea30c0-d0e2-43f1-8ce6-31d08f5bc2c1" providerId="ADAL" clId="{85B9E50D-3EEA-436F-B347-61FC0401B611}" dt="2018-04-26T18:25:46.656" v="234" actId="14100"/>
          <ac:spMkLst>
            <pc:docMk/>
            <pc:sldMk cId="2643581074" sldId="264"/>
            <ac:spMk id="8" creationId="{6B2AA534-FE39-46D1-B77F-0F8C9665E0FF}"/>
          </ac:spMkLst>
        </pc:spChg>
        <pc:spChg chg="mod">
          <ac:chgData name="JEERASAK ANANTA" userId="0dea30c0-d0e2-43f1-8ce6-31d08f5bc2c1" providerId="ADAL" clId="{85B9E50D-3EEA-436F-B347-61FC0401B611}" dt="2018-04-26T18:25:55.311" v="235" actId="20577"/>
          <ac:spMkLst>
            <pc:docMk/>
            <pc:sldMk cId="2643581074" sldId="264"/>
            <ac:spMk id="10" creationId="{13C5D74F-ACDB-47BD-937F-1ED880ABF6AC}"/>
          </ac:spMkLst>
        </pc:spChg>
      </pc:sldChg>
      <pc:sldChg chg="modSp del">
        <pc:chgData name="JEERASAK ANANTA" userId="0dea30c0-d0e2-43f1-8ce6-31d08f5bc2c1" providerId="ADAL" clId="{85B9E50D-3EEA-436F-B347-61FC0401B611}" dt="2018-04-26T18:03:33.330" v="49" actId="2696"/>
        <pc:sldMkLst>
          <pc:docMk/>
          <pc:sldMk cId="4201744762" sldId="265"/>
        </pc:sldMkLst>
        <pc:spChg chg="mod">
          <ac:chgData name="JEERASAK ANANTA" userId="0dea30c0-d0e2-43f1-8ce6-31d08f5bc2c1" providerId="ADAL" clId="{85B9E50D-3EEA-436F-B347-61FC0401B611}" dt="2018-04-26T17:42:51.627" v="3" actId="1076"/>
          <ac:spMkLst>
            <pc:docMk/>
            <pc:sldMk cId="4201744762" sldId="265"/>
            <ac:spMk id="6" creationId="{036E57A7-2C09-475D-9F37-3206AFFAE8C0}"/>
          </ac:spMkLst>
        </pc:spChg>
      </pc:sldChg>
      <pc:sldChg chg="del">
        <pc:chgData name="JEERASAK ANANTA" userId="0dea30c0-d0e2-43f1-8ce6-31d08f5bc2c1" providerId="ADAL" clId="{85B9E50D-3EEA-436F-B347-61FC0401B611}" dt="2018-04-26T18:03:31.986" v="48" actId="2696"/>
        <pc:sldMkLst>
          <pc:docMk/>
          <pc:sldMk cId="3346133722" sldId="266"/>
        </pc:sldMkLst>
      </pc:sldChg>
      <pc:sldChg chg="add del setBg">
        <pc:chgData name="JEERASAK ANANTA" userId="0dea30c0-d0e2-43f1-8ce6-31d08f5bc2c1" providerId="ADAL" clId="{85B9E50D-3EEA-436F-B347-61FC0401B611}" dt="2018-04-26T18:01:40.207" v="36"/>
        <pc:sldMkLst>
          <pc:docMk/>
          <pc:sldMk cId="261285326" sldId="268"/>
        </pc:sldMkLst>
      </pc:sldChg>
      <pc:sldChg chg="delSp add del setBg">
        <pc:chgData name="JEERASAK ANANTA" userId="0dea30c0-d0e2-43f1-8ce6-31d08f5bc2c1" providerId="ADAL" clId="{85B9E50D-3EEA-436F-B347-61FC0401B611}" dt="2018-04-26T18:03:19.955" v="47" actId="2696"/>
        <pc:sldMkLst>
          <pc:docMk/>
          <pc:sldMk cId="490802399" sldId="268"/>
        </pc:sldMkLst>
        <pc:picChg chg="del">
          <ac:chgData name="JEERASAK ANANTA" userId="0dea30c0-d0e2-43f1-8ce6-31d08f5bc2c1" providerId="ADAL" clId="{85B9E50D-3EEA-436F-B347-61FC0401B611}" dt="2018-04-26T18:02:17.747" v="46" actId="478"/>
          <ac:picMkLst>
            <pc:docMk/>
            <pc:sldMk cId="490802399" sldId="268"/>
            <ac:picMk id="8" creationId="{087E92B7-1BBC-4AA5-92D7-C928865327F1}"/>
          </ac:picMkLst>
        </pc:picChg>
      </pc:sldChg>
      <pc:sldChg chg="add del">
        <pc:chgData name="JEERASAK ANANTA" userId="0dea30c0-d0e2-43f1-8ce6-31d08f5bc2c1" providerId="ADAL" clId="{85B9E50D-3EEA-436F-B347-61FC0401B611}" dt="2018-04-26T18:02:10.836" v="44"/>
        <pc:sldMkLst>
          <pc:docMk/>
          <pc:sldMk cId="1039394357" sldId="268"/>
        </pc:sldMkLst>
      </pc:sldChg>
      <pc:sldChg chg="addSp delSp modSp add setBg">
        <pc:chgData name="JEERASAK ANANTA" userId="0dea30c0-d0e2-43f1-8ce6-31d08f5bc2c1" providerId="ADAL" clId="{85B9E50D-3EEA-436F-B347-61FC0401B611}" dt="2018-04-26T18:08:24.959" v="130" actId="1076"/>
        <pc:sldMkLst>
          <pc:docMk/>
          <pc:sldMk cId="1136327302" sldId="268"/>
        </pc:sldMkLst>
        <pc:spChg chg="mod">
          <ac:chgData name="JEERASAK ANANTA" userId="0dea30c0-d0e2-43f1-8ce6-31d08f5bc2c1" providerId="ADAL" clId="{85B9E50D-3EEA-436F-B347-61FC0401B611}" dt="2018-04-26T18:08:23.337" v="129" actId="1076"/>
          <ac:spMkLst>
            <pc:docMk/>
            <pc:sldMk cId="1136327302" sldId="268"/>
            <ac:spMk id="6" creationId="{4E470F8E-C9A9-414A-805F-9304BBBD0DB2}"/>
          </ac:spMkLst>
        </pc:spChg>
        <pc:spChg chg="mod">
          <ac:chgData name="JEERASAK ANANTA" userId="0dea30c0-d0e2-43f1-8ce6-31d08f5bc2c1" providerId="ADAL" clId="{85B9E50D-3EEA-436F-B347-61FC0401B611}" dt="2018-04-26T18:08:24.959" v="130" actId="1076"/>
          <ac:spMkLst>
            <pc:docMk/>
            <pc:sldMk cId="1136327302" sldId="268"/>
            <ac:spMk id="7" creationId="{153B3D8F-8AD6-4537-AA30-3B272962E3AF}"/>
          </ac:spMkLst>
        </pc:spChg>
        <pc:picChg chg="add mod">
          <ac:chgData name="JEERASAK ANANTA" userId="0dea30c0-d0e2-43f1-8ce6-31d08f5bc2c1" providerId="ADAL" clId="{85B9E50D-3EEA-436F-B347-61FC0401B611}" dt="2018-04-26T18:08:20.217" v="128" actId="1076"/>
          <ac:picMkLst>
            <pc:docMk/>
            <pc:sldMk cId="1136327302" sldId="268"/>
            <ac:picMk id="3" creationId="{FF294A97-E97A-4904-A044-F6875FDF16DF}"/>
          </ac:picMkLst>
        </pc:picChg>
        <pc:picChg chg="add del">
          <ac:chgData name="JEERASAK ANANTA" userId="0dea30c0-d0e2-43f1-8ce6-31d08f5bc2c1" providerId="ADAL" clId="{85B9E50D-3EEA-436F-B347-61FC0401B611}" dt="2018-04-26T18:04:16.578" v="71" actId="478"/>
          <ac:picMkLst>
            <pc:docMk/>
            <pc:sldMk cId="1136327302" sldId="268"/>
            <ac:picMk id="8" creationId="{087E92B7-1BBC-4AA5-92D7-C928865327F1}"/>
          </ac:picMkLst>
        </pc:picChg>
      </pc:sldChg>
      <pc:sldChg chg="addSp delSp add del">
        <pc:chgData name="JEERASAK ANANTA" userId="0dea30c0-d0e2-43f1-8ce6-31d08f5bc2c1" providerId="ADAL" clId="{85B9E50D-3EEA-436F-B347-61FC0401B611}" dt="2018-04-26T18:02:09.751" v="42"/>
        <pc:sldMkLst>
          <pc:docMk/>
          <pc:sldMk cId="1176473764" sldId="268"/>
        </pc:sldMkLst>
        <pc:spChg chg="add del">
          <ac:chgData name="JEERASAK ANANTA" userId="0dea30c0-d0e2-43f1-8ce6-31d08f5bc2c1" providerId="ADAL" clId="{85B9E50D-3EEA-436F-B347-61FC0401B611}" dt="2018-04-26T18:02:09.695" v="41" actId="478"/>
          <ac:spMkLst>
            <pc:docMk/>
            <pc:sldMk cId="1176473764" sldId="268"/>
            <ac:spMk id="2" creationId="{E00A5BCE-E8EE-48F5-91EC-E8D2F1383C2A}"/>
          </ac:spMkLst>
        </pc:spChg>
        <pc:spChg chg="add del">
          <ac:chgData name="JEERASAK ANANTA" userId="0dea30c0-d0e2-43f1-8ce6-31d08f5bc2c1" providerId="ADAL" clId="{85B9E50D-3EEA-436F-B347-61FC0401B611}" dt="2018-04-26T18:02:09" v="40" actId="478"/>
          <ac:spMkLst>
            <pc:docMk/>
            <pc:sldMk cId="1176473764" sldId="268"/>
            <ac:spMk id="3" creationId="{0BDB226A-0DF8-4C03-A5C8-962AC4021BC9}"/>
          </ac:spMkLst>
        </pc:spChg>
      </pc:sldChg>
      <pc:sldChg chg="add del setBg">
        <pc:chgData name="JEERASAK ANANTA" userId="0dea30c0-d0e2-43f1-8ce6-31d08f5bc2c1" providerId="ADAL" clId="{85B9E50D-3EEA-436F-B347-61FC0401B611}" dt="2018-04-26T18:01:28.775" v="32"/>
        <pc:sldMkLst>
          <pc:docMk/>
          <pc:sldMk cId="3197686080" sldId="268"/>
        </pc:sldMkLst>
      </pc:sldChg>
      <pc:sldChg chg="add del">
        <pc:chgData name="JEERASAK ANANTA" userId="0dea30c0-d0e2-43f1-8ce6-31d08f5bc2c1" providerId="ADAL" clId="{85B9E50D-3EEA-436F-B347-61FC0401B611}" dt="2018-04-26T18:01:25.379" v="30"/>
        <pc:sldMkLst>
          <pc:docMk/>
          <pc:sldMk cId="3573776489" sldId="268"/>
        </pc:sldMkLst>
      </pc:sldChg>
      <pc:sldChg chg="add del">
        <pc:chgData name="JEERASAK ANANTA" userId="0dea30c0-d0e2-43f1-8ce6-31d08f5bc2c1" providerId="ADAL" clId="{85B9E50D-3EEA-436F-B347-61FC0401B611}" dt="2018-04-26T18:01:36.498" v="34"/>
        <pc:sldMkLst>
          <pc:docMk/>
          <pc:sldMk cId="4018474935" sldId="268"/>
        </pc:sldMkLst>
      </pc:sldChg>
      <pc:sldChg chg="addSp delSp modSp add del">
        <pc:chgData name="JEERASAK ANANTA" userId="0dea30c0-d0e2-43f1-8ce6-31d08f5bc2c1" providerId="ADAL" clId="{85B9E50D-3EEA-436F-B347-61FC0401B611}" dt="2018-04-26T18:10:12.477" v="135" actId="2696"/>
        <pc:sldMkLst>
          <pc:docMk/>
          <pc:sldMk cId="509634496" sldId="269"/>
        </pc:sldMkLst>
        <pc:spChg chg="add del">
          <ac:chgData name="JEERASAK ANANTA" userId="0dea30c0-d0e2-43f1-8ce6-31d08f5bc2c1" providerId="ADAL" clId="{85B9E50D-3EEA-436F-B347-61FC0401B611}" dt="2018-04-26T18:10:05.810" v="133"/>
          <ac:spMkLst>
            <pc:docMk/>
            <pc:sldMk cId="509634496" sldId="269"/>
            <ac:spMk id="3" creationId="{AA357451-D6E7-4C2C-9D4A-B96A488F36D1}"/>
          </ac:spMkLst>
        </pc:spChg>
        <pc:picChg chg="add del mod">
          <ac:chgData name="JEERASAK ANANTA" userId="0dea30c0-d0e2-43f1-8ce6-31d08f5bc2c1" providerId="ADAL" clId="{85B9E50D-3EEA-436F-B347-61FC0401B611}" dt="2018-04-26T18:10:05.810" v="133"/>
          <ac:picMkLst>
            <pc:docMk/>
            <pc:sldMk cId="509634496" sldId="269"/>
            <ac:picMk id="5" creationId="{BFAA413C-3899-4C45-8F26-3093FC780609}"/>
          </ac:picMkLst>
        </pc:picChg>
      </pc:sldChg>
      <pc:sldChg chg="addSp delSp modSp add">
        <pc:chgData name="JEERASAK ANANTA" userId="0dea30c0-d0e2-43f1-8ce6-31d08f5bc2c1" providerId="ADAL" clId="{85B9E50D-3EEA-436F-B347-61FC0401B611}" dt="2018-04-26T18:12:13.157" v="168" actId="1076"/>
        <pc:sldMkLst>
          <pc:docMk/>
          <pc:sldMk cId="737233431" sldId="270"/>
        </pc:sldMkLst>
        <pc:picChg chg="del">
          <ac:chgData name="JEERASAK ANANTA" userId="0dea30c0-d0e2-43f1-8ce6-31d08f5bc2c1" providerId="ADAL" clId="{85B9E50D-3EEA-436F-B347-61FC0401B611}" dt="2018-04-26T18:10:14.869" v="136" actId="478"/>
          <ac:picMkLst>
            <pc:docMk/>
            <pc:sldMk cId="737233431" sldId="270"/>
            <ac:picMk id="3" creationId="{FF294A97-E97A-4904-A044-F6875FDF16DF}"/>
          </ac:picMkLst>
        </pc:picChg>
        <pc:picChg chg="add mod">
          <ac:chgData name="JEERASAK ANANTA" userId="0dea30c0-d0e2-43f1-8ce6-31d08f5bc2c1" providerId="ADAL" clId="{85B9E50D-3EEA-436F-B347-61FC0401B611}" dt="2018-04-26T18:12:13.157" v="168" actId="1076"/>
          <ac:picMkLst>
            <pc:docMk/>
            <pc:sldMk cId="737233431" sldId="270"/>
            <ac:picMk id="8" creationId="{56DB718D-95DE-4DCB-A3A5-88176AF02E0D}"/>
          </ac:picMkLst>
        </pc:picChg>
      </pc:sldChg>
      <pc:sldChg chg="addSp delSp modSp add">
        <pc:chgData name="JEERASAK ANANTA" userId="0dea30c0-d0e2-43f1-8ce6-31d08f5bc2c1" providerId="ADAL" clId="{85B9E50D-3EEA-436F-B347-61FC0401B611}" dt="2018-04-26T18:11:42.767" v="166" actId="1076"/>
        <pc:sldMkLst>
          <pc:docMk/>
          <pc:sldMk cId="3430792907" sldId="271"/>
        </pc:sldMkLst>
        <pc:spChg chg="mod">
          <ac:chgData name="JEERASAK ANANTA" userId="0dea30c0-d0e2-43f1-8ce6-31d08f5bc2c1" providerId="ADAL" clId="{85B9E50D-3EEA-436F-B347-61FC0401B611}" dt="2018-04-26T18:11:40.295" v="165" actId="1076"/>
          <ac:spMkLst>
            <pc:docMk/>
            <pc:sldMk cId="3430792907" sldId="271"/>
            <ac:spMk id="6" creationId="{4E470F8E-C9A9-414A-805F-9304BBBD0DB2}"/>
          </ac:spMkLst>
        </pc:spChg>
        <pc:spChg chg="mod">
          <ac:chgData name="JEERASAK ANANTA" userId="0dea30c0-d0e2-43f1-8ce6-31d08f5bc2c1" providerId="ADAL" clId="{85B9E50D-3EEA-436F-B347-61FC0401B611}" dt="2018-04-26T18:11:29.415" v="159" actId="1076"/>
          <ac:spMkLst>
            <pc:docMk/>
            <pc:sldMk cId="3430792907" sldId="271"/>
            <ac:spMk id="7" creationId="{153B3D8F-8AD6-4537-AA30-3B272962E3AF}"/>
          </ac:spMkLst>
        </pc:spChg>
        <pc:picChg chg="add del">
          <ac:chgData name="JEERASAK ANANTA" userId="0dea30c0-d0e2-43f1-8ce6-31d08f5bc2c1" providerId="ADAL" clId="{85B9E50D-3EEA-436F-B347-61FC0401B611}" dt="2018-04-26T18:10:55.215" v="143"/>
          <ac:picMkLst>
            <pc:docMk/>
            <pc:sldMk cId="3430792907" sldId="271"/>
            <ac:picMk id="2" creationId="{7631FEB1-2B42-4C7C-BC96-11F573E1BCAB}"/>
          </ac:picMkLst>
        </pc:picChg>
        <pc:picChg chg="add mod modCrop">
          <ac:chgData name="JEERASAK ANANTA" userId="0dea30c0-d0e2-43f1-8ce6-31d08f5bc2c1" providerId="ADAL" clId="{85B9E50D-3EEA-436F-B347-61FC0401B611}" dt="2018-04-26T18:11:42.767" v="166" actId="1076"/>
          <ac:picMkLst>
            <pc:docMk/>
            <pc:sldMk cId="3430792907" sldId="271"/>
            <ac:picMk id="3" creationId="{0B13567C-0674-4BA2-B192-AA6515724054}"/>
          </ac:picMkLst>
        </pc:picChg>
        <pc:picChg chg="del">
          <ac:chgData name="JEERASAK ANANTA" userId="0dea30c0-d0e2-43f1-8ce6-31d08f5bc2c1" providerId="ADAL" clId="{85B9E50D-3EEA-436F-B347-61FC0401B611}" dt="2018-04-26T18:10:52.871" v="141" actId="478"/>
          <ac:picMkLst>
            <pc:docMk/>
            <pc:sldMk cId="3430792907" sldId="271"/>
            <ac:picMk id="8" creationId="{56DB718D-95DE-4DCB-A3A5-88176AF02E0D}"/>
          </ac:picMkLst>
        </pc:picChg>
      </pc:sldChg>
      <pc:sldChg chg="addSp delSp modSp add setBg">
        <pc:chgData name="JEERASAK ANANTA" userId="0dea30c0-d0e2-43f1-8ce6-31d08f5bc2c1" providerId="ADAL" clId="{85B9E50D-3EEA-436F-B347-61FC0401B611}" dt="2018-04-26T18:18:34.784" v="196" actId="1076"/>
        <pc:sldMkLst>
          <pc:docMk/>
          <pc:sldMk cId="87135685" sldId="272"/>
        </pc:sldMkLst>
        <pc:spChg chg="mod">
          <ac:chgData name="JEERASAK ANANTA" userId="0dea30c0-d0e2-43f1-8ce6-31d08f5bc2c1" providerId="ADAL" clId="{85B9E50D-3EEA-436F-B347-61FC0401B611}" dt="2018-04-26T18:16:56.287" v="188" actId="1076"/>
          <ac:spMkLst>
            <pc:docMk/>
            <pc:sldMk cId="87135685" sldId="272"/>
            <ac:spMk id="6" creationId="{D35FF84B-043B-4A67-B95C-5580CB14192C}"/>
          </ac:spMkLst>
        </pc:spChg>
        <pc:picChg chg="del">
          <ac:chgData name="JEERASAK ANANTA" userId="0dea30c0-d0e2-43f1-8ce6-31d08f5bc2c1" providerId="ADAL" clId="{85B9E50D-3EEA-436F-B347-61FC0401B611}" dt="2018-04-26T18:16:44.047" v="179" actId="478"/>
          <ac:picMkLst>
            <pc:docMk/>
            <pc:sldMk cId="87135685" sldId="272"/>
            <ac:picMk id="2" creationId="{486BB058-7C6E-4BBA-B8D2-D37C0F1775C1}"/>
          </ac:picMkLst>
        </pc:picChg>
        <pc:picChg chg="add mod modCrop">
          <ac:chgData name="JEERASAK ANANTA" userId="0dea30c0-d0e2-43f1-8ce6-31d08f5bc2c1" providerId="ADAL" clId="{85B9E50D-3EEA-436F-B347-61FC0401B611}" dt="2018-04-26T18:18:34.784" v="196" actId="1076"/>
          <ac:picMkLst>
            <pc:docMk/>
            <pc:sldMk cId="87135685" sldId="272"/>
            <ac:picMk id="3" creationId="{FACE2772-3EC0-40BA-890C-D997EE50EAE9}"/>
          </ac:picMkLst>
        </pc:picChg>
      </pc:sldChg>
      <pc:sldChg chg="add del">
        <pc:chgData name="JEERASAK ANANTA" userId="0dea30c0-d0e2-43f1-8ce6-31d08f5bc2c1" providerId="ADAL" clId="{85B9E50D-3EEA-436F-B347-61FC0401B611}" dt="2018-04-26T18:16:39.226" v="177"/>
        <pc:sldMkLst>
          <pc:docMk/>
          <pc:sldMk cId="4256904385" sldId="272"/>
        </pc:sldMkLst>
      </pc:sldChg>
      <pc:sldChg chg="addSp delSp modSp add">
        <pc:chgData name="JEERASAK ANANTA" userId="0dea30c0-d0e2-43f1-8ce6-31d08f5bc2c1" providerId="ADAL" clId="{85B9E50D-3EEA-436F-B347-61FC0401B611}" dt="2018-04-26T18:22:24.273" v="223" actId="1076"/>
        <pc:sldMkLst>
          <pc:docMk/>
          <pc:sldMk cId="1436689760" sldId="273"/>
        </pc:sldMkLst>
        <pc:spChg chg="mod">
          <ac:chgData name="JEERASAK ANANTA" userId="0dea30c0-d0e2-43f1-8ce6-31d08f5bc2c1" providerId="ADAL" clId="{85B9E50D-3EEA-436F-B347-61FC0401B611}" dt="2018-04-26T18:22:24.273" v="223" actId="1076"/>
          <ac:spMkLst>
            <pc:docMk/>
            <pc:sldMk cId="1436689760" sldId="273"/>
            <ac:spMk id="6" creationId="{D35FF84B-043B-4A67-B95C-5580CB14192C}"/>
          </ac:spMkLst>
        </pc:spChg>
        <pc:picChg chg="add mod modCrop">
          <ac:chgData name="JEERASAK ANANTA" userId="0dea30c0-d0e2-43f1-8ce6-31d08f5bc2c1" providerId="ADAL" clId="{85B9E50D-3EEA-436F-B347-61FC0401B611}" dt="2018-04-26T18:22:06.647" v="204" actId="1076"/>
          <ac:picMkLst>
            <pc:docMk/>
            <pc:sldMk cId="1436689760" sldId="273"/>
            <ac:picMk id="2" creationId="{CF0EC481-CB12-49D8-B65D-BF1F83A0E116}"/>
          </ac:picMkLst>
        </pc:picChg>
        <pc:picChg chg="del">
          <ac:chgData name="JEERASAK ANANTA" userId="0dea30c0-d0e2-43f1-8ce6-31d08f5bc2c1" providerId="ADAL" clId="{85B9E50D-3EEA-436F-B347-61FC0401B611}" dt="2018-04-26T18:18:59.703" v="198" actId="478"/>
          <ac:picMkLst>
            <pc:docMk/>
            <pc:sldMk cId="1436689760" sldId="273"/>
            <ac:picMk id="3" creationId="{FACE2772-3EC0-40BA-890C-D997EE50EAE9}"/>
          </ac:picMkLst>
        </pc:picChg>
      </pc:sldChg>
      <pc:sldChg chg="add del">
        <pc:chgData name="JEERASAK ANANTA" userId="0dea30c0-d0e2-43f1-8ce6-31d08f5bc2c1" providerId="ADAL" clId="{85B9E50D-3EEA-436F-B347-61FC0401B611}" dt="2018-04-26T18:25:07.033" v="229"/>
        <pc:sldMkLst>
          <pc:docMk/>
          <pc:sldMk cId="378682783" sldId="274"/>
        </pc:sldMkLst>
      </pc:sldChg>
      <pc:sldChg chg="addSp delSp modSp add">
        <pc:chgData name="JEERASAK ANANTA" userId="0dea30c0-d0e2-43f1-8ce6-31d08f5bc2c1" providerId="ADAL" clId="{85B9E50D-3EEA-436F-B347-61FC0401B611}" dt="2018-04-26T18:31:23.049" v="381" actId="1076"/>
        <pc:sldMkLst>
          <pc:docMk/>
          <pc:sldMk cId="1397808978" sldId="274"/>
        </pc:sldMkLst>
        <pc:spChg chg="mod">
          <ac:chgData name="JEERASAK ANANTA" userId="0dea30c0-d0e2-43f1-8ce6-31d08f5bc2c1" providerId="ADAL" clId="{85B9E50D-3EEA-436F-B347-61FC0401B611}" dt="2018-04-26T18:31:23.049" v="381" actId="1076"/>
          <ac:spMkLst>
            <pc:docMk/>
            <pc:sldMk cId="1397808978" sldId="274"/>
            <ac:spMk id="6" creationId="{D35FF84B-043B-4A67-B95C-5580CB14192C}"/>
          </ac:spMkLst>
        </pc:spChg>
        <pc:spChg chg="del">
          <ac:chgData name="JEERASAK ANANTA" userId="0dea30c0-d0e2-43f1-8ce6-31d08f5bc2c1" providerId="ADAL" clId="{85B9E50D-3EEA-436F-B347-61FC0401B611}" dt="2018-04-26T18:26:18.455" v="253" actId="478"/>
          <ac:spMkLst>
            <pc:docMk/>
            <pc:sldMk cId="1397808978" sldId="274"/>
            <ac:spMk id="7" creationId="{57DA51FD-B20E-4DE3-8119-62DDC5777937}"/>
          </ac:spMkLst>
        </pc:spChg>
        <pc:picChg chg="del">
          <ac:chgData name="JEERASAK ANANTA" userId="0dea30c0-d0e2-43f1-8ce6-31d08f5bc2c1" providerId="ADAL" clId="{85B9E50D-3EEA-436F-B347-61FC0401B611}" dt="2018-04-26T18:26:06.951" v="238" actId="478"/>
          <ac:picMkLst>
            <pc:docMk/>
            <pc:sldMk cId="1397808978" sldId="274"/>
            <ac:picMk id="2" creationId="{CF0EC481-CB12-49D8-B65D-BF1F83A0E116}"/>
          </ac:picMkLst>
        </pc:picChg>
        <pc:picChg chg="add mod modCrop">
          <ac:chgData name="JEERASAK ANANTA" userId="0dea30c0-d0e2-43f1-8ce6-31d08f5bc2c1" providerId="ADAL" clId="{85B9E50D-3EEA-436F-B347-61FC0401B611}" dt="2018-04-26T18:31:16.705" v="379" actId="1076"/>
          <ac:picMkLst>
            <pc:docMk/>
            <pc:sldMk cId="1397808978" sldId="274"/>
            <ac:picMk id="3" creationId="{D938F5CA-EE35-4437-921C-F26649D4299D}"/>
          </ac:picMkLst>
        </pc:picChg>
      </pc:sldChg>
      <pc:sldChg chg="add del">
        <pc:chgData name="JEERASAK ANANTA" userId="0dea30c0-d0e2-43f1-8ce6-31d08f5bc2c1" providerId="ADAL" clId="{85B9E50D-3EEA-436F-B347-61FC0401B611}" dt="2018-04-26T18:25:04.284" v="227"/>
        <pc:sldMkLst>
          <pc:docMk/>
          <pc:sldMk cId="1779610667" sldId="274"/>
        </pc:sldMkLst>
      </pc:sldChg>
      <pc:sldChg chg="add del">
        <pc:chgData name="JEERASAK ANANTA" userId="0dea30c0-d0e2-43f1-8ce6-31d08f5bc2c1" providerId="ADAL" clId="{85B9E50D-3EEA-436F-B347-61FC0401B611}" dt="2018-04-26T18:24:56.321" v="225" actId="2696"/>
        <pc:sldMkLst>
          <pc:docMk/>
          <pc:sldMk cId="3704885211" sldId="274"/>
        </pc:sldMkLst>
      </pc:sldChg>
      <pc:sldChg chg="add del">
        <pc:chgData name="JEERASAK ANANTA" userId="0dea30c0-d0e2-43f1-8ce6-31d08f5bc2c1" providerId="ADAL" clId="{85B9E50D-3EEA-436F-B347-61FC0401B611}" dt="2018-04-26T18:26:05.012" v="237"/>
        <pc:sldMkLst>
          <pc:docMk/>
          <pc:sldMk cId="1471582034" sldId="275"/>
        </pc:sldMkLst>
      </pc:sldChg>
      <pc:sldChg chg="add del">
        <pc:chgData name="JEERASAK ANANTA" userId="0dea30c0-d0e2-43f1-8ce6-31d08f5bc2c1" providerId="ADAL" clId="{85B9E50D-3EEA-436F-B347-61FC0401B611}" dt="2018-04-26T18:27:28.508" v="372"/>
        <pc:sldMkLst>
          <pc:docMk/>
          <pc:sldMk cId="392245153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64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13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165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4420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487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76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72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4660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51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DE7F1F-81F6-4306-A357-CF8E8DB6805F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8FB4BB-B47A-42F5-B56F-E1EDE5A6290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76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218A7-C1FC-4908-8924-94E5340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2064">
            <a:off x="311847" y="997528"/>
            <a:ext cx="3785475" cy="3785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1B87A-AB71-4E30-B33F-249ACC736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945" y="2194560"/>
            <a:ext cx="8017164" cy="2782916"/>
          </a:xfrm>
        </p:spPr>
        <p:txBody>
          <a:bodyPr>
            <a:noAutofit/>
          </a:bodyPr>
          <a:lstStyle/>
          <a:p>
            <a:r>
              <a:rPr lang="en-US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ityBlueprint" panose="00000400000000000000" pitchFamily="2" charset="2"/>
              </a:rPr>
              <a:t>KEEP IT!</a:t>
            </a:r>
            <a:endParaRPr lang="th-TH" sz="13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ityBlueprint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097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647144D-4DE8-4BE1-86F1-2744F3C54C9B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D6C50-FD48-4770-859B-07D6F9CD294A}"/>
              </a:ext>
            </a:extLst>
          </p:cNvPr>
          <p:cNvSpPr txBox="1"/>
          <p:nvPr/>
        </p:nvSpPr>
        <p:spPr>
          <a:xfrm>
            <a:off x="1071419" y="239455"/>
            <a:ext cx="2361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FF84B-043B-4A67-B95C-5580CB14192C}"/>
              </a:ext>
            </a:extLst>
          </p:cNvPr>
          <p:cNvSpPr txBox="1"/>
          <p:nvPr/>
        </p:nvSpPr>
        <p:spPr>
          <a:xfrm>
            <a:off x="1071419" y="2198255"/>
            <a:ext cx="3057236" cy="15696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TH SarabunPSK" panose="020B0500040200020003" pitchFamily="34" charset="-34"/>
                <a:cs typeface="+mj-cs"/>
              </a:rPr>
              <a:t>หน้าแสดงผลเมื่อเริ่มเกม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DA51FD-B20E-4DE3-8119-62DDC5777937}"/>
              </a:ext>
            </a:extLst>
          </p:cNvPr>
          <p:cNvSpPr/>
          <p:nvPr/>
        </p:nvSpPr>
        <p:spPr>
          <a:xfrm>
            <a:off x="4461164" y="2641600"/>
            <a:ext cx="942109" cy="7874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BB058-7C6E-4BBA-B8D2-D37C0F177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1" t="1627" r="26961" b="13394"/>
          <a:stretch/>
        </p:blipFill>
        <p:spPr>
          <a:xfrm>
            <a:off x="6220194" y="516479"/>
            <a:ext cx="4443685" cy="58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647144D-4DE8-4BE1-86F1-2744F3C54C9B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D6C50-FD48-4770-859B-07D6F9CD294A}"/>
              </a:ext>
            </a:extLst>
          </p:cNvPr>
          <p:cNvSpPr txBox="1"/>
          <p:nvPr/>
        </p:nvSpPr>
        <p:spPr>
          <a:xfrm>
            <a:off x="1071419" y="239455"/>
            <a:ext cx="2361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FF84B-043B-4A67-B95C-5580CB14192C}"/>
              </a:ext>
            </a:extLst>
          </p:cNvPr>
          <p:cNvSpPr txBox="1"/>
          <p:nvPr/>
        </p:nvSpPr>
        <p:spPr>
          <a:xfrm>
            <a:off x="1071419" y="2641600"/>
            <a:ext cx="3057236" cy="830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TH SarabunPSK" panose="020B0500040200020003" pitchFamily="34" charset="-34"/>
                <a:cs typeface="+mj-cs"/>
              </a:rPr>
              <a:t>กดเริ่ม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DA51FD-B20E-4DE3-8119-62DDC5777937}"/>
              </a:ext>
            </a:extLst>
          </p:cNvPr>
          <p:cNvSpPr/>
          <p:nvPr/>
        </p:nvSpPr>
        <p:spPr>
          <a:xfrm>
            <a:off x="4461164" y="2641600"/>
            <a:ext cx="942109" cy="7874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E2772-3EC0-40BA-890C-D997EE50E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5" t="4403" r="32385" b="10134"/>
          <a:stretch/>
        </p:blipFill>
        <p:spPr>
          <a:xfrm>
            <a:off x="6549672" y="543482"/>
            <a:ext cx="4418428" cy="58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647144D-4DE8-4BE1-86F1-2744F3C54C9B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D6C50-FD48-4770-859B-07D6F9CD294A}"/>
              </a:ext>
            </a:extLst>
          </p:cNvPr>
          <p:cNvSpPr txBox="1"/>
          <p:nvPr/>
        </p:nvSpPr>
        <p:spPr>
          <a:xfrm>
            <a:off x="1071419" y="239455"/>
            <a:ext cx="2361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FF84B-043B-4A67-B95C-5580CB14192C}"/>
              </a:ext>
            </a:extLst>
          </p:cNvPr>
          <p:cNvSpPr txBox="1"/>
          <p:nvPr/>
        </p:nvSpPr>
        <p:spPr>
          <a:xfrm>
            <a:off x="1114816" y="2641600"/>
            <a:ext cx="3057236" cy="830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TH SarabunPSK" panose="020B0500040200020003" pitchFamily="34" charset="-34"/>
                <a:cs typeface="+mj-cs"/>
              </a:rPr>
              <a:t>กดเฉลย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DA51FD-B20E-4DE3-8119-62DDC5777937}"/>
              </a:ext>
            </a:extLst>
          </p:cNvPr>
          <p:cNvSpPr/>
          <p:nvPr/>
        </p:nvSpPr>
        <p:spPr>
          <a:xfrm>
            <a:off x="4461164" y="2641600"/>
            <a:ext cx="942109" cy="7874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EC481-CB12-49D8-B65D-BF1F83A0E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t="2536" r="32038" b="11982"/>
          <a:stretch/>
        </p:blipFill>
        <p:spPr>
          <a:xfrm>
            <a:off x="6344529" y="542822"/>
            <a:ext cx="4417256" cy="58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647144D-4DE8-4BE1-86F1-2744F3C54C9B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D6C50-FD48-4770-859B-07D6F9CD294A}"/>
              </a:ext>
            </a:extLst>
          </p:cNvPr>
          <p:cNvSpPr txBox="1"/>
          <p:nvPr/>
        </p:nvSpPr>
        <p:spPr>
          <a:xfrm>
            <a:off x="1071419" y="239455"/>
            <a:ext cx="2361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FF84B-043B-4A67-B95C-5580CB14192C}"/>
              </a:ext>
            </a:extLst>
          </p:cNvPr>
          <p:cNvSpPr txBox="1"/>
          <p:nvPr/>
        </p:nvSpPr>
        <p:spPr>
          <a:xfrm>
            <a:off x="1213398" y="2734365"/>
            <a:ext cx="3252604" cy="830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TH SarabunPSK" panose="020B0500040200020003" pitchFamily="34" charset="-34"/>
                <a:cs typeface="+mj-cs"/>
              </a:rPr>
              <a:t>เมื่อ คำศัพท์ หมด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F5CA-EE35-4437-921C-F26649D42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8" t="1771" r="40462" b="12367"/>
          <a:stretch/>
        </p:blipFill>
        <p:spPr>
          <a:xfrm>
            <a:off x="6247477" y="622616"/>
            <a:ext cx="4389120" cy="58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01CAB-759C-4F8A-B40E-6F8AF987224C}"/>
              </a:ext>
            </a:extLst>
          </p:cNvPr>
          <p:cNvSpPr/>
          <p:nvPr/>
        </p:nvSpPr>
        <p:spPr>
          <a:xfrm>
            <a:off x="2235199" y="673100"/>
            <a:ext cx="7961745" cy="551180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3BBA6925-E44C-4320-AE0C-5FB0ACE16901}"/>
              </a:ext>
            </a:extLst>
          </p:cNvPr>
          <p:cNvSpPr/>
          <p:nvPr/>
        </p:nvSpPr>
        <p:spPr>
          <a:xfrm>
            <a:off x="2872509" y="0"/>
            <a:ext cx="6446982" cy="1644074"/>
          </a:xfrm>
          <a:prstGeom prst="horizontalScroll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2AA534-FE39-46D1-B77F-0F8C9665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283" y="428567"/>
            <a:ext cx="6120208" cy="104001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Features/Limitations</a:t>
            </a:r>
            <a:b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</a:br>
            <a:endParaRPr lang="th-TH" sz="4800" b="1" dirty="0">
              <a:latin typeface="CityBlueprint" panose="000004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5D74F-ACDB-47BD-937F-1ED880ABF6AC}"/>
              </a:ext>
            </a:extLst>
          </p:cNvPr>
          <p:cNvSpPr txBox="1"/>
          <p:nvPr/>
        </p:nvSpPr>
        <p:spPr>
          <a:xfrm>
            <a:off x="2704245" y="1727172"/>
            <a:ext cx="7023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2800" dirty="0">
                <a:latin typeface="TH SarabunPSK" panose="020B0500040200020003" pitchFamily="34" charset="-34"/>
                <a:cs typeface="+mj-cs"/>
              </a:rPr>
              <a:t>ใช้งานง่าย</a:t>
            </a:r>
          </a:p>
          <a:p>
            <a:pPr marL="285750" indent="-285750">
              <a:buFontTx/>
              <a:buChar char="-"/>
            </a:pPr>
            <a:r>
              <a:rPr lang="th-TH" sz="2800" dirty="0">
                <a:latin typeface="TH SarabunPSK" panose="020B0500040200020003" pitchFamily="34" charset="-34"/>
                <a:cs typeface="+mj-cs"/>
              </a:rPr>
              <a:t>ไม่จำกัดเวลาในการใช้ ทำให้ผู้เล่นไม่รู้สึกกดดันมากเกินไป</a:t>
            </a:r>
          </a:p>
          <a:p>
            <a:pPr marL="285750" indent="-285750">
              <a:buFontTx/>
              <a:buChar char="-"/>
            </a:pPr>
            <a:r>
              <a:rPr lang="th-TH" sz="2800" dirty="0">
                <a:latin typeface="TH SarabunPSK" panose="020B0500040200020003" pitchFamily="34" charset="-34"/>
                <a:cs typeface="+mj-cs"/>
              </a:rPr>
              <a:t>สามารถป้อนคำศัพท์ได้หลากหลายภาษา</a:t>
            </a:r>
          </a:p>
          <a:p>
            <a:pPr marL="285750" indent="-285750">
              <a:buFontTx/>
              <a:buChar char="-"/>
            </a:pPr>
            <a:r>
              <a:rPr lang="th-TH" sz="2800" dirty="0">
                <a:latin typeface="TH SarabunPSK" panose="020B0500040200020003" pitchFamily="34" charset="-34"/>
                <a:cs typeface="+mj-cs"/>
              </a:rPr>
              <a:t>ได้ทดสอบความจำของผู้เล่น</a:t>
            </a:r>
          </a:p>
          <a:p>
            <a:pPr marL="285750" indent="-285750">
              <a:buFontTx/>
              <a:buChar char="-"/>
            </a:pPr>
            <a:r>
              <a:rPr lang="th-TH" sz="2800" dirty="0">
                <a:latin typeface="TH SarabunPSK" panose="020B0500040200020003" pitchFamily="34" charset="-34"/>
                <a:cs typeface="+mj-cs"/>
              </a:rPr>
              <a:t>ไม่สามารถเพิ่มคำถามแล้วเล่น ต้องเพิ่มคำถามแล้วรีสตาร์ทโปรแกม</a:t>
            </a:r>
          </a:p>
          <a:p>
            <a:r>
              <a:rPr lang="th-TH" sz="2800" dirty="0">
                <a:latin typeface="TH SarabunPSK" panose="020B0500040200020003" pitchFamily="34" charset="-34"/>
                <a:cs typeface="+mj-cs"/>
              </a:rPr>
              <a:t>ถึงจะเล่นได้</a:t>
            </a:r>
          </a:p>
        </p:txBody>
      </p:sp>
    </p:spTree>
    <p:extLst>
      <p:ext uri="{BB962C8B-B14F-4D97-AF65-F5344CB8AC3E}">
        <p14:creationId xmlns:p14="http://schemas.microsoft.com/office/powerpoint/2010/main" val="26435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BC71-433C-47A1-9C6F-F9C6A10F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23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YOU.</a:t>
            </a:r>
            <a:endParaRPr lang="th-TH" sz="9600" dirty="0"/>
          </a:p>
        </p:txBody>
      </p:sp>
    </p:spTree>
    <p:extLst>
      <p:ext uri="{BB962C8B-B14F-4D97-AF65-F5344CB8AC3E}">
        <p14:creationId xmlns:p14="http://schemas.microsoft.com/office/powerpoint/2010/main" val="30830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BDF270-E7F2-4316-93D2-E9468106BF34}"/>
              </a:ext>
            </a:extLst>
          </p:cNvPr>
          <p:cNvSpPr/>
          <p:nvPr/>
        </p:nvSpPr>
        <p:spPr>
          <a:xfrm>
            <a:off x="2373745" y="932872"/>
            <a:ext cx="7462982" cy="554637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A61236CB-574C-4D91-8CA7-5D1E755C9641}"/>
              </a:ext>
            </a:extLst>
          </p:cNvPr>
          <p:cNvSpPr/>
          <p:nvPr/>
        </p:nvSpPr>
        <p:spPr>
          <a:xfrm>
            <a:off x="4348018" y="258879"/>
            <a:ext cx="3514436" cy="1602282"/>
          </a:xfrm>
          <a:prstGeom prst="horizontalScroll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B5EAC-DBF3-4969-84E5-E26E7A43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473" y="644412"/>
            <a:ext cx="2911764" cy="8312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ityBlueprint" panose="00000400000000000000" pitchFamily="2" charset="2"/>
              </a:rPr>
              <a:t>Content</a:t>
            </a:r>
            <a:endParaRPr lang="th-TH" sz="6000" b="1" dirty="0">
              <a:solidFill>
                <a:schemeClr val="accent1">
                  <a:lumMod val="50000"/>
                </a:schemeClr>
              </a:solidFill>
              <a:latin typeface="CityBlueprint" panose="000004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A2ACC-FBEA-4073-8A6A-B458FA2FCFC8}"/>
              </a:ext>
            </a:extLst>
          </p:cNvPr>
          <p:cNvSpPr txBox="1"/>
          <p:nvPr/>
        </p:nvSpPr>
        <p:spPr>
          <a:xfrm>
            <a:off x="668943" y="1764087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Problem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Purpose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Solve a problem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Features/Limitations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Referents</a:t>
            </a:r>
          </a:p>
          <a:p>
            <a:pPr marL="457200" indent="-457200" algn="ctr">
              <a:buFontTx/>
              <a:buChar char="-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16723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EE293-BFCA-4A05-996D-FD0FE588A8CE}"/>
              </a:ext>
            </a:extLst>
          </p:cNvPr>
          <p:cNvSpPr/>
          <p:nvPr/>
        </p:nvSpPr>
        <p:spPr>
          <a:xfrm>
            <a:off x="2270501" y="1088526"/>
            <a:ext cx="7431437" cy="489655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9320A0E5-FE17-46C3-AB50-E076EF7E03C8}"/>
              </a:ext>
            </a:extLst>
          </p:cNvPr>
          <p:cNvSpPr/>
          <p:nvPr/>
        </p:nvSpPr>
        <p:spPr>
          <a:xfrm>
            <a:off x="4382146" y="287633"/>
            <a:ext cx="3208149" cy="1386183"/>
          </a:xfrm>
          <a:prstGeom prst="horizontalScroll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F81EC-87D3-40D6-BEC5-ADD01F24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146" y="609863"/>
            <a:ext cx="345483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ityBlueprint" panose="00000400000000000000" pitchFamily="2" charset="2"/>
              </a:rPr>
              <a:t>Problem</a:t>
            </a:r>
            <a:r>
              <a:rPr lang="en-US" sz="6000" b="1" dirty="0">
                <a:latin typeface="CityBlueprint" panose="00000400000000000000" pitchFamily="2" charset="2"/>
              </a:rPr>
              <a:t> </a:t>
            </a:r>
            <a:endParaRPr lang="th-TH" sz="6000" b="1" dirty="0">
              <a:latin typeface="CityBlueprint" panose="000004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BD95-2593-4972-B017-8219967E08F1}"/>
              </a:ext>
            </a:extLst>
          </p:cNvPr>
          <p:cNvSpPr txBox="1"/>
          <p:nvPr/>
        </p:nvSpPr>
        <p:spPr>
          <a:xfrm>
            <a:off x="2679601" y="1673816"/>
            <a:ext cx="6613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+mj-cs"/>
              </a:rPr>
              <a:t>	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เนื่องจากผู้คนส่วนใหญ่ประสบปัญหาในเรื่องความจำ ส่วนใหญ่มักจะลืมคำศัพท์ง่ายๆ หรือ ไม่รู้คำศัพท์นั้นๆ แต่บางครั้งก็ใช้เวลานาเกินไปที่จะค้นหาความหมายของมัน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Keep it!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 จึงเป็นโปรแกรมที่พัฒนาขึ้นมาเพื่อช่วยปัญหาเหล่านี้</a:t>
            </a:r>
          </a:p>
        </p:txBody>
      </p:sp>
    </p:spTree>
    <p:extLst>
      <p:ext uri="{BB962C8B-B14F-4D97-AF65-F5344CB8AC3E}">
        <p14:creationId xmlns:p14="http://schemas.microsoft.com/office/powerpoint/2010/main" val="19204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414A16-9F1E-4379-9471-A7F6BDDD890B}"/>
              </a:ext>
            </a:extLst>
          </p:cNvPr>
          <p:cNvSpPr/>
          <p:nvPr/>
        </p:nvSpPr>
        <p:spPr>
          <a:xfrm>
            <a:off x="1584037" y="741218"/>
            <a:ext cx="9171709" cy="53755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1F299204-FAC1-41BA-A128-3B9B571832DD}"/>
              </a:ext>
            </a:extLst>
          </p:cNvPr>
          <p:cNvSpPr/>
          <p:nvPr/>
        </p:nvSpPr>
        <p:spPr>
          <a:xfrm>
            <a:off x="3888509" y="0"/>
            <a:ext cx="3973871" cy="1634836"/>
          </a:xfrm>
          <a:prstGeom prst="horizontalScroll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3FA5-7FF9-4776-A41B-340AA326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948" y="502458"/>
            <a:ext cx="2960104" cy="104001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ityBlueprint" panose="00000400000000000000" pitchFamily="2" charset="2"/>
              </a:rPr>
              <a:t>purpose</a:t>
            </a:r>
            <a:endParaRPr lang="th-TH" sz="4800" b="1" dirty="0">
              <a:latin typeface="CityBlueprint" panose="000004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EF65E-A710-4F0C-AE3E-0E83871376C5}"/>
              </a:ext>
            </a:extLst>
          </p:cNvPr>
          <p:cNvSpPr txBox="1"/>
          <p:nvPr/>
        </p:nvSpPr>
        <p:spPr>
          <a:xfrm>
            <a:off x="2572327" y="2283691"/>
            <a:ext cx="7195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	เพื่อช่วยพัฒนาสมองในด้าน การท่องจำไม่ว่าจะเป็นคำศัพท์ หรือ คำถามต่างๆ  นอกจากนี้ยังสามารถใช้เวลาว่างให้เกิดประโยชน์</a:t>
            </a:r>
          </a:p>
          <a:p>
            <a:pPr marL="285750" indent="-28575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098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EDDC65-F281-4C98-813B-28AF0774361A}"/>
              </a:ext>
            </a:extLst>
          </p:cNvPr>
          <p:cNvSpPr/>
          <p:nvPr/>
        </p:nvSpPr>
        <p:spPr>
          <a:xfrm>
            <a:off x="1403926" y="942109"/>
            <a:ext cx="9578109" cy="50707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560E318-97CF-4C25-B742-903ED9EFF6ED}"/>
              </a:ext>
            </a:extLst>
          </p:cNvPr>
          <p:cNvSpPr/>
          <p:nvPr/>
        </p:nvSpPr>
        <p:spPr>
          <a:xfrm>
            <a:off x="3971636" y="-27709"/>
            <a:ext cx="4442691" cy="1939636"/>
          </a:xfrm>
          <a:prstGeom prst="horizontalScroll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8C9B7-7BBC-4FE0-851F-5554B29B1A00}"/>
              </a:ext>
            </a:extLst>
          </p:cNvPr>
          <p:cNvSpPr txBox="1"/>
          <p:nvPr/>
        </p:nvSpPr>
        <p:spPr>
          <a:xfrm>
            <a:off x="4124035" y="461602"/>
            <a:ext cx="4304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Solve a problem</a:t>
            </a:r>
          </a:p>
          <a:p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3C9B-ADAF-4DDF-AB32-5577401D7D44}"/>
              </a:ext>
            </a:extLst>
          </p:cNvPr>
          <p:cNvSpPr txBox="1"/>
          <p:nvPr/>
        </p:nvSpPr>
        <p:spPr>
          <a:xfrm>
            <a:off x="1966998" y="1903497"/>
            <a:ext cx="86182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ตั้งปัญหาและออกแบบโปรแกรมที่จะพัฒนา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ศึกษาหาข้อมูลและวางแผนงาน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ออกแบบและเขียนอัลกอริทึม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ทดสอบการทำงานของอัลกอรึทึ่ม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ออกแบบและสร้าง 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User interface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ทดสอบโปรแกรม</a:t>
            </a:r>
          </a:p>
          <a:p>
            <a:pPr marL="285750" indent="-285750">
              <a:buFontTx/>
              <a:buChar char="-"/>
            </a:pPr>
            <a:r>
              <a:rPr lang="th-TH" sz="3200" dirty="0">
                <a:latin typeface="TH SarabunPSK" panose="020B0500040200020003" pitchFamily="34" charset="-34"/>
                <a:cs typeface="+mj-cs"/>
              </a:rPr>
              <a:t>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34449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7E01080-50A9-4231-9E00-A5FF8C7939E5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7FF4-8315-4607-91C6-06D606E96403}"/>
              </a:ext>
            </a:extLst>
          </p:cNvPr>
          <p:cNvSpPr txBox="1"/>
          <p:nvPr/>
        </p:nvSpPr>
        <p:spPr>
          <a:xfrm>
            <a:off x="1099181" y="279902"/>
            <a:ext cx="2493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70F8E-C9A9-414A-805F-9304BBBD0DB2}"/>
              </a:ext>
            </a:extLst>
          </p:cNvPr>
          <p:cNvSpPr txBox="1"/>
          <p:nvPr/>
        </p:nvSpPr>
        <p:spPr>
          <a:xfrm>
            <a:off x="1122272" y="2587164"/>
            <a:ext cx="2447636" cy="1569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cs typeface="+mj-cs"/>
              </a:rPr>
              <a:t>หน้า </a:t>
            </a:r>
            <a:r>
              <a:rPr lang="en-US" sz="4800" dirty="0">
                <a:cs typeface="+mj-cs"/>
              </a:rPr>
              <a:t>HOME</a:t>
            </a:r>
            <a:endParaRPr lang="th-TH" sz="4800" dirty="0">
              <a:cs typeface="+mj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3B3D8F-8AD6-4537-AA30-3B272962E3AF}"/>
              </a:ext>
            </a:extLst>
          </p:cNvPr>
          <p:cNvSpPr/>
          <p:nvPr/>
        </p:nvSpPr>
        <p:spPr>
          <a:xfrm>
            <a:off x="3921071" y="2956497"/>
            <a:ext cx="852407" cy="830997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E92B7-1BBC-4AA5-92D7-C92886532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76" y="256885"/>
            <a:ext cx="4763165" cy="6230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308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7E01080-50A9-4231-9E00-A5FF8C7939E5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7FF4-8315-4607-91C6-06D606E96403}"/>
              </a:ext>
            </a:extLst>
          </p:cNvPr>
          <p:cNvSpPr txBox="1"/>
          <p:nvPr/>
        </p:nvSpPr>
        <p:spPr>
          <a:xfrm>
            <a:off x="1099181" y="279902"/>
            <a:ext cx="2493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70F8E-C9A9-414A-805F-9304BBBD0DB2}"/>
              </a:ext>
            </a:extLst>
          </p:cNvPr>
          <p:cNvSpPr txBox="1"/>
          <p:nvPr/>
        </p:nvSpPr>
        <p:spPr>
          <a:xfrm>
            <a:off x="1186874" y="2644170"/>
            <a:ext cx="2447636" cy="1569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cs typeface="+mj-cs"/>
              </a:rPr>
              <a:t>หน้า</a:t>
            </a:r>
          </a:p>
          <a:p>
            <a:pPr algn="ctr"/>
            <a:r>
              <a:rPr lang="th-TH" sz="4800" dirty="0">
                <a:cs typeface="+mj-cs"/>
              </a:rPr>
              <a:t>เพิ่มคำศัพท์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3B3D8F-8AD6-4537-AA30-3B272962E3AF}"/>
              </a:ext>
            </a:extLst>
          </p:cNvPr>
          <p:cNvSpPr/>
          <p:nvPr/>
        </p:nvSpPr>
        <p:spPr>
          <a:xfrm>
            <a:off x="3804229" y="2956495"/>
            <a:ext cx="852407" cy="830997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4A97-E97A-4904-A044-F6875FDF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08" y="261648"/>
            <a:ext cx="469648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7E01080-50A9-4231-9E00-A5FF8C7939E5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7FF4-8315-4607-91C6-06D606E96403}"/>
              </a:ext>
            </a:extLst>
          </p:cNvPr>
          <p:cNvSpPr txBox="1"/>
          <p:nvPr/>
        </p:nvSpPr>
        <p:spPr>
          <a:xfrm>
            <a:off x="1099181" y="279902"/>
            <a:ext cx="2493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70F8E-C9A9-414A-805F-9304BBBD0DB2}"/>
              </a:ext>
            </a:extLst>
          </p:cNvPr>
          <p:cNvSpPr txBox="1"/>
          <p:nvPr/>
        </p:nvSpPr>
        <p:spPr>
          <a:xfrm>
            <a:off x="1186874" y="2644170"/>
            <a:ext cx="2447636" cy="1569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cs typeface="+mj-cs"/>
              </a:rPr>
              <a:t>หน้า</a:t>
            </a:r>
          </a:p>
          <a:p>
            <a:pPr algn="ctr"/>
            <a:r>
              <a:rPr lang="th-TH" sz="4800" dirty="0">
                <a:cs typeface="+mj-cs"/>
              </a:rPr>
              <a:t>เพิ่มคำศัพท์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3B3D8F-8AD6-4537-AA30-3B272962E3AF}"/>
              </a:ext>
            </a:extLst>
          </p:cNvPr>
          <p:cNvSpPr/>
          <p:nvPr/>
        </p:nvSpPr>
        <p:spPr>
          <a:xfrm>
            <a:off x="3804229" y="2956495"/>
            <a:ext cx="852407" cy="830997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B718D-95DE-4DCB-A3A5-88176AF0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30" y="275936"/>
            <a:ext cx="477269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7E01080-50A9-4231-9E00-A5FF8C7939E5}"/>
              </a:ext>
            </a:extLst>
          </p:cNvPr>
          <p:cNvSpPr/>
          <p:nvPr/>
        </p:nvSpPr>
        <p:spPr>
          <a:xfrm>
            <a:off x="1071419" y="175490"/>
            <a:ext cx="2678546" cy="1107996"/>
          </a:xfrm>
          <a:prstGeom prst="homePlat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A7FF4-8315-4607-91C6-06D606E96403}"/>
              </a:ext>
            </a:extLst>
          </p:cNvPr>
          <p:cNvSpPr txBox="1"/>
          <p:nvPr/>
        </p:nvSpPr>
        <p:spPr>
          <a:xfrm>
            <a:off x="1099181" y="279902"/>
            <a:ext cx="2493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ityBlueprint" panose="00000400000000000000" pitchFamily="2" charset="2"/>
              </a:rPr>
              <a:t>Program</a:t>
            </a:r>
          </a:p>
          <a:p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70F8E-C9A9-414A-805F-9304BBBD0DB2}"/>
              </a:ext>
            </a:extLst>
          </p:cNvPr>
          <p:cNvSpPr txBox="1"/>
          <p:nvPr/>
        </p:nvSpPr>
        <p:spPr>
          <a:xfrm>
            <a:off x="1246867" y="2967335"/>
            <a:ext cx="3103772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cs typeface="+mj-cs"/>
              </a:rPr>
              <a:t>ถ้าเพิ่มคำศัพท์ได้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3B3D8F-8AD6-4537-AA30-3B272962E3AF}"/>
              </a:ext>
            </a:extLst>
          </p:cNvPr>
          <p:cNvSpPr/>
          <p:nvPr/>
        </p:nvSpPr>
        <p:spPr>
          <a:xfrm>
            <a:off x="4648290" y="2967335"/>
            <a:ext cx="852407" cy="830997"/>
          </a:xfrm>
          <a:prstGeom prst="rightArrow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3567C-0674-4BA2-B192-AA6515724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5" t="3510" r="32615" b="10294"/>
          <a:stretch/>
        </p:blipFill>
        <p:spPr>
          <a:xfrm>
            <a:off x="6187148" y="474785"/>
            <a:ext cx="4509777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29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403</TotalTime>
  <Words>139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CityBlueprint</vt:lpstr>
      <vt:lpstr>Arial</vt:lpstr>
      <vt:lpstr>Cordia New</vt:lpstr>
      <vt:lpstr>Impact</vt:lpstr>
      <vt:lpstr>Gill Sans MT</vt:lpstr>
      <vt:lpstr>TH SarabunPSK</vt:lpstr>
      <vt:lpstr>Badge</vt:lpstr>
      <vt:lpstr>KEEP IT!</vt:lpstr>
      <vt:lpstr>Content</vt:lpstr>
      <vt:lpstr>Problem 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Features/Limitations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IT!</dc:title>
  <dc:creator>Windows User</dc:creator>
  <cp:lastModifiedBy>JEERASAK ANANTA</cp:lastModifiedBy>
  <cp:revision>24</cp:revision>
  <dcterms:created xsi:type="dcterms:W3CDTF">2018-04-23T19:03:06Z</dcterms:created>
  <dcterms:modified xsi:type="dcterms:W3CDTF">2018-04-26T18:33:14Z</dcterms:modified>
</cp:coreProperties>
</file>