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0" r:id="rId1"/>
  </p:sldMasterIdLst>
  <p:sldIdLst>
    <p:sldId id="256" r:id="rId2"/>
    <p:sldId id="257" r:id="rId3"/>
    <p:sldId id="258" r:id="rId4"/>
    <p:sldId id="260" r:id="rId5"/>
    <p:sldId id="262" r:id="rId6"/>
    <p:sldId id="263"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3" r:id="rId24"/>
    <p:sldId id="284" r:id="rId25"/>
    <p:sldId id="285" r:id="rId26"/>
    <p:sldId id="286" r:id="rId27"/>
    <p:sldId id="287" r:id="rId28"/>
    <p:sldId id="288" r:id="rId29"/>
    <p:sldId id="289" r:id="rId30"/>
    <p:sldId id="290" r:id="rId31"/>
    <p:sldId id="291" r:id="rId32"/>
    <p:sldId id="292" r:id="rId33"/>
    <p:sldId id="293" r:id="rId34"/>
  </p:sldIdLst>
  <p:sldSz cx="9144000" cy="5143500" type="screen16x9"/>
  <p:notesSz cx="7559675" cy="10691813"/>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888" y="-90"/>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ภาพนิ่งชื่อเรื่อง">
    <p:spTree>
      <p:nvGrpSpPr>
        <p:cNvPr id="1" name=""/>
        <p:cNvGrpSpPr/>
        <p:nvPr/>
      </p:nvGrpSpPr>
      <p:grpSpPr>
        <a:xfrm>
          <a:off x="0" y="0"/>
          <a:ext cx="0" cy="0"/>
          <a:chOff x="0" y="0"/>
          <a:chExt cx="0" cy="0"/>
        </a:xfrm>
      </p:grpSpPr>
      <p:sp>
        <p:nvSpPr>
          <p:cNvPr id="14" name="ชื่อเรื่อง 13"/>
          <p:cNvSpPr>
            <a:spLocks noGrp="1"/>
          </p:cNvSpPr>
          <p:nvPr>
            <p:ph type="ctrTitle"/>
          </p:nvPr>
        </p:nvSpPr>
        <p:spPr>
          <a:xfrm>
            <a:off x="1432560" y="269923"/>
            <a:ext cx="7406640" cy="1104138"/>
          </a:xfrm>
        </p:spPr>
        <p:txBody>
          <a:bodyPr anchor="b"/>
          <a:lstStyle>
            <a:lvl1pPr algn="l">
              <a:defRPr/>
            </a:lvl1pPr>
            <a:extLst/>
          </a:lstStyle>
          <a:p>
            <a:r>
              <a:rPr kumimoji="0" lang="th-TH" smtClean="0"/>
              <a:t>คลิกเพื่อแก้ไขลักษณะชื่อเรื่องต้นแบบ</a:t>
            </a:r>
            <a:endParaRPr kumimoji="0" lang="en-US"/>
          </a:p>
        </p:txBody>
      </p:sp>
      <p:sp>
        <p:nvSpPr>
          <p:cNvPr id="22" name="ชื่อเรื่องรอง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th-TH" smtClean="0"/>
              <a:t>คลิกเพื่อแก้ไขลักษณะชื่อเรื่องรองต้นแบบ</a:t>
            </a:r>
            <a:endParaRPr kumimoji="0" lang="en-US"/>
          </a:p>
        </p:txBody>
      </p:sp>
      <p:sp>
        <p:nvSpPr>
          <p:cNvPr id="7" name="ตัวยึดวันที่ 6"/>
          <p:cNvSpPr>
            <a:spLocks noGrp="1"/>
          </p:cNvSpPr>
          <p:nvPr>
            <p:ph type="dt" sz="half" idx="10"/>
          </p:nvPr>
        </p:nvSpPr>
        <p:spPr/>
        <p:txBody>
          <a:bodyPr/>
          <a:lstStyle>
            <a:extLst/>
          </a:lstStyle>
          <a:p>
            <a:fld id="{C3F416CD-67A3-4CF0-A210-F6AF31AC147F}" type="datetimeFigureOut">
              <a:rPr lang="en-US" smtClean="0"/>
              <a:pPr/>
              <a:t>10/25/2016</a:t>
            </a:fld>
            <a:endParaRPr lang="en-US"/>
          </a:p>
        </p:txBody>
      </p:sp>
      <p:sp>
        <p:nvSpPr>
          <p:cNvPr id="20" name="ตัวยึดท้ายกระดาษ 19"/>
          <p:cNvSpPr>
            <a:spLocks noGrp="1"/>
          </p:cNvSpPr>
          <p:nvPr>
            <p:ph type="ftr" sz="quarter" idx="11"/>
          </p:nvPr>
        </p:nvSpPr>
        <p:spPr/>
        <p:txBody>
          <a:bodyPr/>
          <a:lstStyle>
            <a:extLst/>
          </a:lstStyle>
          <a:p>
            <a:endParaRPr kumimoji="0" lang="en-US" dirty="0"/>
          </a:p>
        </p:txBody>
      </p:sp>
      <p:sp>
        <p:nvSpPr>
          <p:cNvPr id="10" name="ตัวยึดหมายเลขภาพนิ่ง 9"/>
          <p:cNvSpPr>
            <a:spLocks noGrp="1"/>
          </p:cNvSpPr>
          <p:nvPr>
            <p:ph type="sldNum" sz="quarter" idx="12"/>
          </p:nvPr>
        </p:nvSpPr>
        <p:spPr/>
        <p:txBody>
          <a:bodyPr/>
          <a:lstStyle>
            <a:extLst/>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8" name="วงรี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วงรี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extLst/>
          </a:lstStyle>
          <a:p>
            <a:r>
              <a:rPr kumimoji="0" lang="th-TH" smtClean="0"/>
              <a:t>คลิกเพื่อแก้ไขลักษณะชื่อเรื่องต้นแบบ</a:t>
            </a:r>
            <a:endParaRPr kumimoji="0" lang="en-US"/>
          </a:p>
        </p:txBody>
      </p:sp>
      <p:sp>
        <p:nvSpPr>
          <p:cNvPr id="3" name="ตัวยึดข้อความแนวตั้ง 2"/>
          <p:cNvSpPr>
            <a:spLocks noGrp="1"/>
          </p:cNvSpPr>
          <p:nvPr>
            <p:ph type="body" orient="vert" idx="1"/>
          </p:nvPr>
        </p:nvSpPr>
        <p:spPr/>
        <p:txBody>
          <a:bodyPr vert="eaVert"/>
          <a:lstStyle>
            <a:extLst/>
          </a:lstStyle>
          <a:p>
            <a:pPr lvl="0" eaLnBrk="1" latinLnBrk="0" hangingPunct="1"/>
            <a:r>
              <a:rPr lang="th-TH" smtClean="0"/>
              <a:t>คลิกเพื่อแก้ไขลักษณะของข้อความต้นแบบ</a:t>
            </a:r>
          </a:p>
          <a:p>
            <a:pPr lvl="1" eaLnBrk="1" latinLnBrk="0" hangingPunct="1"/>
            <a:r>
              <a:rPr lang="th-TH" smtClean="0"/>
              <a:t>ระดับที่สอง</a:t>
            </a:r>
          </a:p>
          <a:p>
            <a:pPr lvl="2" eaLnBrk="1" latinLnBrk="0" hangingPunct="1"/>
            <a:r>
              <a:rPr lang="th-TH" smtClean="0"/>
              <a:t>ระดับที่สาม</a:t>
            </a:r>
          </a:p>
          <a:p>
            <a:pPr lvl="3" eaLnBrk="1" latinLnBrk="0" hangingPunct="1"/>
            <a:r>
              <a:rPr lang="th-TH" smtClean="0"/>
              <a:t>ระดับที่สี่</a:t>
            </a:r>
          </a:p>
          <a:p>
            <a:pPr lvl="4" eaLnBrk="1" latinLnBrk="0" hangingPunct="1"/>
            <a:r>
              <a:rPr lang="th-TH" smtClean="0"/>
              <a:t>ระดับที่ห้า</a:t>
            </a:r>
            <a:endParaRPr kumimoji="0" lang="en-US"/>
          </a:p>
        </p:txBody>
      </p:sp>
      <p:sp>
        <p:nvSpPr>
          <p:cNvPr id="4" name="ตัวยึดวันที่ 3"/>
          <p:cNvSpPr>
            <a:spLocks noGrp="1"/>
          </p:cNvSpPr>
          <p:nvPr>
            <p:ph type="dt" sz="half" idx="10"/>
          </p:nvPr>
        </p:nvSpPr>
        <p:spPr/>
        <p:txBody>
          <a:bodyPr/>
          <a:lstStyle>
            <a:extLst/>
          </a:lstStyle>
          <a:p>
            <a:fld id="{C3F416CD-67A3-4CF0-A210-F6AF31AC147F}" type="datetimeFigureOut">
              <a:rPr lang="en-US" smtClean="0"/>
              <a:pPr/>
              <a:t>10/25/2016</a:t>
            </a:fld>
            <a:endParaRPr lang="en-US"/>
          </a:p>
        </p:txBody>
      </p:sp>
      <p:sp>
        <p:nvSpPr>
          <p:cNvPr id="5" name="ตัวยึดท้ายกระดาษ 4"/>
          <p:cNvSpPr>
            <a:spLocks noGrp="1"/>
          </p:cNvSpPr>
          <p:nvPr>
            <p:ph type="ftr" sz="quarter" idx="11"/>
          </p:nvPr>
        </p:nvSpPr>
        <p:spPr/>
        <p:txBody>
          <a:bodyPr/>
          <a:lstStyle>
            <a:extLst/>
          </a:lstStyle>
          <a:p>
            <a:endParaRPr kumimoji="0" lang="en-US"/>
          </a:p>
        </p:txBody>
      </p:sp>
      <p:sp>
        <p:nvSpPr>
          <p:cNvPr id="6" name="ตัวยึดหมายเลขภาพนิ่ง 5"/>
          <p:cNvSpPr>
            <a:spLocks noGrp="1"/>
          </p:cNvSpPr>
          <p:nvPr>
            <p:ph type="sldNum" sz="quarter" idx="12"/>
          </p:nvPr>
        </p:nvSpPr>
        <p:spPr/>
        <p:txBody>
          <a:bodyPr/>
          <a:lstStyle>
            <a:extLst/>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ข้อความและชื่อเรื่องแนวตั้ง">
    <p:spTree>
      <p:nvGrpSpPr>
        <p:cNvPr id="1" name=""/>
        <p:cNvGrpSpPr/>
        <p:nvPr/>
      </p:nvGrpSpPr>
      <p:grpSpPr>
        <a:xfrm>
          <a:off x="0" y="0"/>
          <a:ext cx="0" cy="0"/>
          <a:chOff x="0" y="0"/>
          <a:chExt cx="0" cy="0"/>
        </a:xfrm>
      </p:grpSpPr>
      <p:sp>
        <p:nvSpPr>
          <p:cNvPr id="2" name="ชื่อเรื่องแนวตั้ง 1"/>
          <p:cNvSpPr>
            <a:spLocks noGrp="1"/>
          </p:cNvSpPr>
          <p:nvPr>
            <p:ph type="title" orient="vert"/>
          </p:nvPr>
        </p:nvSpPr>
        <p:spPr>
          <a:xfrm>
            <a:off x="6858000" y="205980"/>
            <a:ext cx="1828800" cy="4388644"/>
          </a:xfrm>
        </p:spPr>
        <p:txBody>
          <a:bodyPr vert="eaVert"/>
          <a:lstStyle>
            <a:extLst/>
          </a:lstStyle>
          <a:p>
            <a:r>
              <a:rPr kumimoji="0" lang="th-TH" smtClean="0"/>
              <a:t>คลิกเพื่อแก้ไขลักษณะชื่อเรื่องต้นแบบ</a:t>
            </a:r>
            <a:endParaRPr kumimoji="0" lang="en-US"/>
          </a:p>
        </p:txBody>
      </p:sp>
      <p:sp>
        <p:nvSpPr>
          <p:cNvPr id="3" name="ตัวยึดข้อความแนวตั้ง 2"/>
          <p:cNvSpPr>
            <a:spLocks noGrp="1"/>
          </p:cNvSpPr>
          <p:nvPr>
            <p:ph type="body" orient="vert" idx="1"/>
          </p:nvPr>
        </p:nvSpPr>
        <p:spPr>
          <a:xfrm>
            <a:off x="1143000" y="205980"/>
            <a:ext cx="5562600" cy="4388644"/>
          </a:xfrm>
        </p:spPr>
        <p:txBody>
          <a:bodyPr vert="eaVert"/>
          <a:lstStyle>
            <a:extLst/>
          </a:lstStyle>
          <a:p>
            <a:pPr lvl="0" eaLnBrk="1" latinLnBrk="0" hangingPunct="1"/>
            <a:r>
              <a:rPr lang="th-TH" smtClean="0"/>
              <a:t>คลิกเพื่อแก้ไขลักษณะของข้อความต้นแบบ</a:t>
            </a:r>
          </a:p>
          <a:p>
            <a:pPr lvl="1" eaLnBrk="1" latinLnBrk="0" hangingPunct="1"/>
            <a:r>
              <a:rPr lang="th-TH" smtClean="0"/>
              <a:t>ระดับที่สอง</a:t>
            </a:r>
          </a:p>
          <a:p>
            <a:pPr lvl="2" eaLnBrk="1" latinLnBrk="0" hangingPunct="1"/>
            <a:r>
              <a:rPr lang="th-TH" smtClean="0"/>
              <a:t>ระดับที่สาม</a:t>
            </a:r>
          </a:p>
          <a:p>
            <a:pPr lvl="3" eaLnBrk="1" latinLnBrk="0" hangingPunct="1"/>
            <a:r>
              <a:rPr lang="th-TH" smtClean="0"/>
              <a:t>ระดับที่สี่</a:t>
            </a:r>
          </a:p>
          <a:p>
            <a:pPr lvl="4" eaLnBrk="1" latinLnBrk="0" hangingPunct="1"/>
            <a:r>
              <a:rPr lang="th-TH" smtClean="0"/>
              <a:t>ระดับที่ห้า</a:t>
            </a:r>
            <a:endParaRPr kumimoji="0" lang="en-US"/>
          </a:p>
        </p:txBody>
      </p:sp>
      <p:sp>
        <p:nvSpPr>
          <p:cNvPr id="4" name="ตัวยึดวันที่ 3"/>
          <p:cNvSpPr>
            <a:spLocks noGrp="1"/>
          </p:cNvSpPr>
          <p:nvPr>
            <p:ph type="dt" sz="half" idx="10"/>
          </p:nvPr>
        </p:nvSpPr>
        <p:spPr/>
        <p:txBody>
          <a:bodyPr/>
          <a:lstStyle>
            <a:extLst/>
          </a:lstStyle>
          <a:p>
            <a:fld id="{C3F416CD-67A3-4CF0-A210-F6AF31AC147F}" type="datetimeFigureOut">
              <a:rPr lang="en-US" smtClean="0"/>
              <a:pPr/>
              <a:t>10/25/2016</a:t>
            </a:fld>
            <a:endParaRPr lang="en-US"/>
          </a:p>
        </p:txBody>
      </p:sp>
      <p:sp>
        <p:nvSpPr>
          <p:cNvPr id="5" name="ตัวยึดท้ายกระดาษ 4"/>
          <p:cNvSpPr>
            <a:spLocks noGrp="1"/>
          </p:cNvSpPr>
          <p:nvPr>
            <p:ph type="ftr" sz="quarter" idx="11"/>
          </p:nvPr>
        </p:nvSpPr>
        <p:spPr/>
        <p:txBody>
          <a:bodyPr/>
          <a:lstStyle>
            <a:extLst/>
          </a:lstStyle>
          <a:p>
            <a:endParaRPr kumimoji="0" lang="en-US"/>
          </a:p>
        </p:txBody>
      </p:sp>
      <p:sp>
        <p:nvSpPr>
          <p:cNvPr id="6" name="ตัวยึดหมายเลขภาพนิ่ง 5"/>
          <p:cNvSpPr>
            <a:spLocks noGrp="1"/>
          </p:cNvSpPr>
          <p:nvPr>
            <p:ph type="sldNum" sz="quarter" idx="12"/>
          </p:nvPr>
        </p:nvSpPr>
        <p:spPr/>
        <p:txBody>
          <a:bodyPr/>
          <a:lstStyle>
            <a:extLst/>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extLst/>
          </a:lstStyle>
          <a:p>
            <a:r>
              <a:rPr kumimoji="0" lang="th-TH" smtClean="0"/>
              <a:t>คลิกเพื่อแก้ไขลักษณะชื่อเรื่องต้นแบบ</a:t>
            </a:r>
            <a:endParaRPr kumimoji="0" lang="en-US"/>
          </a:p>
        </p:txBody>
      </p:sp>
      <p:sp>
        <p:nvSpPr>
          <p:cNvPr id="3" name="ตัวยึดเนื้อหา 2"/>
          <p:cNvSpPr>
            <a:spLocks noGrp="1"/>
          </p:cNvSpPr>
          <p:nvPr>
            <p:ph idx="1"/>
          </p:nvPr>
        </p:nvSpPr>
        <p:spPr/>
        <p:txBody>
          <a:bodyPr/>
          <a:lstStyle>
            <a:extLst/>
          </a:lstStyle>
          <a:p>
            <a:pPr lvl="0" eaLnBrk="1" latinLnBrk="0" hangingPunct="1"/>
            <a:r>
              <a:rPr lang="th-TH" smtClean="0"/>
              <a:t>คลิกเพื่อแก้ไขลักษณะของข้อความต้นแบบ</a:t>
            </a:r>
          </a:p>
          <a:p>
            <a:pPr lvl="1" eaLnBrk="1" latinLnBrk="0" hangingPunct="1"/>
            <a:r>
              <a:rPr lang="th-TH" smtClean="0"/>
              <a:t>ระดับที่สอง</a:t>
            </a:r>
          </a:p>
          <a:p>
            <a:pPr lvl="2" eaLnBrk="1" latinLnBrk="0" hangingPunct="1"/>
            <a:r>
              <a:rPr lang="th-TH" smtClean="0"/>
              <a:t>ระดับที่สาม</a:t>
            </a:r>
          </a:p>
          <a:p>
            <a:pPr lvl="3" eaLnBrk="1" latinLnBrk="0" hangingPunct="1"/>
            <a:r>
              <a:rPr lang="th-TH" smtClean="0"/>
              <a:t>ระดับที่สี่</a:t>
            </a:r>
          </a:p>
          <a:p>
            <a:pPr lvl="4" eaLnBrk="1" latinLnBrk="0" hangingPunct="1"/>
            <a:r>
              <a:rPr lang="th-TH" smtClean="0"/>
              <a:t>ระดับที่ห้า</a:t>
            </a:r>
            <a:endParaRPr kumimoji="0" lang="en-US"/>
          </a:p>
        </p:txBody>
      </p:sp>
      <p:sp>
        <p:nvSpPr>
          <p:cNvPr id="4" name="ตัวยึดวันที่ 3"/>
          <p:cNvSpPr>
            <a:spLocks noGrp="1"/>
          </p:cNvSpPr>
          <p:nvPr>
            <p:ph type="dt" sz="half" idx="10"/>
          </p:nvPr>
        </p:nvSpPr>
        <p:spPr/>
        <p:txBody>
          <a:bodyPr/>
          <a:lstStyle>
            <a:extLst/>
          </a:lstStyle>
          <a:p>
            <a:fld id="{C3F416CD-67A3-4CF0-A210-F6AF31AC147F}" type="datetimeFigureOut">
              <a:rPr lang="en-US" smtClean="0"/>
              <a:pPr/>
              <a:t>10/25/2016</a:t>
            </a:fld>
            <a:endParaRPr lang="en-US"/>
          </a:p>
        </p:txBody>
      </p:sp>
      <p:sp>
        <p:nvSpPr>
          <p:cNvPr id="5" name="ตัวยึดท้ายกระดาษ 4"/>
          <p:cNvSpPr>
            <a:spLocks noGrp="1"/>
          </p:cNvSpPr>
          <p:nvPr>
            <p:ph type="ftr" sz="quarter" idx="11"/>
          </p:nvPr>
        </p:nvSpPr>
        <p:spPr/>
        <p:txBody>
          <a:bodyPr/>
          <a:lstStyle>
            <a:extLst/>
          </a:lstStyle>
          <a:p>
            <a:endParaRPr kumimoji="0" lang="en-US"/>
          </a:p>
        </p:txBody>
      </p:sp>
      <p:sp>
        <p:nvSpPr>
          <p:cNvPr id="6" name="ตัวยึดหมายเลขภาพนิ่ง 5"/>
          <p:cNvSpPr>
            <a:spLocks noGrp="1"/>
          </p:cNvSpPr>
          <p:nvPr>
            <p:ph type="sldNum" sz="quarter" idx="12"/>
          </p:nvPr>
        </p:nvSpPr>
        <p:spPr/>
        <p:txBody>
          <a:bodyPr/>
          <a:lstStyle>
            <a:extLst/>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ส่วนหัวของส่วน">
    <p:spTree>
      <p:nvGrpSpPr>
        <p:cNvPr id="1" name=""/>
        <p:cNvGrpSpPr/>
        <p:nvPr/>
      </p:nvGrpSpPr>
      <p:grpSpPr>
        <a:xfrm>
          <a:off x="0" y="0"/>
          <a:ext cx="0" cy="0"/>
          <a:chOff x="0" y="0"/>
          <a:chExt cx="0" cy="0"/>
        </a:xfrm>
      </p:grpSpPr>
      <p:sp>
        <p:nvSpPr>
          <p:cNvPr id="7" name="สี่เหลี่ยมผืนผ้า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ชื่อเรื่อง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th-TH" smtClean="0"/>
              <a:t>คลิกเพื่อแก้ไขลักษณะชื่อเรื่องต้นแบบ</a:t>
            </a:r>
            <a:endParaRPr kumimoji="0" lang="en-US"/>
          </a:p>
        </p:txBody>
      </p:sp>
      <p:sp>
        <p:nvSpPr>
          <p:cNvPr id="3" name="ตัวยึดข้อความ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th-TH" smtClean="0"/>
              <a:t>คลิกเพื่อแก้ไขลักษณะของข้อความต้นแบบ</a:t>
            </a:r>
          </a:p>
        </p:txBody>
      </p:sp>
      <p:sp>
        <p:nvSpPr>
          <p:cNvPr id="4" name="ตัวยึดวันที่ 3"/>
          <p:cNvSpPr>
            <a:spLocks noGrp="1"/>
          </p:cNvSpPr>
          <p:nvPr>
            <p:ph type="dt" sz="half" idx="10"/>
          </p:nvPr>
        </p:nvSpPr>
        <p:spPr/>
        <p:txBody>
          <a:bodyPr/>
          <a:lstStyle>
            <a:extLst/>
          </a:lstStyle>
          <a:p>
            <a:fld id="{C3F416CD-67A3-4CF0-A210-F6AF31AC147F}" type="datetimeFigureOut">
              <a:rPr lang="en-US" smtClean="0"/>
              <a:pPr/>
              <a:t>10/25/2016</a:t>
            </a:fld>
            <a:endParaRPr lang="en-US"/>
          </a:p>
        </p:txBody>
      </p:sp>
      <p:sp>
        <p:nvSpPr>
          <p:cNvPr id="5" name="ตัวยึดท้ายกระดาษ 4"/>
          <p:cNvSpPr>
            <a:spLocks noGrp="1"/>
          </p:cNvSpPr>
          <p:nvPr>
            <p:ph type="ftr" sz="quarter" idx="11"/>
          </p:nvPr>
        </p:nvSpPr>
        <p:spPr/>
        <p:txBody>
          <a:bodyPr/>
          <a:lstStyle>
            <a:extLst/>
          </a:lstStyle>
          <a:p>
            <a:endParaRPr kumimoji="0" lang="en-US"/>
          </a:p>
        </p:txBody>
      </p:sp>
      <p:sp>
        <p:nvSpPr>
          <p:cNvPr id="6" name="ตัวยึดหมายเลขภาพนิ่ง 5"/>
          <p:cNvSpPr>
            <a:spLocks noGrp="1"/>
          </p:cNvSpPr>
          <p:nvPr>
            <p:ph type="sldNum" sz="quarter" idx="12"/>
          </p:nvPr>
        </p:nvSpPr>
        <p:spPr/>
        <p:txBody>
          <a:bodyPr/>
          <a:lstStyle>
            <a:extLst/>
          </a:lstStyle>
          <a:p>
            <a:fld id="{96652B35-718D-4E28-AFEB-B694A3B357E8}" type="slidenum">
              <a:rPr kumimoji="0" lang="en-US" smtClean="0"/>
              <a:pPr/>
              <a:t>‹#›</a:t>
            </a:fld>
            <a:endParaRPr kumimoji="0" lang="en-US"/>
          </a:p>
        </p:txBody>
      </p:sp>
      <p:sp>
        <p:nvSpPr>
          <p:cNvPr id="10" name="สี่เหลี่ยมผืนผ้า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วงรี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วงรี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1435608" y="205740"/>
            <a:ext cx="7498080" cy="857250"/>
          </a:xfrm>
        </p:spPr>
        <p:txBody>
          <a:bodyPr/>
          <a:lstStyle>
            <a:extLst/>
          </a:lstStyle>
          <a:p>
            <a:r>
              <a:rPr kumimoji="0" lang="th-TH" smtClean="0"/>
              <a:t>คลิกเพื่อแก้ไขลักษณะชื่อเรื่องต้นแบบ</a:t>
            </a:r>
            <a:endParaRPr kumimoji="0" lang="en-US"/>
          </a:p>
        </p:txBody>
      </p:sp>
      <p:sp>
        <p:nvSpPr>
          <p:cNvPr id="3" name="ตัวยึดเนื้อหา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h-TH" smtClean="0"/>
              <a:t>คลิกเพื่อแก้ไขลักษณะของข้อความต้นแบบ</a:t>
            </a:r>
          </a:p>
          <a:p>
            <a:pPr lvl="1" eaLnBrk="1" latinLnBrk="0" hangingPunct="1"/>
            <a:r>
              <a:rPr lang="th-TH" smtClean="0"/>
              <a:t>ระดับที่สอง</a:t>
            </a:r>
          </a:p>
          <a:p>
            <a:pPr lvl="2" eaLnBrk="1" latinLnBrk="0" hangingPunct="1"/>
            <a:r>
              <a:rPr lang="th-TH" smtClean="0"/>
              <a:t>ระดับที่สาม</a:t>
            </a:r>
          </a:p>
          <a:p>
            <a:pPr lvl="3" eaLnBrk="1" latinLnBrk="0" hangingPunct="1"/>
            <a:r>
              <a:rPr lang="th-TH" smtClean="0"/>
              <a:t>ระดับที่สี่</a:t>
            </a:r>
          </a:p>
          <a:p>
            <a:pPr lvl="4" eaLnBrk="1" latinLnBrk="0" hangingPunct="1"/>
            <a:r>
              <a:rPr lang="th-TH" smtClean="0"/>
              <a:t>ระดับที่ห้า</a:t>
            </a:r>
            <a:endParaRPr kumimoji="0" lang="en-US"/>
          </a:p>
        </p:txBody>
      </p:sp>
      <p:sp>
        <p:nvSpPr>
          <p:cNvPr id="4" name="ตัวยึดเนื้อหา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h-TH" smtClean="0"/>
              <a:t>คลิกเพื่อแก้ไขลักษณะของข้อความต้นแบบ</a:t>
            </a:r>
          </a:p>
          <a:p>
            <a:pPr lvl="1" eaLnBrk="1" latinLnBrk="0" hangingPunct="1"/>
            <a:r>
              <a:rPr lang="th-TH" smtClean="0"/>
              <a:t>ระดับที่สอง</a:t>
            </a:r>
          </a:p>
          <a:p>
            <a:pPr lvl="2" eaLnBrk="1" latinLnBrk="0" hangingPunct="1"/>
            <a:r>
              <a:rPr lang="th-TH" smtClean="0"/>
              <a:t>ระดับที่สาม</a:t>
            </a:r>
          </a:p>
          <a:p>
            <a:pPr lvl="3" eaLnBrk="1" latinLnBrk="0" hangingPunct="1"/>
            <a:r>
              <a:rPr lang="th-TH" smtClean="0"/>
              <a:t>ระดับที่สี่</a:t>
            </a:r>
          </a:p>
          <a:p>
            <a:pPr lvl="4" eaLnBrk="1" latinLnBrk="0" hangingPunct="1"/>
            <a:r>
              <a:rPr lang="th-TH" smtClean="0"/>
              <a:t>ระดับที่ห้า</a:t>
            </a:r>
            <a:endParaRPr kumimoji="0" lang="en-US"/>
          </a:p>
        </p:txBody>
      </p:sp>
      <p:sp>
        <p:nvSpPr>
          <p:cNvPr id="5" name="ตัวยึดวันที่ 4"/>
          <p:cNvSpPr>
            <a:spLocks noGrp="1"/>
          </p:cNvSpPr>
          <p:nvPr>
            <p:ph type="dt" sz="half" idx="10"/>
          </p:nvPr>
        </p:nvSpPr>
        <p:spPr/>
        <p:txBody>
          <a:bodyPr/>
          <a:lstStyle>
            <a:extLst/>
          </a:lstStyle>
          <a:p>
            <a:fld id="{C3F416CD-67A3-4CF0-A210-F6AF31AC147F}" type="datetimeFigureOut">
              <a:rPr lang="en-US" smtClean="0"/>
              <a:pPr/>
              <a:t>10/25/2016</a:t>
            </a:fld>
            <a:endParaRPr lang="en-US"/>
          </a:p>
        </p:txBody>
      </p:sp>
      <p:sp>
        <p:nvSpPr>
          <p:cNvPr id="6" name="ตัวยึดท้ายกระดาษ 5"/>
          <p:cNvSpPr>
            <a:spLocks noGrp="1"/>
          </p:cNvSpPr>
          <p:nvPr>
            <p:ph type="ftr" sz="quarter" idx="11"/>
          </p:nvPr>
        </p:nvSpPr>
        <p:spPr/>
        <p:txBody>
          <a:bodyPr/>
          <a:lstStyle>
            <a:extLst/>
          </a:lstStyle>
          <a:p>
            <a:endParaRPr kumimoji="0" lang="en-US"/>
          </a:p>
        </p:txBody>
      </p:sp>
      <p:sp>
        <p:nvSpPr>
          <p:cNvPr id="7" name="ตัวยึดหมายเลขภาพนิ่ง 6"/>
          <p:cNvSpPr>
            <a:spLocks noGrp="1"/>
          </p:cNvSpPr>
          <p:nvPr>
            <p:ph type="sldNum" sz="quarter" idx="12"/>
          </p:nvPr>
        </p:nvSpPr>
        <p:spPr/>
        <p:txBody>
          <a:bodyPr/>
          <a:lstStyle>
            <a:extLst/>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การเปรียบเทียบ">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th-TH" smtClean="0"/>
              <a:t>คลิกเพื่อแก้ไขลักษณะชื่อเรื่องต้นแบบ</a:t>
            </a:r>
            <a:endParaRPr kumimoji="0" lang="en-US"/>
          </a:p>
        </p:txBody>
      </p:sp>
      <p:sp>
        <p:nvSpPr>
          <p:cNvPr id="3" name="ตัวยึดข้อความ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h-TH" smtClean="0"/>
              <a:t>คลิกเพื่อแก้ไขลักษณะของข้อความต้นแบบ</a:t>
            </a:r>
          </a:p>
        </p:txBody>
      </p:sp>
      <p:sp>
        <p:nvSpPr>
          <p:cNvPr id="4" name="ตัวยึดข้อความ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h-TH" smtClean="0"/>
              <a:t>คลิกเพื่อแก้ไขลักษณะของข้อความต้นแบบ</a:t>
            </a:r>
          </a:p>
        </p:txBody>
      </p:sp>
      <p:sp>
        <p:nvSpPr>
          <p:cNvPr id="5" name="ตัวยึดเนื้อหา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h-TH" smtClean="0"/>
              <a:t>คลิกเพื่อแก้ไขลักษณะของข้อความต้นแบบ</a:t>
            </a:r>
          </a:p>
          <a:p>
            <a:pPr lvl="1" eaLnBrk="1" latinLnBrk="0" hangingPunct="1"/>
            <a:r>
              <a:rPr lang="th-TH" smtClean="0"/>
              <a:t>ระดับที่สอง</a:t>
            </a:r>
          </a:p>
          <a:p>
            <a:pPr lvl="2" eaLnBrk="1" latinLnBrk="0" hangingPunct="1"/>
            <a:r>
              <a:rPr lang="th-TH" smtClean="0"/>
              <a:t>ระดับที่สาม</a:t>
            </a:r>
          </a:p>
          <a:p>
            <a:pPr lvl="3" eaLnBrk="1" latinLnBrk="0" hangingPunct="1"/>
            <a:r>
              <a:rPr lang="th-TH" smtClean="0"/>
              <a:t>ระดับที่สี่</a:t>
            </a:r>
          </a:p>
          <a:p>
            <a:pPr lvl="4" eaLnBrk="1" latinLnBrk="0" hangingPunct="1"/>
            <a:r>
              <a:rPr lang="th-TH" smtClean="0"/>
              <a:t>ระดับที่ห้า</a:t>
            </a:r>
            <a:endParaRPr kumimoji="0" lang="en-US"/>
          </a:p>
        </p:txBody>
      </p:sp>
      <p:sp>
        <p:nvSpPr>
          <p:cNvPr id="6" name="ตัวยึดเนื้อหา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h-TH" smtClean="0"/>
              <a:t>คลิกเพื่อแก้ไขลักษณะของข้อความต้นแบบ</a:t>
            </a:r>
          </a:p>
          <a:p>
            <a:pPr lvl="1" eaLnBrk="1" latinLnBrk="0" hangingPunct="1"/>
            <a:r>
              <a:rPr lang="th-TH" smtClean="0"/>
              <a:t>ระดับที่สอง</a:t>
            </a:r>
          </a:p>
          <a:p>
            <a:pPr lvl="2" eaLnBrk="1" latinLnBrk="0" hangingPunct="1"/>
            <a:r>
              <a:rPr lang="th-TH" smtClean="0"/>
              <a:t>ระดับที่สาม</a:t>
            </a:r>
          </a:p>
          <a:p>
            <a:pPr lvl="3" eaLnBrk="1" latinLnBrk="0" hangingPunct="1"/>
            <a:r>
              <a:rPr lang="th-TH" smtClean="0"/>
              <a:t>ระดับที่สี่</a:t>
            </a:r>
          </a:p>
          <a:p>
            <a:pPr lvl="4" eaLnBrk="1" latinLnBrk="0" hangingPunct="1"/>
            <a:r>
              <a:rPr lang="th-TH" smtClean="0"/>
              <a:t>ระดับที่ห้า</a:t>
            </a:r>
            <a:endParaRPr kumimoji="0" lang="en-US"/>
          </a:p>
        </p:txBody>
      </p:sp>
      <p:sp>
        <p:nvSpPr>
          <p:cNvPr id="7" name="ตัวยึดวันที่ 6"/>
          <p:cNvSpPr>
            <a:spLocks noGrp="1"/>
          </p:cNvSpPr>
          <p:nvPr>
            <p:ph type="dt" sz="half" idx="10"/>
          </p:nvPr>
        </p:nvSpPr>
        <p:spPr/>
        <p:txBody>
          <a:bodyPr/>
          <a:lstStyle>
            <a:extLst/>
          </a:lstStyle>
          <a:p>
            <a:pPr algn="l" eaLnBrk="1" latinLnBrk="0" hangingPunct="1"/>
            <a:fld id="{C3F416CD-67A3-4CF0-A210-F6AF31AC147F}" type="datetimeFigureOut">
              <a:rPr lang="en-US" smtClean="0"/>
              <a:pPr algn="l" eaLnBrk="1" latinLnBrk="0" hangingPunct="1"/>
              <a:t>10/25/2016</a:t>
            </a:fld>
            <a:endParaRPr lang="en-US"/>
          </a:p>
        </p:txBody>
      </p:sp>
      <p:sp>
        <p:nvSpPr>
          <p:cNvPr id="8" name="ตัวยึดท้ายกระดาษ 7"/>
          <p:cNvSpPr>
            <a:spLocks noGrp="1"/>
          </p:cNvSpPr>
          <p:nvPr>
            <p:ph type="ftr" sz="quarter" idx="11"/>
          </p:nvPr>
        </p:nvSpPr>
        <p:spPr/>
        <p:txBody>
          <a:bodyPr/>
          <a:lstStyle>
            <a:extLst/>
          </a:lstStyle>
          <a:p>
            <a:endParaRPr kumimoji="0" lang="en-US"/>
          </a:p>
        </p:txBody>
      </p:sp>
      <p:sp>
        <p:nvSpPr>
          <p:cNvPr id="9" name="ตัวยึดหมายเลขภาพนิ่ง 8"/>
          <p:cNvSpPr>
            <a:spLocks noGrp="1"/>
          </p:cNvSpPr>
          <p:nvPr>
            <p:ph type="sldNum" sz="quarter" idx="12"/>
          </p:nvPr>
        </p:nvSpPr>
        <p:spPr/>
        <p:txBody>
          <a:bodyPr/>
          <a:lstStyle>
            <a:extLst/>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1435608" y="205740"/>
            <a:ext cx="7498080" cy="857250"/>
          </a:xfrm>
        </p:spPr>
        <p:txBody>
          <a:bodyPr anchor="ctr"/>
          <a:lstStyle>
            <a:extLst/>
          </a:lstStyle>
          <a:p>
            <a:r>
              <a:rPr kumimoji="0" lang="th-TH" smtClean="0"/>
              <a:t>คลิกเพื่อแก้ไขลักษณะชื่อเรื่องต้นแบบ</a:t>
            </a:r>
            <a:endParaRPr kumimoji="0" lang="en-US"/>
          </a:p>
        </p:txBody>
      </p:sp>
      <p:sp>
        <p:nvSpPr>
          <p:cNvPr id="3" name="ตัวยึดวันที่ 2"/>
          <p:cNvSpPr>
            <a:spLocks noGrp="1"/>
          </p:cNvSpPr>
          <p:nvPr>
            <p:ph type="dt" sz="half" idx="10"/>
          </p:nvPr>
        </p:nvSpPr>
        <p:spPr/>
        <p:txBody>
          <a:bodyPr/>
          <a:lstStyle>
            <a:extLst/>
          </a:lstStyle>
          <a:p>
            <a:fld id="{C3F416CD-67A3-4CF0-A210-F6AF31AC147F}" type="datetimeFigureOut">
              <a:rPr lang="en-US" smtClean="0"/>
              <a:pPr/>
              <a:t>10/25/2016</a:t>
            </a:fld>
            <a:endParaRPr lang="en-US"/>
          </a:p>
        </p:txBody>
      </p:sp>
      <p:sp>
        <p:nvSpPr>
          <p:cNvPr id="4" name="ตัวยึดท้ายกระดาษ 3"/>
          <p:cNvSpPr>
            <a:spLocks noGrp="1"/>
          </p:cNvSpPr>
          <p:nvPr>
            <p:ph type="ftr" sz="quarter" idx="11"/>
          </p:nvPr>
        </p:nvSpPr>
        <p:spPr/>
        <p:txBody>
          <a:bodyPr/>
          <a:lstStyle>
            <a:extLst/>
          </a:lstStyle>
          <a:p>
            <a:endParaRPr kumimoji="0" lang="en-US" dirty="0"/>
          </a:p>
        </p:txBody>
      </p:sp>
      <p:sp>
        <p:nvSpPr>
          <p:cNvPr id="5" name="ตัวยึดหมายเลขภาพนิ่ง 4"/>
          <p:cNvSpPr>
            <a:spLocks noGrp="1"/>
          </p:cNvSpPr>
          <p:nvPr>
            <p:ph type="sldNum" sz="quarter" idx="12"/>
          </p:nvPr>
        </p:nvSpPr>
        <p:spPr/>
        <p:txBody>
          <a:bodyPr/>
          <a:lstStyle>
            <a:extLst/>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ว่างเปล่า">
    <p:spTree>
      <p:nvGrpSpPr>
        <p:cNvPr id="1" name=""/>
        <p:cNvGrpSpPr/>
        <p:nvPr/>
      </p:nvGrpSpPr>
      <p:grpSpPr>
        <a:xfrm>
          <a:off x="0" y="0"/>
          <a:ext cx="0" cy="0"/>
          <a:chOff x="0" y="0"/>
          <a:chExt cx="0" cy="0"/>
        </a:xfrm>
      </p:grpSpPr>
      <p:sp>
        <p:nvSpPr>
          <p:cNvPr id="5" name="สี่เหลี่ยมผืนผ้า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ตัวยึดวันที่ 1"/>
          <p:cNvSpPr>
            <a:spLocks noGrp="1"/>
          </p:cNvSpPr>
          <p:nvPr>
            <p:ph type="dt" sz="half" idx="10"/>
          </p:nvPr>
        </p:nvSpPr>
        <p:spPr/>
        <p:txBody>
          <a:bodyPr/>
          <a:lstStyle>
            <a:extLst/>
          </a:lstStyle>
          <a:p>
            <a:fld id="{C3F416CD-67A3-4CF0-A210-F6AF31AC147F}" type="datetimeFigureOut">
              <a:rPr lang="en-US" smtClean="0"/>
              <a:pPr/>
              <a:t>10/25/2016</a:t>
            </a:fld>
            <a:endParaRPr lang="en-US"/>
          </a:p>
        </p:txBody>
      </p:sp>
      <p:sp>
        <p:nvSpPr>
          <p:cNvPr id="3" name="ตัวยึดท้ายกระดาษ 2"/>
          <p:cNvSpPr>
            <a:spLocks noGrp="1"/>
          </p:cNvSpPr>
          <p:nvPr>
            <p:ph type="ftr" sz="quarter" idx="11"/>
          </p:nvPr>
        </p:nvSpPr>
        <p:spPr/>
        <p:txBody>
          <a:bodyPr/>
          <a:lstStyle>
            <a:extLst/>
          </a:lstStyle>
          <a:p>
            <a:endParaRPr kumimoji="0" lang="en-US"/>
          </a:p>
        </p:txBody>
      </p:sp>
      <p:sp>
        <p:nvSpPr>
          <p:cNvPr id="4" name="ตัวยึดหมายเลขภาพนิ่ง 3"/>
          <p:cNvSpPr>
            <a:spLocks noGrp="1"/>
          </p:cNvSpPr>
          <p:nvPr>
            <p:ph type="sldNum" sz="quarter" idx="12"/>
          </p:nvPr>
        </p:nvSpPr>
        <p:spPr/>
        <p:txBody>
          <a:bodyPr/>
          <a:lstStyle>
            <a:extLst/>
          </a:lstStyle>
          <a:p>
            <a:fld id="{96652B35-718D-4E28-AFEB-B694A3B357E8}" type="slidenum">
              <a:rPr kumimoji="0" lang="en-US" smtClean="0"/>
              <a:pPr/>
              <a:t>‹#›</a:t>
            </a:fld>
            <a:endParaRPr kumimoji="0" lang="en-US"/>
          </a:p>
        </p:txBody>
      </p:sp>
      <p:sp>
        <p:nvSpPr>
          <p:cNvPr id="6" name="สี่เหลี่ยมผืนผ้า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เนื้อหาพร้อมคำอธิบายภาพ">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th-TH" smtClean="0"/>
              <a:t>คลิกเพื่อแก้ไขลักษณะชื่อเรื่องต้นแบบ</a:t>
            </a:r>
            <a:endParaRPr kumimoji="0" lang="en-US"/>
          </a:p>
        </p:txBody>
      </p:sp>
      <p:sp>
        <p:nvSpPr>
          <p:cNvPr id="3" name="ตัวยึดข้อความ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th-TH" smtClean="0"/>
              <a:t>คลิกเพื่อแก้ไขลักษณะของข้อความต้นแบบ</a:t>
            </a:r>
          </a:p>
        </p:txBody>
      </p:sp>
      <p:sp>
        <p:nvSpPr>
          <p:cNvPr id="4" name="ตัวยึดเนื้อหา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th-TH" smtClean="0"/>
              <a:t>คลิกเพื่อแก้ไขลักษณะของข้อความต้นแบบ</a:t>
            </a:r>
          </a:p>
          <a:p>
            <a:pPr lvl="1" eaLnBrk="1" latinLnBrk="0" hangingPunct="1"/>
            <a:r>
              <a:rPr lang="th-TH" smtClean="0"/>
              <a:t>ระดับที่สอง</a:t>
            </a:r>
          </a:p>
          <a:p>
            <a:pPr lvl="2" eaLnBrk="1" latinLnBrk="0" hangingPunct="1"/>
            <a:r>
              <a:rPr lang="th-TH" smtClean="0"/>
              <a:t>ระดับที่สาม</a:t>
            </a:r>
          </a:p>
          <a:p>
            <a:pPr lvl="3" eaLnBrk="1" latinLnBrk="0" hangingPunct="1"/>
            <a:r>
              <a:rPr lang="th-TH" smtClean="0"/>
              <a:t>ระดับที่สี่</a:t>
            </a:r>
          </a:p>
          <a:p>
            <a:pPr lvl="4" eaLnBrk="1" latinLnBrk="0" hangingPunct="1"/>
            <a:r>
              <a:rPr lang="th-TH" smtClean="0"/>
              <a:t>ระดับที่ห้า</a:t>
            </a:r>
            <a:endParaRPr kumimoji="0" lang="en-US"/>
          </a:p>
        </p:txBody>
      </p:sp>
      <p:sp>
        <p:nvSpPr>
          <p:cNvPr id="5" name="ตัวยึดวันที่ 4"/>
          <p:cNvSpPr>
            <a:spLocks noGrp="1"/>
          </p:cNvSpPr>
          <p:nvPr>
            <p:ph type="dt" sz="half" idx="10"/>
          </p:nvPr>
        </p:nvSpPr>
        <p:spPr/>
        <p:txBody>
          <a:bodyPr/>
          <a:lstStyle>
            <a:extLst/>
          </a:lstStyle>
          <a:p>
            <a:fld id="{C3F416CD-67A3-4CF0-A210-F6AF31AC147F}" type="datetimeFigureOut">
              <a:rPr lang="en-US" smtClean="0"/>
              <a:pPr/>
              <a:t>10/25/2016</a:t>
            </a:fld>
            <a:endParaRPr lang="en-US"/>
          </a:p>
        </p:txBody>
      </p:sp>
      <p:sp>
        <p:nvSpPr>
          <p:cNvPr id="6" name="ตัวยึดท้ายกระดาษ 5"/>
          <p:cNvSpPr>
            <a:spLocks noGrp="1"/>
          </p:cNvSpPr>
          <p:nvPr>
            <p:ph type="ftr" sz="quarter" idx="11"/>
          </p:nvPr>
        </p:nvSpPr>
        <p:spPr/>
        <p:txBody>
          <a:bodyPr/>
          <a:lstStyle>
            <a:extLst/>
          </a:lstStyle>
          <a:p>
            <a:endParaRPr kumimoji="0" lang="en-US"/>
          </a:p>
        </p:txBody>
      </p:sp>
      <p:sp>
        <p:nvSpPr>
          <p:cNvPr id="7" name="ตัวยึดหมายเลขภาพนิ่ง 6"/>
          <p:cNvSpPr>
            <a:spLocks noGrp="1"/>
          </p:cNvSpPr>
          <p:nvPr>
            <p:ph type="sldNum" sz="quarter" idx="12"/>
          </p:nvPr>
        </p:nvSpPr>
        <p:spPr/>
        <p:txBody>
          <a:bodyPr/>
          <a:lstStyle>
            <a:extLst/>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รูปภาพพร้อมคำอธิบายภาพ">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th-TH" smtClean="0"/>
              <a:t>คลิกเพื่อแก้ไขลักษณะชื่อเรื่องต้นแบบ</a:t>
            </a:r>
            <a:endParaRPr kumimoji="0" lang="en-US"/>
          </a:p>
        </p:txBody>
      </p:sp>
      <p:sp>
        <p:nvSpPr>
          <p:cNvPr id="5" name="ตัวยึดวันที่ 4"/>
          <p:cNvSpPr>
            <a:spLocks noGrp="1"/>
          </p:cNvSpPr>
          <p:nvPr>
            <p:ph type="dt" sz="half" idx="10"/>
          </p:nvPr>
        </p:nvSpPr>
        <p:spPr/>
        <p:txBody>
          <a:bodyPr/>
          <a:lstStyle>
            <a:extLst/>
          </a:lstStyle>
          <a:p>
            <a:fld id="{C3F416CD-67A3-4CF0-A210-F6AF31AC147F}" type="datetimeFigureOut">
              <a:rPr lang="en-US" smtClean="0"/>
              <a:pPr/>
              <a:t>10/25/2016</a:t>
            </a:fld>
            <a:endParaRPr lang="en-US"/>
          </a:p>
        </p:txBody>
      </p:sp>
      <p:sp>
        <p:nvSpPr>
          <p:cNvPr id="6" name="ตัวยึดท้ายกระดาษ 5"/>
          <p:cNvSpPr>
            <a:spLocks noGrp="1"/>
          </p:cNvSpPr>
          <p:nvPr>
            <p:ph type="ftr" sz="quarter" idx="11"/>
          </p:nvPr>
        </p:nvSpPr>
        <p:spPr/>
        <p:txBody>
          <a:bodyPr/>
          <a:lstStyle>
            <a:extLst/>
          </a:lstStyle>
          <a:p>
            <a:endParaRPr kumimoji="0" lang="en-US"/>
          </a:p>
        </p:txBody>
      </p:sp>
      <p:sp>
        <p:nvSpPr>
          <p:cNvPr id="7" name="ตัวยึดหมายเลขภาพนิ่ง 6"/>
          <p:cNvSpPr>
            <a:spLocks noGrp="1"/>
          </p:cNvSpPr>
          <p:nvPr>
            <p:ph type="sldNum" sz="quarter" idx="12"/>
          </p:nvPr>
        </p:nvSpPr>
        <p:spPr/>
        <p:txBody>
          <a:bodyPr/>
          <a:lstStyle>
            <a:extLst/>
          </a:lstStyle>
          <a:p>
            <a:fld id="{96652B35-718D-4E28-AFEB-B694A3B357E8}" type="slidenum">
              <a:rPr kumimoji="0" lang="en-US" smtClean="0"/>
              <a:pPr/>
              <a:t>‹#›</a:t>
            </a:fld>
            <a:endParaRPr kumimoji="0" lang="en-US"/>
          </a:p>
        </p:txBody>
      </p:sp>
      <p:sp>
        <p:nvSpPr>
          <p:cNvPr id="8" name="สี่เหลี่ยมผืนผ้า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ตัวยึดรูปภาพ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th-TH" smtClean="0"/>
              <a:t>คลิกไอคอนเพื่อเพิ่มรูปภาพ</a:t>
            </a:r>
            <a:endParaRPr kumimoji="0" lang="en-US" dirty="0"/>
          </a:p>
        </p:txBody>
      </p:sp>
      <p:sp>
        <p:nvSpPr>
          <p:cNvPr id="9" name="แผนผังลำดับงาน: กระบวนการ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แผนผังลำดับงาน: กระบวนการ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ตัวยึดข้อความ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th-TH" smtClean="0"/>
              <a:t>คลิกเพื่อแก้ไขลักษณะของข้อความต้นแบบ</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วงกลม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วงรี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โดนัท 10"/>
          <p:cNvSpPr/>
          <p:nvPr/>
        </p:nvSpPr>
        <p:spPr>
          <a:xfrm rot="2315675">
            <a:off x="182882"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สี่เหลี่ยมผืนผ้า 11"/>
          <p:cNvSpPr/>
          <p:nvPr/>
        </p:nvSpPr>
        <p:spPr>
          <a:xfrm>
            <a:off x="1012874"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ตัวยึดชื่อเรื่อง 4"/>
          <p:cNvSpPr>
            <a:spLocks noGrp="1"/>
          </p:cNvSpPr>
          <p:nvPr>
            <p:ph type="title"/>
          </p:nvPr>
        </p:nvSpPr>
        <p:spPr>
          <a:xfrm>
            <a:off x="1435608" y="205979"/>
            <a:ext cx="7498080" cy="857250"/>
          </a:xfrm>
          <a:prstGeom prst="rect">
            <a:avLst/>
          </a:prstGeom>
        </p:spPr>
        <p:txBody>
          <a:bodyPr anchor="ctr">
            <a:normAutofit/>
          </a:bodyPr>
          <a:lstStyle>
            <a:extLst/>
          </a:lstStyle>
          <a:p>
            <a:r>
              <a:rPr kumimoji="0" lang="th-TH" smtClean="0"/>
              <a:t>คลิกเพื่อแก้ไขลักษณะชื่อเรื่องต้นแบบ</a:t>
            </a:r>
            <a:endParaRPr kumimoji="0" lang="en-US"/>
          </a:p>
        </p:txBody>
      </p:sp>
      <p:sp>
        <p:nvSpPr>
          <p:cNvPr id="9" name="ตัวยึดข้อความ 8"/>
          <p:cNvSpPr>
            <a:spLocks noGrp="1"/>
          </p:cNvSpPr>
          <p:nvPr>
            <p:ph type="body" idx="1"/>
          </p:nvPr>
        </p:nvSpPr>
        <p:spPr>
          <a:xfrm>
            <a:off x="1435608" y="1085850"/>
            <a:ext cx="7498080" cy="3600450"/>
          </a:xfrm>
          <a:prstGeom prst="rect">
            <a:avLst/>
          </a:prstGeom>
        </p:spPr>
        <p:txBody>
          <a:bodyPr>
            <a:normAutofit/>
          </a:bodyPr>
          <a:lstStyle>
            <a:extLst/>
          </a:lstStyle>
          <a:p>
            <a:pPr lvl="0" eaLnBrk="1" latinLnBrk="0" hangingPunct="1"/>
            <a:r>
              <a:rPr kumimoji="0" lang="th-TH" smtClean="0"/>
              <a:t>คลิกเพื่อแก้ไขลักษณะของข้อความต้นแบบ</a:t>
            </a:r>
          </a:p>
          <a:p>
            <a:pPr lvl="1" eaLnBrk="1" latinLnBrk="0" hangingPunct="1"/>
            <a:r>
              <a:rPr kumimoji="0" lang="th-TH" smtClean="0"/>
              <a:t>ระดับที่สอง</a:t>
            </a:r>
          </a:p>
          <a:p>
            <a:pPr lvl="2" eaLnBrk="1" latinLnBrk="0" hangingPunct="1"/>
            <a:r>
              <a:rPr kumimoji="0" lang="th-TH" smtClean="0"/>
              <a:t>ระดับที่สาม</a:t>
            </a:r>
          </a:p>
          <a:p>
            <a:pPr lvl="3" eaLnBrk="1" latinLnBrk="0" hangingPunct="1"/>
            <a:r>
              <a:rPr kumimoji="0" lang="th-TH" smtClean="0"/>
              <a:t>ระดับที่สี่</a:t>
            </a:r>
          </a:p>
          <a:p>
            <a:pPr lvl="4" eaLnBrk="1" latinLnBrk="0" hangingPunct="1"/>
            <a:r>
              <a:rPr kumimoji="0" lang="th-TH" smtClean="0"/>
              <a:t>ระดับที่ห้า</a:t>
            </a:r>
            <a:endParaRPr kumimoji="0" lang="en-US"/>
          </a:p>
        </p:txBody>
      </p:sp>
      <p:sp>
        <p:nvSpPr>
          <p:cNvPr id="24" name="ตัวยึดวันที่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l" eaLnBrk="1" latinLnBrk="0" hangingPunct="1"/>
            <a:fld id="{C3F416CD-67A3-4CF0-A210-F6AF31AC147F}" type="datetimeFigureOut">
              <a:rPr lang="en-US" smtClean="0"/>
              <a:pPr algn="l" eaLnBrk="1" latinLnBrk="0" hangingPunct="1"/>
              <a:t>10/25/2016</a:t>
            </a:fld>
            <a:endParaRPr lang="en-US" sz="800" dirty="0">
              <a:solidFill>
                <a:schemeClr val="accent2"/>
              </a:solidFill>
            </a:endParaRPr>
          </a:p>
        </p:txBody>
      </p:sp>
      <p:sp>
        <p:nvSpPr>
          <p:cNvPr id="10" name="ตัวยึดท้ายกระดาษ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lgn="r" eaLnBrk="1" latinLnBrk="0" hangingPunct="1"/>
            <a:endParaRPr kumimoji="0" lang="en-US" sz="800" dirty="0">
              <a:solidFill>
                <a:schemeClr val="accent2"/>
              </a:solidFill>
            </a:endParaRPr>
          </a:p>
        </p:txBody>
      </p:sp>
      <p:sp>
        <p:nvSpPr>
          <p:cNvPr id="22" name="ตัวยึดหมายเลขภาพนิ่ง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15" name="สี่เหลี่ยมผืนผ้า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4357686" y="3214692"/>
            <a:ext cx="4500594" cy="1714512"/>
          </a:xfrm>
          <a:prstGeom prst="rect">
            <a:avLst/>
          </a:prstGeom>
          <a:noFill/>
          <a:ln>
            <a:noFill/>
          </a:ln>
        </p:spPr>
        <p:txBody>
          <a:bodyPr lIns="90000" tIns="91440" rIns="90000" bIns="91440" anchor="b"/>
          <a:lstStyle/>
          <a:p>
            <a:pPr>
              <a:lnSpc>
                <a:spcPct val="100000"/>
              </a:lnSpc>
            </a:pPr>
            <a:r>
              <a:rPr lang="en-US" sz="5200" dirty="0">
                <a:solidFill>
                  <a:srgbClr val="000000"/>
                </a:solidFill>
                <a:latin typeface="Arial"/>
                <a:ea typeface="Arial"/>
              </a:rPr>
              <a:t>JAVASCRIPT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1142976" y="285734"/>
            <a:ext cx="7688544" cy="572040"/>
          </a:xfrm>
          <a:prstGeom prst="rect">
            <a:avLst/>
          </a:prstGeom>
          <a:noFill/>
          <a:ln>
            <a:noFill/>
          </a:ln>
        </p:spPr>
        <p:txBody>
          <a:bodyPr lIns="90000" tIns="91440" rIns="90000" bIns="91440"/>
          <a:lstStyle/>
          <a:p>
            <a:pPr>
              <a:lnSpc>
                <a:spcPct val="100000"/>
              </a:lnSpc>
            </a:pPr>
            <a:r>
              <a:rPr lang="en-US" sz="2800" dirty="0">
                <a:solidFill>
                  <a:srgbClr val="000000"/>
                </a:solidFill>
                <a:latin typeface="Arial"/>
                <a:ea typeface="Arial"/>
              </a:rPr>
              <a:t>Operators - Comparison Operators</a:t>
            </a:r>
            <a:endParaRPr dirty="0"/>
          </a:p>
        </p:txBody>
      </p:sp>
      <p:pic>
        <p:nvPicPr>
          <p:cNvPr id="98" name="Shape 132"/>
          <p:cNvPicPr/>
          <p:nvPr/>
        </p:nvPicPr>
        <p:blipFill>
          <a:blip r:embed="rId2"/>
          <a:stretch>
            <a:fillRect/>
          </a:stretch>
        </p:blipFill>
        <p:spPr>
          <a:xfrm>
            <a:off x="1600200" y="1017720"/>
            <a:ext cx="6712200" cy="39002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1142976" y="444960"/>
            <a:ext cx="7688544" cy="572040"/>
          </a:xfrm>
          <a:prstGeom prst="rect">
            <a:avLst/>
          </a:prstGeom>
          <a:noFill/>
          <a:ln>
            <a:noFill/>
          </a:ln>
        </p:spPr>
        <p:txBody>
          <a:bodyPr lIns="90000" tIns="91440" rIns="90000" bIns="91440"/>
          <a:lstStyle/>
          <a:p>
            <a:pPr>
              <a:lnSpc>
                <a:spcPct val="100000"/>
              </a:lnSpc>
            </a:pPr>
            <a:r>
              <a:rPr lang="en-US" sz="2800" dirty="0">
                <a:solidFill>
                  <a:srgbClr val="000000"/>
                </a:solidFill>
                <a:latin typeface="Arial"/>
                <a:ea typeface="Arial"/>
              </a:rPr>
              <a:t>Operators - Logical Operators</a:t>
            </a:r>
            <a:endParaRPr dirty="0"/>
          </a:p>
        </p:txBody>
      </p:sp>
      <p:pic>
        <p:nvPicPr>
          <p:cNvPr id="100" name="Shape 138"/>
          <p:cNvPicPr/>
          <p:nvPr/>
        </p:nvPicPr>
        <p:blipFill>
          <a:blip r:embed="rId2"/>
          <a:stretch>
            <a:fillRect/>
          </a:stretch>
        </p:blipFill>
        <p:spPr>
          <a:xfrm>
            <a:off x="1074240" y="1285560"/>
            <a:ext cx="6994800" cy="3566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1214414" y="444960"/>
            <a:ext cx="7617106" cy="572040"/>
          </a:xfrm>
          <a:prstGeom prst="rect">
            <a:avLst/>
          </a:prstGeom>
          <a:noFill/>
          <a:ln>
            <a:noFill/>
          </a:ln>
        </p:spPr>
        <p:txBody>
          <a:bodyPr lIns="90000" tIns="91440" rIns="90000" bIns="91440"/>
          <a:lstStyle/>
          <a:p>
            <a:pPr>
              <a:lnSpc>
                <a:spcPct val="100000"/>
              </a:lnSpc>
            </a:pPr>
            <a:r>
              <a:rPr lang="en-US" sz="2800" dirty="0">
                <a:solidFill>
                  <a:srgbClr val="000000"/>
                </a:solidFill>
                <a:latin typeface="Arial"/>
                <a:ea typeface="Arial"/>
              </a:rPr>
              <a:t>Objects</a:t>
            </a:r>
            <a:endParaRPr dirty="0"/>
          </a:p>
        </p:txBody>
      </p:sp>
      <p:sp>
        <p:nvSpPr>
          <p:cNvPr id="102" name="CustomShape 2"/>
          <p:cNvSpPr/>
          <p:nvPr/>
        </p:nvSpPr>
        <p:spPr>
          <a:xfrm>
            <a:off x="1142976" y="1152360"/>
            <a:ext cx="7688544" cy="3415680"/>
          </a:xfrm>
          <a:prstGeom prst="rect">
            <a:avLst/>
          </a:prstGeom>
          <a:noFill/>
          <a:ln>
            <a:noFill/>
          </a:ln>
        </p:spPr>
        <p:txBody>
          <a:bodyPr lIns="90000" tIns="91440" rIns="90000" bIns="91440"/>
          <a:lstStyle/>
          <a:p>
            <a:pPr>
              <a:lnSpc>
                <a:spcPct val="100000"/>
              </a:lnSpc>
            </a:pPr>
            <a:r>
              <a:rPr lang="en-US" dirty="0">
                <a:solidFill>
                  <a:srgbClr val="595959"/>
                </a:solidFill>
                <a:latin typeface="Arial"/>
                <a:ea typeface="Arial"/>
              </a:rPr>
              <a:t>Not Object Oriented but Object-Based</a:t>
            </a:r>
            <a:endParaRPr dirty="0"/>
          </a:p>
          <a:p>
            <a:pPr>
              <a:lnSpc>
                <a:spcPct val="100000"/>
              </a:lnSpc>
            </a:pPr>
            <a:r>
              <a:rPr lang="en-US" dirty="0">
                <a:solidFill>
                  <a:srgbClr val="595959"/>
                </a:solidFill>
                <a:latin typeface="Arial"/>
                <a:ea typeface="Arial"/>
              </a:rPr>
              <a:t>Easy to declare and create JavaScript Objects</a:t>
            </a:r>
            <a:endParaRPr dirty="0"/>
          </a:p>
          <a:p>
            <a:pPr>
              <a:lnSpc>
                <a:spcPct val="100000"/>
              </a:lnSpc>
            </a:pPr>
            <a:r>
              <a:rPr lang="en-US" dirty="0">
                <a:solidFill>
                  <a:srgbClr val="595959"/>
                </a:solidFill>
                <a:latin typeface="Arial"/>
                <a:ea typeface="Arial"/>
              </a:rPr>
              <a:t>function Person(</a:t>
            </a:r>
            <a:r>
              <a:rPr lang="en-US" dirty="0" err="1">
                <a:solidFill>
                  <a:srgbClr val="595959"/>
                </a:solidFill>
                <a:latin typeface="Arial"/>
                <a:ea typeface="Arial"/>
              </a:rPr>
              <a:t>myName</a:t>
            </a:r>
            <a:r>
              <a:rPr lang="en-US" dirty="0">
                <a:solidFill>
                  <a:srgbClr val="595959"/>
                </a:solidFill>
                <a:latin typeface="Arial"/>
                <a:ea typeface="Arial"/>
              </a:rPr>
              <a:t>, </a:t>
            </a:r>
            <a:r>
              <a:rPr lang="en-US" dirty="0" err="1">
                <a:solidFill>
                  <a:srgbClr val="595959"/>
                </a:solidFill>
                <a:latin typeface="Arial"/>
                <a:ea typeface="Arial"/>
              </a:rPr>
              <a:t>myAge</a:t>
            </a:r>
            <a:r>
              <a:rPr lang="en-US" dirty="0">
                <a:solidFill>
                  <a:srgbClr val="595959"/>
                </a:solidFill>
                <a:latin typeface="Arial"/>
                <a:ea typeface="Arial"/>
              </a:rPr>
              <a:t>) {</a:t>
            </a:r>
            <a:endParaRPr dirty="0"/>
          </a:p>
          <a:p>
            <a:pPr>
              <a:lnSpc>
                <a:spcPct val="100000"/>
              </a:lnSpc>
            </a:pPr>
            <a:r>
              <a:rPr lang="en-US" sz="1400" dirty="0" err="1">
                <a:solidFill>
                  <a:srgbClr val="595959"/>
                </a:solidFill>
                <a:latin typeface="Arial"/>
                <a:ea typeface="Arial"/>
              </a:rPr>
              <a:t>this.name</a:t>
            </a:r>
            <a:r>
              <a:rPr lang="en-US" sz="1400" dirty="0">
                <a:solidFill>
                  <a:srgbClr val="595959"/>
                </a:solidFill>
                <a:latin typeface="Arial"/>
                <a:ea typeface="Arial"/>
              </a:rPr>
              <a:t> = </a:t>
            </a:r>
            <a:r>
              <a:rPr lang="en-US" sz="1400" dirty="0" err="1">
                <a:solidFill>
                  <a:srgbClr val="595959"/>
                </a:solidFill>
                <a:latin typeface="Arial"/>
                <a:ea typeface="Arial"/>
              </a:rPr>
              <a:t>myName</a:t>
            </a:r>
            <a:r>
              <a:rPr lang="en-US" sz="1400" dirty="0">
                <a:solidFill>
                  <a:srgbClr val="595959"/>
                </a:solidFill>
                <a:latin typeface="Arial"/>
                <a:ea typeface="Arial"/>
              </a:rPr>
              <a:t>;</a:t>
            </a:r>
            <a:endParaRPr dirty="0"/>
          </a:p>
          <a:p>
            <a:pPr>
              <a:lnSpc>
                <a:spcPct val="100000"/>
              </a:lnSpc>
            </a:pPr>
            <a:r>
              <a:rPr lang="en-US" sz="1400" dirty="0" err="1">
                <a:solidFill>
                  <a:srgbClr val="595959"/>
                </a:solidFill>
                <a:latin typeface="Arial"/>
                <a:ea typeface="Arial"/>
              </a:rPr>
              <a:t>this.age</a:t>
            </a:r>
            <a:r>
              <a:rPr lang="en-US" sz="1400" dirty="0">
                <a:solidFill>
                  <a:srgbClr val="595959"/>
                </a:solidFill>
                <a:latin typeface="Arial"/>
                <a:ea typeface="Arial"/>
              </a:rPr>
              <a:t> = </a:t>
            </a:r>
            <a:r>
              <a:rPr lang="en-US" sz="1400" dirty="0" err="1">
                <a:solidFill>
                  <a:srgbClr val="595959"/>
                </a:solidFill>
                <a:latin typeface="Arial"/>
                <a:ea typeface="Arial"/>
              </a:rPr>
              <a:t>myAge</a:t>
            </a:r>
            <a:r>
              <a:rPr lang="en-US" sz="1400" dirty="0">
                <a:solidFill>
                  <a:srgbClr val="595959"/>
                </a:solidFill>
                <a:latin typeface="Arial"/>
                <a:ea typeface="Arial"/>
              </a:rPr>
              <a:t>;</a:t>
            </a:r>
            <a:endParaRPr dirty="0"/>
          </a:p>
          <a:p>
            <a:pPr>
              <a:lnSpc>
                <a:spcPct val="100000"/>
              </a:lnSpc>
            </a:pPr>
            <a:r>
              <a:rPr lang="en-US" sz="1400" dirty="0">
                <a:solidFill>
                  <a:srgbClr val="595959"/>
                </a:solidFill>
                <a:latin typeface="Arial"/>
                <a:ea typeface="Arial"/>
              </a:rPr>
              <a:t>}</a:t>
            </a:r>
            <a:endParaRPr dirty="0"/>
          </a:p>
          <a:p>
            <a:pPr>
              <a:lnSpc>
                <a:spcPct val="100000"/>
              </a:lnSpc>
            </a:pPr>
            <a:r>
              <a:rPr lang="en-US" sz="1400" dirty="0" err="1">
                <a:solidFill>
                  <a:srgbClr val="595959"/>
                </a:solidFill>
                <a:latin typeface="Arial"/>
                <a:ea typeface="Arial"/>
              </a:rPr>
              <a:t>var</a:t>
            </a:r>
            <a:r>
              <a:rPr lang="en-US" sz="1400" dirty="0">
                <a:solidFill>
                  <a:srgbClr val="595959"/>
                </a:solidFill>
                <a:latin typeface="Arial"/>
                <a:ea typeface="Arial"/>
              </a:rPr>
              <a:t> </a:t>
            </a:r>
            <a:r>
              <a:rPr lang="en-US" sz="1400" dirty="0" err="1">
                <a:solidFill>
                  <a:srgbClr val="595959"/>
                </a:solidFill>
                <a:latin typeface="Arial"/>
                <a:ea typeface="Arial"/>
              </a:rPr>
              <a:t>someGirl</a:t>
            </a:r>
            <a:r>
              <a:rPr lang="en-US" sz="1400" dirty="0">
                <a:solidFill>
                  <a:srgbClr val="595959"/>
                </a:solidFill>
                <a:latin typeface="Arial"/>
                <a:ea typeface="Arial"/>
              </a:rPr>
              <a:t> = new Person(“Emma”, 20);</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1142976" y="444960"/>
            <a:ext cx="7688544" cy="572040"/>
          </a:xfrm>
          <a:prstGeom prst="rect">
            <a:avLst/>
          </a:prstGeom>
          <a:noFill/>
          <a:ln>
            <a:noFill/>
          </a:ln>
        </p:spPr>
        <p:txBody>
          <a:bodyPr lIns="90000" tIns="91440" rIns="90000" bIns="91440"/>
          <a:lstStyle/>
          <a:p>
            <a:pPr>
              <a:lnSpc>
                <a:spcPct val="100000"/>
              </a:lnSpc>
            </a:pPr>
            <a:r>
              <a:rPr lang="en-US" sz="2800" dirty="0">
                <a:solidFill>
                  <a:srgbClr val="000000"/>
                </a:solidFill>
                <a:latin typeface="Arial"/>
                <a:ea typeface="Arial"/>
              </a:rPr>
              <a:t>Objects</a:t>
            </a:r>
            <a:endParaRPr dirty="0"/>
          </a:p>
        </p:txBody>
      </p:sp>
      <p:sp>
        <p:nvSpPr>
          <p:cNvPr id="104" name="CustomShape 2"/>
          <p:cNvSpPr/>
          <p:nvPr/>
        </p:nvSpPr>
        <p:spPr>
          <a:xfrm>
            <a:off x="1214414" y="1152360"/>
            <a:ext cx="7617106" cy="3415680"/>
          </a:xfrm>
          <a:prstGeom prst="rect">
            <a:avLst/>
          </a:prstGeom>
          <a:noFill/>
          <a:ln>
            <a:noFill/>
          </a:ln>
        </p:spPr>
        <p:txBody>
          <a:bodyPr lIns="90000" tIns="91440" rIns="90000" bIns="91440"/>
          <a:lstStyle/>
          <a:p>
            <a:pPr>
              <a:lnSpc>
                <a:spcPct val="100000"/>
              </a:lnSpc>
            </a:pPr>
            <a:r>
              <a:rPr lang="en-US" dirty="0">
                <a:solidFill>
                  <a:srgbClr val="595959"/>
                </a:solidFill>
                <a:latin typeface="Arial"/>
                <a:ea typeface="Arial"/>
              </a:rPr>
              <a:t>Accessing object’s properties</a:t>
            </a:r>
            <a:endParaRPr dirty="0"/>
          </a:p>
          <a:p>
            <a:pPr>
              <a:lnSpc>
                <a:spcPct val="100000"/>
              </a:lnSpc>
            </a:pPr>
            <a:r>
              <a:rPr lang="en-US" sz="1400" dirty="0" err="1">
                <a:solidFill>
                  <a:srgbClr val="595959"/>
                </a:solidFill>
                <a:latin typeface="Arial"/>
                <a:ea typeface="Arial"/>
              </a:rPr>
              <a:t>var</a:t>
            </a:r>
            <a:r>
              <a:rPr lang="en-US" sz="1400" dirty="0">
                <a:solidFill>
                  <a:srgbClr val="595959"/>
                </a:solidFill>
                <a:latin typeface="Arial"/>
                <a:ea typeface="Arial"/>
              </a:rPr>
              <a:t> </a:t>
            </a:r>
            <a:r>
              <a:rPr lang="en-US" sz="1400" dirty="0" err="1">
                <a:solidFill>
                  <a:srgbClr val="595959"/>
                </a:solidFill>
                <a:latin typeface="Arial"/>
                <a:ea typeface="Arial"/>
              </a:rPr>
              <a:t>someGirl</a:t>
            </a:r>
            <a:r>
              <a:rPr lang="en-US" sz="1400" dirty="0">
                <a:solidFill>
                  <a:srgbClr val="595959"/>
                </a:solidFill>
                <a:latin typeface="Arial"/>
                <a:ea typeface="Arial"/>
              </a:rPr>
              <a:t> = new Person(“Emma”, 20);</a:t>
            </a:r>
            <a:endParaRPr dirty="0"/>
          </a:p>
          <a:p>
            <a:pPr>
              <a:lnSpc>
                <a:spcPct val="100000"/>
              </a:lnSpc>
            </a:pPr>
            <a:r>
              <a:rPr lang="en-US" sz="1400" dirty="0" err="1">
                <a:solidFill>
                  <a:srgbClr val="595959"/>
                </a:solidFill>
                <a:latin typeface="Arial"/>
                <a:ea typeface="Arial"/>
              </a:rPr>
              <a:t>document.writeln</a:t>
            </a:r>
            <a:r>
              <a:rPr lang="en-US" sz="1400" dirty="0">
                <a:solidFill>
                  <a:srgbClr val="595959"/>
                </a:solidFill>
                <a:latin typeface="Arial"/>
                <a:ea typeface="Arial"/>
              </a:rPr>
              <a:t>(‘Name: ‘ + </a:t>
            </a:r>
            <a:r>
              <a:rPr lang="en-US" sz="1400" dirty="0" err="1">
                <a:solidFill>
                  <a:srgbClr val="595959"/>
                </a:solidFill>
                <a:latin typeface="Arial"/>
                <a:ea typeface="Arial"/>
              </a:rPr>
              <a:t>someGirl.name</a:t>
            </a:r>
            <a:r>
              <a:rPr lang="en-US" sz="1400" dirty="0">
                <a:solidFill>
                  <a:srgbClr val="595959"/>
                </a:solidFill>
                <a:latin typeface="Arial"/>
                <a:ea typeface="Arial"/>
              </a:rPr>
              <a:t>);</a:t>
            </a:r>
            <a:endParaRPr dirty="0"/>
          </a:p>
          <a:p>
            <a:pPr>
              <a:lnSpc>
                <a:spcPct val="100000"/>
              </a:lnSpc>
            </a:pPr>
            <a:r>
              <a:rPr lang="en-US" sz="1400" dirty="0">
                <a:solidFill>
                  <a:srgbClr val="595959"/>
                </a:solidFill>
                <a:latin typeface="Arial"/>
                <a:ea typeface="Arial"/>
              </a:rPr>
              <a:t>Objects and Associative Arrays are in fact two interfaces to the same data structure</a:t>
            </a:r>
            <a:endParaRPr dirty="0"/>
          </a:p>
          <a:p>
            <a:pPr>
              <a:lnSpc>
                <a:spcPct val="100000"/>
              </a:lnSpc>
            </a:pPr>
            <a:r>
              <a:rPr lang="en-US" sz="1400" dirty="0">
                <a:solidFill>
                  <a:srgbClr val="595959"/>
                </a:solidFill>
                <a:latin typeface="Arial"/>
                <a:ea typeface="Arial"/>
              </a:rPr>
              <a:t>Which means you can access elements of </a:t>
            </a:r>
            <a:r>
              <a:rPr lang="en-US" sz="1400" dirty="0" err="1">
                <a:solidFill>
                  <a:srgbClr val="595959"/>
                </a:solidFill>
                <a:latin typeface="Arial"/>
                <a:ea typeface="Arial"/>
              </a:rPr>
              <a:t>someGuy</a:t>
            </a:r>
            <a:endParaRPr dirty="0"/>
          </a:p>
          <a:p>
            <a:pPr>
              <a:lnSpc>
                <a:spcPct val="100000"/>
              </a:lnSpc>
            </a:pPr>
            <a:r>
              <a:rPr lang="en-US" sz="1400" dirty="0" err="1">
                <a:solidFill>
                  <a:srgbClr val="595959"/>
                </a:solidFill>
                <a:latin typeface="Arial"/>
                <a:ea typeface="Arial"/>
              </a:rPr>
              <a:t>someGirl</a:t>
            </a:r>
            <a:r>
              <a:rPr lang="en-US" sz="1400" dirty="0">
                <a:solidFill>
                  <a:srgbClr val="595959"/>
                </a:solidFill>
                <a:latin typeface="Arial"/>
                <a:ea typeface="Arial"/>
              </a:rPr>
              <a:t>[“age”] or </a:t>
            </a:r>
            <a:r>
              <a:rPr lang="en-US" sz="1400" dirty="0" err="1">
                <a:solidFill>
                  <a:srgbClr val="595959"/>
                </a:solidFill>
                <a:latin typeface="Arial"/>
                <a:ea typeface="Arial"/>
              </a:rPr>
              <a:t>someGirl</a:t>
            </a:r>
            <a:r>
              <a:rPr lang="en-US" sz="1400" dirty="0">
                <a:solidFill>
                  <a:srgbClr val="595959"/>
                </a:solidFill>
                <a:latin typeface="Arial"/>
                <a:ea typeface="Arial"/>
              </a:rPr>
              <a:t>[“name”]</a:t>
            </a:r>
            <a:endParaRPr dirty="0"/>
          </a:p>
          <a:p>
            <a:pPr>
              <a:lnSpc>
                <a:spcPct val="100000"/>
              </a:lnSpc>
            </a:pPr>
            <a:r>
              <a:rPr lang="en-US" sz="1400" dirty="0" err="1">
                <a:solidFill>
                  <a:srgbClr val="595959"/>
                </a:solidFill>
                <a:latin typeface="Arial"/>
                <a:ea typeface="Arial"/>
              </a:rPr>
              <a:t>document.writeln</a:t>
            </a:r>
            <a:r>
              <a:rPr lang="en-US" sz="1400" dirty="0">
                <a:solidFill>
                  <a:srgbClr val="595959"/>
                </a:solidFill>
                <a:latin typeface="Arial"/>
                <a:ea typeface="Arial"/>
              </a:rPr>
              <a:t>(‘Name: ‘ + </a:t>
            </a:r>
            <a:r>
              <a:rPr lang="en-US" sz="1400" dirty="0" err="1">
                <a:solidFill>
                  <a:srgbClr val="595959"/>
                </a:solidFill>
                <a:latin typeface="Arial"/>
                <a:ea typeface="Arial"/>
              </a:rPr>
              <a:t>someGuy</a:t>
            </a:r>
            <a:r>
              <a:rPr lang="en-US" sz="1400" dirty="0">
                <a:solidFill>
                  <a:srgbClr val="595959"/>
                </a:solidFill>
                <a:latin typeface="Arial"/>
                <a:ea typeface="Arial"/>
              </a:rPr>
              <a:t>[“name”]);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1142976" y="444960"/>
            <a:ext cx="7688544" cy="572040"/>
          </a:xfrm>
          <a:prstGeom prst="rect">
            <a:avLst/>
          </a:prstGeom>
          <a:noFill/>
          <a:ln>
            <a:noFill/>
          </a:ln>
        </p:spPr>
        <p:txBody>
          <a:bodyPr lIns="90000" tIns="91440" rIns="90000" bIns="91440"/>
          <a:lstStyle/>
          <a:p>
            <a:pPr>
              <a:lnSpc>
                <a:spcPct val="100000"/>
              </a:lnSpc>
            </a:pPr>
            <a:r>
              <a:rPr lang="en-US" sz="2800" dirty="0">
                <a:solidFill>
                  <a:srgbClr val="000000"/>
                </a:solidFill>
                <a:latin typeface="Arial"/>
                <a:ea typeface="Arial"/>
              </a:rPr>
              <a:t>Objects</a:t>
            </a:r>
            <a:endParaRPr dirty="0"/>
          </a:p>
        </p:txBody>
      </p:sp>
      <p:sp>
        <p:nvSpPr>
          <p:cNvPr id="106" name="CustomShape 2"/>
          <p:cNvSpPr/>
          <p:nvPr/>
        </p:nvSpPr>
        <p:spPr>
          <a:xfrm>
            <a:off x="1142976" y="1152360"/>
            <a:ext cx="7688544" cy="3415680"/>
          </a:xfrm>
          <a:prstGeom prst="rect">
            <a:avLst/>
          </a:prstGeom>
          <a:noFill/>
          <a:ln>
            <a:noFill/>
          </a:ln>
        </p:spPr>
        <p:txBody>
          <a:bodyPr lIns="90000" tIns="91440" rIns="90000" bIns="91440"/>
          <a:lstStyle/>
          <a:p>
            <a:pPr>
              <a:lnSpc>
                <a:spcPct val="100000"/>
              </a:lnSpc>
            </a:pPr>
            <a:r>
              <a:rPr lang="en-US" dirty="0">
                <a:solidFill>
                  <a:srgbClr val="595959"/>
                </a:solidFill>
                <a:latin typeface="Arial"/>
                <a:ea typeface="Arial"/>
              </a:rPr>
              <a:t>Object Functions</a:t>
            </a:r>
            <a:endParaRPr dirty="0"/>
          </a:p>
          <a:p>
            <a:pPr>
              <a:lnSpc>
                <a:spcPct val="100000"/>
              </a:lnSpc>
            </a:pPr>
            <a:r>
              <a:rPr lang="en-US" sz="1400" dirty="0">
                <a:solidFill>
                  <a:srgbClr val="595959"/>
                </a:solidFill>
                <a:latin typeface="Arial"/>
                <a:ea typeface="Arial"/>
              </a:rPr>
              <a:t>Function are just properties like any another property of an object (</a:t>
            </a:r>
            <a:r>
              <a:rPr lang="en-US" sz="1400" dirty="0" err="1">
                <a:solidFill>
                  <a:srgbClr val="595959"/>
                </a:solidFill>
                <a:latin typeface="Arial"/>
                <a:ea typeface="Arial"/>
              </a:rPr>
              <a:t>name,age,etc</a:t>
            </a:r>
            <a:r>
              <a:rPr lang="en-US" sz="1400" dirty="0">
                <a:solidFill>
                  <a:srgbClr val="595959"/>
                </a:solidFill>
                <a:latin typeface="Arial"/>
                <a:ea typeface="Arial"/>
              </a:rPr>
              <a:t> …)</a:t>
            </a:r>
            <a:endParaRPr dirty="0"/>
          </a:p>
          <a:p>
            <a:pPr>
              <a:lnSpc>
                <a:spcPct val="100000"/>
              </a:lnSpc>
            </a:pPr>
            <a:r>
              <a:rPr lang="en-US" sz="1400" dirty="0">
                <a:solidFill>
                  <a:srgbClr val="595959"/>
                </a:solidFill>
                <a:latin typeface="Arial"/>
                <a:ea typeface="Arial"/>
              </a:rPr>
              <a:t>function </a:t>
            </a:r>
            <a:r>
              <a:rPr lang="en-US" sz="1400" dirty="0" err="1">
                <a:solidFill>
                  <a:srgbClr val="595959"/>
                </a:solidFill>
                <a:latin typeface="Arial"/>
                <a:ea typeface="Arial"/>
              </a:rPr>
              <a:t>displayName</a:t>
            </a:r>
            <a:r>
              <a:rPr lang="en-US" sz="1400" dirty="0">
                <a:solidFill>
                  <a:srgbClr val="595959"/>
                </a:solidFill>
                <a:latin typeface="Arial"/>
                <a:ea typeface="Arial"/>
              </a:rPr>
              <a:t>() {</a:t>
            </a:r>
            <a:endParaRPr dirty="0"/>
          </a:p>
          <a:p>
            <a:pPr>
              <a:lnSpc>
                <a:spcPct val="100000"/>
              </a:lnSpc>
            </a:pPr>
            <a:r>
              <a:rPr lang="en-US" sz="1400" dirty="0" err="1">
                <a:solidFill>
                  <a:srgbClr val="595959"/>
                </a:solidFill>
                <a:latin typeface="Arial"/>
                <a:ea typeface="Arial"/>
              </a:rPr>
              <a:t>document.writeln</a:t>
            </a:r>
            <a:r>
              <a:rPr lang="en-US" sz="1400" dirty="0">
                <a:solidFill>
                  <a:srgbClr val="595959"/>
                </a:solidFill>
                <a:latin typeface="Arial"/>
                <a:ea typeface="Arial"/>
              </a:rPr>
              <a:t>(“I am “+ </a:t>
            </a:r>
            <a:r>
              <a:rPr lang="en-US" sz="1400" dirty="0" err="1">
                <a:solidFill>
                  <a:srgbClr val="595959"/>
                </a:solidFill>
                <a:latin typeface="Arial"/>
                <a:ea typeface="Arial"/>
              </a:rPr>
              <a:t>this.name</a:t>
            </a:r>
            <a:r>
              <a:rPr lang="en-US" sz="1400" dirty="0">
                <a:solidFill>
                  <a:srgbClr val="595959"/>
                </a:solidFill>
                <a:latin typeface="Arial"/>
                <a:ea typeface="Arial"/>
              </a:rPr>
              <a:t>);</a:t>
            </a:r>
            <a:endParaRPr dirty="0"/>
          </a:p>
          <a:p>
            <a:pPr>
              <a:lnSpc>
                <a:spcPct val="100000"/>
              </a:lnSpc>
            </a:pPr>
            <a:r>
              <a:rPr lang="en-US" sz="1400" dirty="0">
                <a:solidFill>
                  <a:srgbClr val="595959"/>
                </a:solidFill>
                <a:latin typeface="Arial"/>
                <a:ea typeface="Arial"/>
              </a:rPr>
              <a:t>}</a:t>
            </a:r>
            <a:endParaRPr dirty="0"/>
          </a:p>
          <a:p>
            <a:pPr>
              <a:lnSpc>
                <a:spcPct val="100000"/>
              </a:lnSpc>
            </a:pPr>
            <a:r>
              <a:rPr lang="en-US" sz="1400" dirty="0">
                <a:solidFill>
                  <a:srgbClr val="595959"/>
                </a:solidFill>
                <a:latin typeface="Arial"/>
                <a:ea typeface="Arial"/>
              </a:rPr>
              <a:t>Then the </a:t>
            </a:r>
            <a:r>
              <a:rPr lang="en-US" sz="1400" dirty="0" err="1">
                <a:solidFill>
                  <a:srgbClr val="595959"/>
                </a:solidFill>
                <a:latin typeface="Arial"/>
                <a:ea typeface="Arial"/>
              </a:rPr>
              <a:t>constuctor</a:t>
            </a:r>
            <a:r>
              <a:rPr lang="en-US" sz="1400" dirty="0">
                <a:solidFill>
                  <a:srgbClr val="595959"/>
                </a:solidFill>
                <a:latin typeface="Arial"/>
                <a:ea typeface="Arial"/>
              </a:rPr>
              <a:t> will become..</a:t>
            </a:r>
            <a:endParaRPr dirty="0"/>
          </a:p>
          <a:p>
            <a:pPr>
              <a:lnSpc>
                <a:spcPct val="100000"/>
              </a:lnSpc>
            </a:pPr>
            <a:r>
              <a:rPr lang="en-US" sz="1400" dirty="0">
                <a:solidFill>
                  <a:srgbClr val="595959"/>
                </a:solidFill>
                <a:latin typeface="Arial"/>
                <a:ea typeface="Arial"/>
              </a:rPr>
              <a:t>function Person(</a:t>
            </a:r>
            <a:r>
              <a:rPr lang="en-US" sz="1400" dirty="0" err="1">
                <a:solidFill>
                  <a:srgbClr val="595959"/>
                </a:solidFill>
                <a:latin typeface="Arial"/>
                <a:ea typeface="Arial"/>
              </a:rPr>
              <a:t>myName</a:t>
            </a:r>
            <a:r>
              <a:rPr lang="en-US" sz="1400" dirty="0">
                <a:solidFill>
                  <a:srgbClr val="595959"/>
                </a:solidFill>
                <a:latin typeface="Arial"/>
                <a:ea typeface="Arial"/>
              </a:rPr>
              <a:t>, </a:t>
            </a:r>
            <a:r>
              <a:rPr lang="en-US" sz="1400" dirty="0" err="1">
                <a:solidFill>
                  <a:srgbClr val="595959"/>
                </a:solidFill>
                <a:latin typeface="Arial"/>
                <a:ea typeface="Arial"/>
              </a:rPr>
              <a:t>myAge</a:t>
            </a:r>
            <a:r>
              <a:rPr lang="en-US" sz="1400" dirty="0">
                <a:solidFill>
                  <a:srgbClr val="595959"/>
                </a:solidFill>
                <a:latin typeface="Arial"/>
                <a:ea typeface="Arial"/>
              </a:rPr>
              <a:t>) {</a:t>
            </a:r>
            <a:endParaRPr dirty="0"/>
          </a:p>
          <a:p>
            <a:pPr>
              <a:lnSpc>
                <a:spcPct val="100000"/>
              </a:lnSpc>
            </a:pPr>
            <a:r>
              <a:rPr lang="en-US" sz="1400" dirty="0" err="1">
                <a:solidFill>
                  <a:srgbClr val="595959"/>
                </a:solidFill>
                <a:latin typeface="Arial"/>
                <a:ea typeface="Arial"/>
              </a:rPr>
              <a:t>this.name</a:t>
            </a:r>
            <a:r>
              <a:rPr lang="en-US" sz="1400" dirty="0">
                <a:solidFill>
                  <a:srgbClr val="595959"/>
                </a:solidFill>
                <a:latin typeface="Arial"/>
                <a:ea typeface="Arial"/>
              </a:rPr>
              <a:t> = </a:t>
            </a:r>
            <a:r>
              <a:rPr lang="en-US" sz="1400" dirty="0" err="1">
                <a:solidFill>
                  <a:srgbClr val="595959"/>
                </a:solidFill>
                <a:latin typeface="Arial"/>
                <a:ea typeface="Arial"/>
              </a:rPr>
              <a:t>myName</a:t>
            </a:r>
            <a:r>
              <a:rPr lang="en-US" sz="1400" dirty="0">
                <a:solidFill>
                  <a:srgbClr val="595959"/>
                </a:solidFill>
                <a:latin typeface="Arial"/>
                <a:ea typeface="Arial"/>
              </a:rPr>
              <a:t>;</a:t>
            </a:r>
            <a:endParaRPr dirty="0"/>
          </a:p>
          <a:p>
            <a:pPr>
              <a:lnSpc>
                <a:spcPct val="100000"/>
              </a:lnSpc>
            </a:pPr>
            <a:r>
              <a:rPr lang="en-US" sz="1400" dirty="0" err="1">
                <a:solidFill>
                  <a:srgbClr val="595959"/>
                </a:solidFill>
                <a:latin typeface="Arial"/>
                <a:ea typeface="Arial"/>
              </a:rPr>
              <a:t>this.age</a:t>
            </a:r>
            <a:r>
              <a:rPr lang="en-US" sz="1400" dirty="0">
                <a:solidFill>
                  <a:srgbClr val="595959"/>
                </a:solidFill>
                <a:latin typeface="Arial"/>
                <a:ea typeface="Arial"/>
              </a:rPr>
              <a:t> = </a:t>
            </a:r>
            <a:r>
              <a:rPr lang="en-US" sz="1400" dirty="0" err="1">
                <a:solidFill>
                  <a:srgbClr val="595959"/>
                </a:solidFill>
                <a:latin typeface="Arial"/>
                <a:ea typeface="Arial"/>
              </a:rPr>
              <a:t>myAge</a:t>
            </a:r>
            <a:r>
              <a:rPr lang="en-US" sz="1400" dirty="0">
                <a:solidFill>
                  <a:srgbClr val="595959"/>
                </a:solidFill>
                <a:latin typeface="Arial"/>
                <a:ea typeface="Arial"/>
              </a:rPr>
              <a:t>;</a:t>
            </a:r>
            <a:endParaRPr dirty="0"/>
          </a:p>
          <a:p>
            <a:pPr>
              <a:lnSpc>
                <a:spcPct val="100000"/>
              </a:lnSpc>
            </a:pPr>
            <a:r>
              <a:rPr lang="en-US" sz="1400" dirty="0" err="1">
                <a:solidFill>
                  <a:srgbClr val="595959"/>
                </a:solidFill>
                <a:latin typeface="Arial"/>
                <a:ea typeface="Arial"/>
              </a:rPr>
              <a:t>this.displayMe</a:t>
            </a:r>
            <a:r>
              <a:rPr lang="en-US" sz="1400" dirty="0">
                <a:solidFill>
                  <a:srgbClr val="595959"/>
                </a:solidFill>
                <a:latin typeface="Arial"/>
                <a:ea typeface="Arial"/>
              </a:rPr>
              <a:t> = </a:t>
            </a:r>
            <a:r>
              <a:rPr lang="en-US" sz="1400" dirty="0" err="1">
                <a:solidFill>
                  <a:srgbClr val="595959"/>
                </a:solidFill>
                <a:latin typeface="Arial"/>
                <a:ea typeface="Arial"/>
              </a:rPr>
              <a:t>displayName</a:t>
            </a:r>
            <a:r>
              <a:rPr lang="en-US" sz="1400" dirty="0">
                <a:solidFill>
                  <a:srgbClr val="595959"/>
                </a:solidFill>
                <a:latin typeface="Arial"/>
                <a:ea typeface="Arial"/>
              </a:rPr>
              <a:t>;</a:t>
            </a:r>
            <a:endParaRPr dirty="0"/>
          </a:p>
          <a:p>
            <a:pPr>
              <a:lnSpc>
                <a:spcPct val="100000"/>
              </a:lnSpc>
            </a:pPr>
            <a:r>
              <a:rPr lang="en-US" sz="1400" dirty="0">
                <a:solidFill>
                  <a:srgbClr val="595959"/>
                </a:solidFill>
                <a:latin typeface="Arial"/>
                <a:ea typeface="Arial"/>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1142976" y="444960"/>
            <a:ext cx="7688544" cy="572040"/>
          </a:xfrm>
          <a:prstGeom prst="rect">
            <a:avLst/>
          </a:prstGeom>
          <a:noFill/>
          <a:ln>
            <a:noFill/>
          </a:ln>
        </p:spPr>
        <p:txBody>
          <a:bodyPr lIns="90000" tIns="91440" rIns="90000" bIns="91440"/>
          <a:lstStyle/>
          <a:p>
            <a:pPr>
              <a:lnSpc>
                <a:spcPct val="100000"/>
              </a:lnSpc>
            </a:pPr>
            <a:r>
              <a:rPr lang="en-US" sz="2800" dirty="0">
                <a:solidFill>
                  <a:srgbClr val="000000"/>
                </a:solidFill>
                <a:latin typeface="Arial"/>
                <a:ea typeface="Arial"/>
              </a:rPr>
              <a:t>Math Object</a:t>
            </a:r>
            <a:endParaRPr dirty="0"/>
          </a:p>
        </p:txBody>
      </p:sp>
      <p:sp>
        <p:nvSpPr>
          <p:cNvPr id="108" name="CustomShape 2"/>
          <p:cNvSpPr/>
          <p:nvPr/>
        </p:nvSpPr>
        <p:spPr>
          <a:xfrm>
            <a:off x="1214414" y="1152360"/>
            <a:ext cx="7617106" cy="3415680"/>
          </a:xfrm>
          <a:prstGeom prst="rect">
            <a:avLst/>
          </a:prstGeom>
          <a:noFill/>
          <a:ln>
            <a:noFill/>
          </a:ln>
        </p:spPr>
        <p:txBody>
          <a:bodyPr lIns="90000" tIns="91440" rIns="90000" bIns="91440"/>
          <a:lstStyle/>
          <a:p>
            <a:pPr>
              <a:lnSpc>
                <a:spcPct val="100000"/>
              </a:lnSpc>
            </a:pPr>
            <a:r>
              <a:rPr lang="en-US" dirty="0">
                <a:solidFill>
                  <a:srgbClr val="595959"/>
                </a:solidFill>
                <a:latin typeface="Arial"/>
                <a:ea typeface="Arial"/>
              </a:rPr>
              <a:t>Math Object is use for perform some mathematics calculation</a:t>
            </a:r>
            <a:endParaRPr dirty="0"/>
          </a:p>
          <a:p>
            <a:pPr>
              <a:lnSpc>
                <a:spcPct val="100000"/>
              </a:lnSpc>
            </a:pPr>
            <a:r>
              <a:rPr lang="en-US" dirty="0">
                <a:solidFill>
                  <a:srgbClr val="595959"/>
                </a:solidFill>
                <a:latin typeface="Arial"/>
                <a:ea typeface="Arial"/>
              </a:rPr>
              <a:t>Methods</a:t>
            </a:r>
            <a:endParaRPr dirty="0"/>
          </a:p>
          <a:p>
            <a:pPr>
              <a:lnSpc>
                <a:spcPct val="100000"/>
              </a:lnSpc>
            </a:pPr>
            <a:r>
              <a:rPr lang="en-US" sz="1400" dirty="0" err="1">
                <a:solidFill>
                  <a:srgbClr val="595959"/>
                </a:solidFill>
                <a:latin typeface="Arial"/>
                <a:ea typeface="Arial"/>
              </a:rPr>
              <a:t>Math.abs</a:t>
            </a:r>
            <a:r>
              <a:rPr lang="en-US" sz="1400" dirty="0">
                <a:solidFill>
                  <a:srgbClr val="595959"/>
                </a:solidFill>
                <a:latin typeface="Arial"/>
                <a:ea typeface="Arial"/>
              </a:rPr>
              <a:t>(a)     // the absolute value of a</a:t>
            </a:r>
            <a:endParaRPr dirty="0"/>
          </a:p>
          <a:p>
            <a:pPr>
              <a:lnSpc>
                <a:spcPct val="100000"/>
              </a:lnSpc>
            </a:pPr>
            <a:r>
              <a:rPr lang="en-US" sz="1400" dirty="0" err="1">
                <a:solidFill>
                  <a:srgbClr val="595959"/>
                </a:solidFill>
                <a:latin typeface="Arial"/>
                <a:ea typeface="Arial"/>
              </a:rPr>
              <a:t>Math.acos</a:t>
            </a:r>
            <a:r>
              <a:rPr lang="en-US" sz="1400" dirty="0">
                <a:solidFill>
                  <a:srgbClr val="595959"/>
                </a:solidFill>
                <a:latin typeface="Arial"/>
                <a:ea typeface="Arial"/>
              </a:rPr>
              <a:t>(a)    // arc cosine of a</a:t>
            </a:r>
            <a:endParaRPr dirty="0"/>
          </a:p>
          <a:p>
            <a:pPr>
              <a:lnSpc>
                <a:spcPct val="100000"/>
              </a:lnSpc>
            </a:pPr>
            <a:r>
              <a:rPr lang="en-US" sz="1400" dirty="0" err="1">
                <a:solidFill>
                  <a:srgbClr val="595959"/>
                </a:solidFill>
                <a:latin typeface="Arial"/>
                <a:ea typeface="Arial"/>
              </a:rPr>
              <a:t>Math.asin</a:t>
            </a:r>
            <a:r>
              <a:rPr lang="en-US" sz="1400" dirty="0">
                <a:solidFill>
                  <a:srgbClr val="595959"/>
                </a:solidFill>
                <a:latin typeface="Arial"/>
                <a:ea typeface="Arial"/>
              </a:rPr>
              <a:t>(a)    // arc sine of a</a:t>
            </a:r>
            <a:endParaRPr dirty="0"/>
          </a:p>
          <a:p>
            <a:pPr>
              <a:lnSpc>
                <a:spcPct val="100000"/>
              </a:lnSpc>
            </a:pPr>
            <a:r>
              <a:rPr lang="en-US" sz="1400" dirty="0" err="1">
                <a:solidFill>
                  <a:srgbClr val="595959"/>
                </a:solidFill>
                <a:latin typeface="Arial"/>
                <a:ea typeface="Arial"/>
              </a:rPr>
              <a:t>Math.atan</a:t>
            </a:r>
            <a:r>
              <a:rPr lang="en-US" sz="1400" dirty="0">
                <a:solidFill>
                  <a:srgbClr val="595959"/>
                </a:solidFill>
                <a:latin typeface="Arial"/>
                <a:ea typeface="Arial"/>
              </a:rPr>
              <a:t>(a)    // arc tangent of a</a:t>
            </a:r>
            <a:endParaRPr dirty="0"/>
          </a:p>
          <a:p>
            <a:pPr>
              <a:lnSpc>
                <a:spcPct val="100000"/>
              </a:lnSpc>
            </a:pPr>
            <a:r>
              <a:rPr lang="en-US" sz="1400" dirty="0">
                <a:solidFill>
                  <a:srgbClr val="595959"/>
                </a:solidFill>
                <a:latin typeface="Arial"/>
                <a:ea typeface="Arial"/>
              </a:rPr>
              <a:t>Math.atan2(</a:t>
            </a:r>
            <a:r>
              <a:rPr lang="en-US" sz="1400" dirty="0" err="1">
                <a:solidFill>
                  <a:srgbClr val="595959"/>
                </a:solidFill>
                <a:latin typeface="Arial"/>
                <a:ea typeface="Arial"/>
              </a:rPr>
              <a:t>a,b</a:t>
            </a:r>
            <a:r>
              <a:rPr lang="en-US" sz="1400" dirty="0">
                <a:solidFill>
                  <a:srgbClr val="595959"/>
                </a:solidFill>
                <a:latin typeface="Arial"/>
                <a:ea typeface="Arial"/>
              </a:rPr>
              <a:t>) // arc tangent of a/b</a:t>
            </a:r>
            <a:endParaRPr dirty="0"/>
          </a:p>
          <a:p>
            <a:pPr>
              <a:lnSpc>
                <a:spcPct val="100000"/>
              </a:lnSpc>
            </a:pPr>
            <a:r>
              <a:rPr lang="en-US" sz="1400" dirty="0" err="1">
                <a:solidFill>
                  <a:srgbClr val="595959"/>
                </a:solidFill>
                <a:latin typeface="Arial"/>
                <a:ea typeface="Arial"/>
              </a:rPr>
              <a:t>Math.ceil</a:t>
            </a:r>
            <a:r>
              <a:rPr lang="en-US" sz="1400" dirty="0">
                <a:solidFill>
                  <a:srgbClr val="595959"/>
                </a:solidFill>
                <a:latin typeface="Arial"/>
                <a:ea typeface="Arial"/>
              </a:rPr>
              <a:t>(a)    // integer closest to a and not less than a</a:t>
            </a:r>
            <a:endParaRPr dirty="0"/>
          </a:p>
          <a:p>
            <a:pPr>
              <a:lnSpc>
                <a:spcPct val="100000"/>
              </a:lnSpc>
            </a:pPr>
            <a:r>
              <a:rPr lang="en-US" sz="1400" dirty="0" err="1">
                <a:solidFill>
                  <a:srgbClr val="595959"/>
                </a:solidFill>
                <a:latin typeface="Arial"/>
                <a:ea typeface="Arial"/>
              </a:rPr>
              <a:t>Math.cos</a:t>
            </a:r>
            <a:r>
              <a:rPr lang="en-US" sz="1400" dirty="0">
                <a:solidFill>
                  <a:srgbClr val="595959"/>
                </a:solidFill>
                <a:latin typeface="Arial"/>
                <a:ea typeface="Arial"/>
              </a:rPr>
              <a:t>(a)     // cosine of a</a:t>
            </a:r>
            <a:endParaRPr dirty="0"/>
          </a:p>
          <a:p>
            <a:pPr>
              <a:lnSpc>
                <a:spcPct val="100000"/>
              </a:lnSpc>
            </a:pPr>
            <a:r>
              <a:rPr lang="en-US" sz="1400" dirty="0" err="1">
                <a:solidFill>
                  <a:srgbClr val="595959"/>
                </a:solidFill>
                <a:latin typeface="Arial"/>
                <a:ea typeface="Arial"/>
              </a:rPr>
              <a:t>Math.exp</a:t>
            </a:r>
            <a:r>
              <a:rPr lang="en-US" sz="1400" dirty="0">
                <a:solidFill>
                  <a:srgbClr val="595959"/>
                </a:solidFill>
                <a:latin typeface="Arial"/>
                <a:ea typeface="Arial"/>
              </a:rPr>
              <a:t>(a)     // exponent of a</a:t>
            </a:r>
            <a:endParaRPr dirty="0"/>
          </a:p>
          <a:p>
            <a:pPr>
              <a:lnSpc>
                <a:spcPct val="100000"/>
              </a:lnSpc>
            </a:pPr>
            <a:r>
              <a:rPr lang="en-US" sz="1400" dirty="0" err="1">
                <a:solidFill>
                  <a:srgbClr val="595959"/>
                </a:solidFill>
                <a:latin typeface="Arial"/>
                <a:ea typeface="Arial"/>
              </a:rPr>
              <a:t>Math.floor</a:t>
            </a:r>
            <a:r>
              <a:rPr lang="en-US" sz="1400" dirty="0">
                <a:solidFill>
                  <a:srgbClr val="595959"/>
                </a:solidFill>
                <a:latin typeface="Arial"/>
                <a:ea typeface="Arial"/>
              </a:rPr>
              <a:t>(a)   // integer closest to and not greater than a</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142976" y="444960"/>
            <a:ext cx="7688544" cy="572040"/>
          </a:xfrm>
          <a:prstGeom prst="rect">
            <a:avLst/>
          </a:prstGeom>
          <a:noFill/>
          <a:ln>
            <a:noFill/>
          </a:ln>
        </p:spPr>
        <p:txBody>
          <a:bodyPr lIns="90000" tIns="91440" rIns="90000" bIns="91440"/>
          <a:lstStyle/>
          <a:p>
            <a:pPr>
              <a:lnSpc>
                <a:spcPct val="100000"/>
              </a:lnSpc>
            </a:pPr>
            <a:r>
              <a:rPr lang="en-US" sz="2800" dirty="0">
                <a:solidFill>
                  <a:srgbClr val="000000"/>
                </a:solidFill>
                <a:latin typeface="Arial"/>
                <a:ea typeface="Arial"/>
              </a:rPr>
              <a:t>Math Object</a:t>
            </a:r>
            <a:endParaRPr dirty="0"/>
          </a:p>
        </p:txBody>
      </p:sp>
      <p:sp>
        <p:nvSpPr>
          <p:cNvPr id="110" name="CustomShape 2"/>
          <p:cNvSpPr/>
          <p:nvPr/>
        </p:nvSpPr>
        <p:spPr>
          <a:xfrm>
            <a:off x="1214414" y="1152360"/>
            <a:ext cx="7617106" cy="3415680"/>
          </a:xfrm>
          <a:prstGeom prst="rect">
            <a:avLst/>
          </a:prstGeom>
          <a:noFill/>
          <a:ln>
            <a:noFill/>
          </a:ln>
        </p:spPr>
        <p:txBody>
          <a:bodyPr lIns="90000" tIns="91440" rIns="90000" bIns="91440"/>
          <a:lstStyle/>
          <a:p>
            <a:pPr>
              <a:lnSpc>
                <a:spcPct val="100000"/>
              </a:lnSpc>
            </a:pPr>
            <a:r>
              <a:rPr lang="en-US" dirty="0">
                <a:solidFill>
                  <a:srgbClr val="595959"/>
                </a:solidFill>
                <a:latin typeface="Arial"/>
                <a:ea typeface="Arial"/>
              </a:rPr>
              <a:t>Methods (continue)</a:t>
            </a:r>
            <a:endParaRPr dirty="0"/>
          </a:p>
          <a:p>
            <a:pPr>
              <a:lnSpc>
                <a:spcPct val="100000"/>
              </a:lnSpc>
            </a:pPr>
            <a:r>
              <a:rPr lang="en-US" sz="1400" dirty="0" err="1">
                <a:solidFill>
                  <a:srgbClr val="595959"/>
                </a:solidFill>
                <a:latin typeface="Arial"/>
                <a:ea typeface="Arial"/>
              </a:rPr>
              <a:t>Math.log</a:t>
            </a:r>
            <a:r>
              <a:rPr lang="en-US" sz="1400" dirty="0">
                <a:solidFill>
                  <a:srgbClr val="595959"/>
                </a:solidFill>
                <a:latin typeface="Arial"/>
                <a:ea typeface="Arial"/>
              </a:rPr>
              <a:t>(a)     // log of a base e</a:t>
            </a:r>
            <a:endParaRPr dirty="0"/>
          </a:p>
          <a:p>
            <a:pPr>
              <a:lnSpc>
                <a:spcPct val="100000"/>
              </a:lnSpc>
            </a:pPr>
            <a:r>
              <a:rPr lang="en-US" sz="1400" dirty="0" err="1">
                <a:solidFill>
                  <a:srgbClr val="595959"/>
                </a:solidFill>
                <a:latin typeface="Arial"/>
                <a:ea typeface="Arial"/>
              </a:rPr>
              <a:t>Math.max</a:t>
            </a:r>
            <a:r>
              <a:rPr lang="en-US" sz="1400" dirty="0">
                <a:solidFill>
                  <a:srgbClr val="595959"/>
                </a:solidFill>
                <a:latin typeface="Arial"/>
                <a:ea typeface="Arial"/>
              </a:rPr>
              <a:t>(</a:t>
            </a:r>
            <a:r>
              <a:rPr lang="en-US" sz="1400" dirty="0" err="1">
                <a:solidFill>
                  <a:srgbClr val="595959"/>
                </a:solidFill>
                <a:latin typeface="Arial"/>
                <a:ea typeface="Arial"/>
              </a:rPr>
              <a:t>a,b</a:t>
            </a:r>
            <a:r>
              <a:rPr lang="en-US" sz="1400" dirty="0">
                <a:solidFill>
                  <a:srgbClr val="595959"/>
                </a:solidFill>
                <a:latin typeface="Arial"/>
                <a:ea typeface="Arial"/>
              </a:rPr>
              <a:t>)   // the maximum of a and b</a:t>
            </a:r>
            <a:endParaRPr dirty="0"/>
          </a:p>
          <a:p>
            <a:pPr>
              <a:lnSpc>
                <a:spcPct val="100000"/>
              </a:lnSpc>
            </a:pPr>
            <a:r>
              <a:rPr lang="en-US" sz="1400" dirty="0" err="1">
                <a:solidFill>
                  <a:srgbClr val="595959"/>
                </a:solidFill>
                <a:latin typeface="Arial"/>
                <a:ea typeface="Arial"/>
              </a:rPr>
              <a:t>Math.min</a:t>
            </a:r>
            <a:r>
              <a:rPr lang="en-US" sz="1400" dirty="0">
                <a:solidFill>
                  <a:srgbClr val="595959"/>
                </a:solidFill>
                <a:latin typeface="Arial"/>
                <a:ea typeface="Arial"/>
              </a:rPr>
              <a:t>(</a:t>
            </a:r>
            <a:r>
              <a:rPr lang="en-US" sz="1400" dirty="0" err="1">
                <a:solidFill>
                  <a:srgbClr val="595959"/>
                </a:solidFill>
                <a:latin typeface="Arial"/>
                <a:ea typeface="Arial"/>
              </a:rPr>
              <a:t>a,b</a:t>
            </a:r>
            <a:r>
              <a:rPr lang="en-US" sz="1400" dirty="0">
                <a:solidFill>
                  <a:srgbClr val="595959"/>
                </a:solidFill>
                <a:latin typeface="Arial"/>
                <a:ea typeface="Arial"/>
              </a:rPr>
              <a:t>)   // the minimum of a and b</a:t>
            </a:r>
            <a:endParaRPr dirty="0"/>
          </a:p>
          <a:p>
            <a:pPr>
              <a:lnSpc>
                <a:spcPct val="100000"/>
              </a:lnSpc>
            </a:pPr>
            <a:r>
              <a:rPr lang="en-US" sz="1400" dirty="0" err="1">
                <a:solidFill>
                  <a:srgbClr val="595959"/>
                </a:solidFill>
                <a:latin typeface="Arial"/>
                <a:ea typeface="Arial"/>
              </a:rPr>
              <a:t>Math.pow</a:t>
            </a:r>
            <a:r>
              <a:rPr lang="en-US" sz="1400" dirty="0">
                <a:solidFill>
                  <a:srgbClr val="595959"/>
                </a:solidFill>
                <a:latin typeface="Arial"/>
                <a:ea typeface="Arial"/>
              </a:rPr>
              <a:t>(</a:t>
            </a:r>
            <a:r>
              <a:rPr lang="en-US" sz="1400" dirty="0" err="1">
                <a:solidFill>
                  <a:srgbClr val="595959"/>
                </a:solidFill>
                <a:latin typeface="Arial"/>
                <a:ea typeface="Arial"/>
              </a:rPr>
              <a:t>a,b</a:t>
            </a:r>
            <a:r>
              <a:rPr lang="en-US" sz="1400" dirty="0">
                <a:solidFill>
                  <a:srgbClr val="595959"/>
                </a:solidFill>
                <a:latin typeface="Arial"/>
                <a:ea typeface="Arial"/>
              </a:rPr>
              <a:t>)   // a to the power b</a:t>
            </a:r>
            <a:endParaRPr dirty="0"/>
          </a:p>
          <a:p>
            <a:pPr>
              <a:lnSpc>
                <a:spcPct val="100000"/>
              </a:lnSpc>
            </a:pPr>
            <a:r>
              <a:rPr lang="en-US" sz="1400" dirty="0" err="1">
                <a:solidFill>
                  <a:srgbClr val="595959"/>
                </a:solidFill>
                <a:latin typeface="Arial"/>
                <a:ea typeface="Arial"/>
              </a:rPr>
              <a:t>Math.random</a:t>
            </a:r>
            <a:r>
              <a:rPr lang="en-US" sz="1400" dirty="0">
                <a:solidFill>
                  <a:srgbClr val="595959"/>
                </a:solidFill>
                <a:latin typeface="Arial"/>
                <a:ea typeface="Arial"/>
              </a:rPr>
              <a:t>()   // pseudorandom number in the range 0 to 1</a:t>
            </a:r>
            <a:endParaRPr dirty="0"/>
          </a:p>
          <a:p>
            <a:pPr>
              <a:lnSpc>
                <a:spcPct val="100000"/>
              </a:lnSpc>
            </a:pPr>
            <a:r>
              <a:rPr lang="en-US" sz="1400" dirty="0" err="1">
                <a:solidFill>
                  <a:srgbClr val="595959"/>
                </a:solidFill>
                <a:latin typeface="Arial"/>
                <a:ea typeface="Arial"/>
              </a:rPr>
              <a:t>Math.round</a:t>
            </a:r>
            <a:r>
              <a:rPr lang="en-US" sz="1400" dirty="0">
                <a:solidFill>
                  <a:srgbClr val="595959"/>
                </a:solidFill>
                <a:latin typeface="Arial"/>
                <a:ea typeface="Arial"/>
              </a:rPr>
              <a:t>(a)   // integer closest to a </a:t>
            </a:r>
            <a:endParaRPr dirty="0"/>
          </a:p>
          <a:p>
            <a:pPr>
              <a:lnSpc>
                <a:spcPct val="100000"/>
              </a:lnSpc>
            </a:pPr>
            <a:r>
              <a:rPr lang="en-US" sz="1400" dirty="0" err="1">
                <a:solidFill>
                  <a:srgbClr val="595959"/>
                </a:solidFill>
                <a:latin typeface="Arial"/>
                <a:ea typeface="Arial"/>
              </a:rPr>
              <a:t>Math.sin</a:t>
            </a:r>
            <a:r>
              <a:rPr lang="en-US" sz="1400" dirty="0">
                <a:solidFill>
                  <a:srgbClr val="595959"/>
                </a:solidFill>
                <a:latin typeface="Arial"/>
                <a:ea typeface="Arial"/>
              </a:rPr>
              <a:t>(a)     // sine of a</a:t>
            </a:r>
            <a:endParaRPr dirty="0"/>
          </a:p>
          <a:p>
            <a:pPr>
              <a:lnSpc>
                <a:spcPct val="100000"/>
              </a:lnSpc>
            </a:pPr>
            <a:r>
              <a:rPr lang="en-US" sz="1400" dirty="0" err="1">
                <a:solidFill>
                  <a:srgbClr val="595959"/>
                </a:solidFill>
                <a:latin typeface="Arial"/>
                <a:ea typeface="Arial"/>
              </a:rPr>
              <a:t>Math.sqrt</a:t>
            </a:r>
            <a:r>
              <a:rPr lang="en-US" sz="1400" dirty="0">
                <a:solidFill>
                  <a:srgbClr val="595959"/>
                </a:solidFill>
                <a:latin typeface="Arial"/>
                <a:ea typeface="Arial"/>
              </a:rPr>
              <a:t>(a)    // square root of a</a:t>
            </a:r>
            <a:endParaRPr dirty="0"/>
          </a:p>
          <a:p>
            <a:pPr>
              <a:lnSpc>
                <a:spcPct val="100000"/>
              </a:lnSpc>
            </a:pPr>
            <a:r>
              <a:rPr lang="en-US" sz="1400" dirty="0" err="1">
                <a:solidFill>
                  <a:srgbClr val="595959"/>
                </a:solidFill>
                <a:latin typeface="Arial"/>
                <a:ea typeface="Arial"/>
              </a:rPr>
              <a:t>Math.tan</a:t>
            </a:r>
            <a:r>
              <a:rPr lang="en-US" sz="1400" dirty="0">
                <a:solidFill>
                  <a:srgbClr val="595959"/>
                </a:solidFill>
                <a:latin typeface="Arial"/>
                <a:ea typeface="Arial"/>
              </a:rPr>
              <a:t>(a)     // tangent of a</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1142976" y="444960"/>
            <a:ext cx="7688544" cy="572040"/>
          </a:xfrm>
          <a:prstGeom prst="rect">
            <a:avLst/>
          </a:prstGeom>
          <a:noFill/>
          <a:ln>
            <a:noFill/>
          </a:ln>
        </p:spPr>
        <p:txBody>
          <a:bodyPr lIns="90000" tIns="91440" rIns="90000" bIns="91440"/>
          <a:lstStyle/>
          <a:p>
            <a:pPr>
              <a:lnSpc>
                <a:spcPct val="100000"/>
              </a:lnSpc>
            </a:pPr>
            <a:r>
              <a:rPr lang="en-US" sz="2800" dirty="0">
                <a:solidFill>
                  <a:srgbClr val="000000"/>
                </a:solidFill>
                <a:latin typeface="Arial"/>
                <a:ea typeface="Arial"/>
              </a:rPr>
              <a:t>Arrays</a:t>
            </a:r>
            <a:endParaRPr dirty="0"/>
          </a:p>
        </p:txBody>
      </p:sp>
      <p:sp>
        <p:nvSpPr>
          <p:cNvPr id="112" name="CustomShape 2"/>
          <p:cNvSpPr/>
          <p:nvPr/>
        </p:nvSpPr>
        <p:spPr>
          <a:xfrm>
            <a:off x="1214414" y="1152360"/>
            <a:ext cx="7617106" cy="3415680"/>
          </a:xfrm>
          <a:prstGeom prst="rect">
            <a:avLst/>
          </a:prstGeom>
          <a:noFill/>
          <a:ln>
            <a:noFill/>
          </a:ln>
        </p:spPr>
        <p:txBody>
          <a:bodyPr lIns="90000" tIns="91440" rIns="90000" bIns="91440"/>
          <a:lstStyle/>
          <a:p>
            <a:pPr>
              <a:lnSpc>
                <a:spcPct val="100000"/>
              </a:lnSpc>
            </a:pPr>
            <a:r>
              <a:rPr lang="en-US" dirty="0">
                <a:solidFill>
                  <a:srgbClr val="595959"/>
                </a:solidFill>
                <a:latin typeface="Arial"/>
                <a:ea typeface="Arial"/>
              </a:rPr>
              <a:t>Creating Arrays</a:t>
            </a:r>
            <a:endParaRPr dirty="0"/>
          </a:p>
          <a:p>
            <a:pPr>
              <a:lnSpc>
                <a:spcPct val="100000"/>
              </a:lnSpc>
            </a:pPr>
            <a:r>
              <a:rPr lang="en-US" sz="1400" dirty="0" err="1">
                <a:solidFill>
                  <a:srgbClr val="595959"/>
                </a:solidFill>
                <a:latin typeface="Arial"/>
                <a:ea typeface="Arial"/>
              </a:rPr>
              <a:t>var</a:t>
            </a:r>
            <a:r>
              <a:rPr lang="en-US" sz="1400" dirty="0">
                <a:solidFill>
                  <a:srgbClr val="595959"/>
                </a:solidFill>
                <a:latin typeface="Arial"/>
                <a:ea typeface="Arial"/>
              </a:rPr>
              <a:t> a = new Array(); // empty array</a:t>
            </a:r>
            <a:endParaRPr dirty="0"/>
          </a:p>
          <a:p>
            <a:pPr>
              <a:lnSpc>
                <a:spcPct val="100000"/>
              </a:lnSpc>
            </a:pPr>
            <a:r>
              <a:rPr lang="en-US" sz="1400" dirty="0" err="1">
                <a:solidFill>
                  <a:srgbClr val="595959"/>
                </a:solidFill>
                <a:latin typeface="Arial"/>
                <a:ea typeface="Arial"/>
              </a:rPr>
              <a:t>var</a:t>
            </a:r>
            <a:r>
              <a:rPr lang="en-US" sz="1400" dirty="0">
                <a:solidFill>
                  <a:srgbClr val="595959"/>
                </a:solidFill>
                <a:latin typeface="Arial"/>
                <a:ea typeface="Arial"/>
              </a:rPr>
              <a:t> b = new Array(“dog”, 3, 8.4);</a:t>
            </a:r>
            <a:endParaRPr dirty="0"/>
          </a:p>
          <a:p>
            <a:pPr>
              <a:lnSpc>
                <a:spcPct val="100000"/>
              </a:lnSpc>
            </a:pPr>
            <a:r>
              <a:rPr lang="en-US" sz="1400" dirty="0" err="1">
                <a:solidFill>
                  <a:srgbClr val="595959"/>
                </a:solidFill>
                <a:latin typeface="Arial"/>
                <a:ea typeface="Arial"/>
              </a:rPr>
              <a:t>var</a:t>
            </a:r>
            <a:r>
              <a:rPr lang="en-US" sz="1400" dirty="0">
                <a:solidFill>
                  <a:srgbClr val="595959"/>
                </a:solidFill>
                <a:latin typeface="Arial"/>
                <a:ea typeface="Arial"/>
              </a:rPr>
              <a:t> c = new Array(10); // array of size 10</a:t>
            </a:r>
            <a:endParaRPr dirty="0"/>
          </a:p>
          <a:p>
            <a:pPr>
              <a:lnSpc>
                <a:spcPct val="100000"/>
              </a:lnSpc>
            </a:pPr>
            <a:r>
              <a:rPr lang="en-US" sz="1400" dirty="0" err="1">
                <a:solidFill>
                  <a:srgbClr val="595959"/>
                </a:solidFill>
                <a:latin typeface="Arial"/>
                <a:ea typeface="Arial"/>
              </a:rPr>
              <a:t>var</a:t>
            </a:r>
            <a:r>
              <a:rPr lang="en-US" sz="1400" dirty="0">
                <a:solidFill>
                  <a:srgbClr val="595959"/>
                </a:solidFill>
                <a:latin typeface="Arial"/>
                <a:ea typeface="Arial"/>
              </a:rPr>
              <a:t> d = [2, 5, ‘a’, ‘b’];</a:t>
            </a:r>
            <a:endParaRPr dirty="0"/>
          </a:p>
          <a:p>
            <a:pPr>
              <a:lnSpc>
                <a:spcPct val="100000"/>
              </a:lnSpc>
            </a:pPr>
            <a:r>
              <a:rPr lang="en-US" sz="1400" dirty="0">
                <a:solidFill>
                  <a:srgbClr val="595959"/>
                </a:solidFill>
                <a:latin typeface="Arial"/>
                <a:ea typeface="Arial"/>
              </a:rPr>
              <a:t>Assigning values to Arrays</a:t>
            </a:r>
            <a:endParaRPr dirty="0"/>
          </a:p>
          <a:p>
            <a:pPr>
              <a:lnSpc>
                <a:spcPct val="100000"/>
              </a:lnSpc>
            </a:pPr>
            <a:r>
              <a:rPr lang="en-US" sz="1400" dirty="0">
                <a:solidFill>
                  <a:srgbClr val="595959"/>
                </a:solidFill>
                <a:latin typeface="Arial"/>
                <a:ea typeface="Arial"/>
              </a:rPr>
              <a:t>c[15] = “hello”;</a:t>
            </a:r>
            <a:endParaRPr dirty="0"/>
          </a:p>
          <a:p>
            <a:pPr>
              <a:lnSpc>
                <a:spcPct val="100000"/>
              </a:lnSpc>
            </a:pPr>
            <a:r>
              <a:rPr lang="en-US" sz="1400" dirty="0" err="1">
                <a:solidFill>
                  <a:srgbClr val="595959"/>
                </a:solidFill>
                <a:latin typeface="Arial"/>
                <a:ea typeface="Arial"/>
              </a:rPr>
              <a:t>c.push</a:t>
            </a:r>
            <a:r>
              <a:rPr lang="en-US" sz="1400" dirty="0">
                <a:solidFill>
                  <a:srgbClr val="595959"/>
                </a:solidFill>
                <a:latin typeface="Arial"/>
                <a:ea typeface="Arial"/>
              </a:rPr>
              <a:t>(“hello”);</a:t>
            </a:r>
            <a:endParaRPr dirty="0"/>
          </a:p>
          <a:p>
            <a:pPr>
              <a:lnSpc>
                <a:spcPct val="100000"/>
              </a:lnSpc>
            </a:pPr>
            <a:r>
              <a:rPr lang="en-US" sz="1400" dirty="0">
                <a:solidFill>
                  <a:srgbClr val="595959"/>
                </a:solidFill>
                <a:latin typeface="Arial"/>
                <a:ea typeface="Arial"/>
              </a:rPr>
              <a:t>Associative Arrays</a:t>
            </a:r>
            <a:endParaRPr dirty="0"/>
          </a:p>
          <a:p>
            <a:pPr>
              <a:lnSpc>
                <a:spcPct val="100000"/>
              </a:lnSpc>
            </a:pPr>
            <a:r>
              <a:rPr lang="en-US" sz="1400" dirty="0" err="1">
                <a:solidFill>
                  <a:srgbClr val="595959"/>
                </a:solidFill>
                <a:latin typeface="Arial"/>
                <a:ea typeface="Arial"/>
              </a:rPr>
              <a:t>var</a:t>
            </a:r>
            <a:r>
              <a:rPr lang="en-US" sz="1400" dirty="0">
                <a:solidFill>
                  <a:srgbClr val="595959"/>
                </a:solidFill>
                <a:latin typeface="Arial"/>
                <a:ea typeface="Arial"/>
              </a:rPr>
              <a:t> e = new Array();</a:t>
            </a:r>
            <a:endParaRPr dirty="0"/>
          </a:p>
          <a:p>
            <a:pPr>
              <a:lnSpc>
                <a:spcPct val="100000"/>
              </a:lnSpc>
            </a:pPr>
            <a:r>
              <a:rPr lang="en-US" sz="1400" dirty="0">
                <a:solidFill>
                  <a:srgbClr val="595959"/>
                </a:solidFill>
                <a:latin typeface="Arial"/>
                <a:ea typeface="Arial"/>
              </a:rPr>
              <a:t>e[“key”] = “value”;</a:t>
            </a:r>
            <a:endParaRPr dirty="0"/>
          </a:p>
          <a:p>
            <a:pPr>
              <a:lnSpc>
                <a:spcPct val="100000"/>
              </a:lnSpc>
            </a:pPr>
            <a:r>
              <a:rPr lang="en-US" sz="1400" dirty="0">
                <a:solidFill>
                  <a:srgbClr val="595959"/>
                </a:solidFill>
                <a:latin typeface="Arial"/>
                <a:ea typeface="Arial"/>
              </a:rPr>
              <a:t>e[“</a:t>
            </a:r>
            <a:r>
              <a:rPr lang="en-US" sz="1400" dirty="0" err="1">
                <a:solidFill>
                  <a:srgbClr val="595959"/>
                </a:solidFill>
                <a:latin typeface="Arial"/>
                <a:ea typeface="Arial"/>
              </a:rPr>
              <a:t>numKey</a:t>
            </a:r>
            <a:r>
              <a:rPr lang="en-US" sz="1400" dirty="0">
                <a:solidFill>
                  <a:srgbClr val="595959"/>
                </a:solidFill>
                <a:latin typeface="Arial"/>
                <a:ea typeface="Arial"/>
              </a:rPr>
              <a:t>”] = 123;</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1142976" y="444960"/>
            <a:ext cx="7688544" cy="572040"/>
          </a:xfrm>
          <a:prstGeom prst="rect">
            <a:avLst/>
          </a:prstGeom>
          <a:noFill/>
          <a:ln>
            <a:noFill/>
          </a:ln>
        </p:spPr>
        <p:txBody>
          <a:bodyPr lIns="90000" tIns="91440" rIns="90000" bIns="91440"/>
          <a:lstStyle/>
          <a:p>
            <a:pPr>
              <a:lnSpc>
                <a:spcPct val="100000"/>
              </a:lnSpc>
            </a:pPr>
            <a:r>
              <a:rPr lang="en-US" sz="2800" dirty="0">
                <a:solidFill>
                  <a:srgbClr val="000000"/>
                </a:solidFill>
                <a:latin typeface="Arial"/>
                <a:ea typeface="Arial"/>
              </a:rPr>
              <a:t>Arrays</a:t>
            </a:r>
            <a:endParaRPr dirty="0"/>
          </a:p>
        </p:txBody>
      </p:sp>
      <p:sp>
        <p:nvSpPr>
          <p:cNvPr id="114" name="CustomShape 2"/>
          <p:cNvSpPr/>
          <p:nvPr/>
        </p:nvSpPr>
        <p:spPr>
          <a:xfrm>
            <a:off x="1071538" y="1152360"/>
            <a:ext cx="7759982" cy="3415680"/>
          </a:xfrm>
          <a:prstGeom prst="rect">
            <a:avLst/>
          </a:prstGeom>
          <a:noFill/>
          <a:ln>
            <a:noFill/>
          </a:ln>
        </p:spPr>
        <p:txBody>
          <a:bodyPr lIns="90000" tIns="91440" rIns="90000" bIns="91440"/>
          <a:lstStyle/>
          <a:p>
            <a:pPr>
              <a:lnSpc>
                <a:spcPct val="100000"/>
              </a:lnSpc>
            </a:pPr>
            <a:r>
              <a:rPr lang="en-US" dirty="0">
                <a:solidFill>
                  <a:srgbClr val="595959"/>
                </a:solidFill>
                <a:latin typeface="Arial"/>
                <a:ea typeface="Arial"/>
              </a:rPr>
              <a:t>Properties and Methods</a:t>
            </a:r>
            <a:endParaRPr dirty="0"/>
          </a:p>
          <a:p>
            <a:pPr>
              <a:lnSpc>
                <a:spcPct val="100000"/>
              </a:lnSpc>
            </a:pPr>
            <a:r>
              <a:rPr lang="en-US" sz="1400" dirty="0">
                <a:solidFill>
                  <a:srgbClr val="595959"/>
                </a:solidFill>
                <a:latin typeface="Arial"/>
                <a:ea typeface="Arial"/>
              </a:rPr>
              <a:t>length</a:t>
            </a:r>
            <a:endParaRPr dirty="0"/>
          </a:p>
          <a:p>
            <a:pPr>
              <a:lnSpc>
                <a:spcPct val="100000"/>
              </a:lnSpc>
            </a:pPr>
            <a:r>
              <a:rPr lang="en-US" sz="1400" dirty="0">
                <a:solidFill>
                  <a:srgbClr val="595959"/>
                </a:solidFill>
                <a:latin typeface="Arial"/>
                <a:ea typeface="Arial"/>
              </a:rPr>
              <a:t>join()</a:t>
            </a:r>
            <a:endParaRPr dirty="0"/>
          </a:p>
          <a:p>
            <a:pPr>
              <a:lnSpc>
                <a:spcPct val="100000"/>
              </a:lnSpc>
            </a:pPr>
            <a:r>
              <a:rPr lang="en-US" sz="1400" dirty="0">
                <a:solidFill>
                  <a:srgbClr val="595959"/>
                </a:solidFill>
                <a:latin typeface="Arial"/>
                <a:ea typeface="Arial"/>
              </a:rPr>
              <a:t>reverse()</a:t>
            </a:r>
            <a:endParaRPr dirty="0"/>
          </a:p>
          <a:p>
            <a:pPr>
              <a:lnSpc>
                <a:spcPct val="100000"/>
              </a:lnSpc>
            </a:pPr>
            <a:r>
              <a:rPr lang="en-US" sz="1400" dirty="0">
                <a:solidFill>
                  <a:srgbClr val="595959"/>
                </a:solidFill>
                <a:latin typeface="Arial"/>
                <a:ea typeface="Arial"/>
              </a:rPr>
              <a:t>sort()</a:t>
            </a:r>
            <a:endParaRPr dirty="0"/>
          </a:p>
          <a:p>
            <a:pPr>
              <a:lnSpc>
                <a:spcPct val="100000"/>
              </a:lnSpc>
            </a:pPr>
            <a:r>
              <a:rPr lang="en-US" sz="1400" dirty="0" err="1">
                <a:solidFill>
                  <a:srgbClr val="595959"/>
                </a:solidFill>
                <a:latin typeface="Arial"/>
                <a:ea typeface="Arial"/>
              </a:rPr>
              <a:t>concat</a:t>
            </a:r>
            <a:r>
              <a:rPr lang="en-US" sz="1400" dirty="0">
                <a:solidFill>
                  <a:srgbClr val="595959"/>
                </a:solidFill>
                <a:latin typeface="Arial"/>
                <a:ea typeface="Arial"/>
              </a:rPr>
              <a:t>()</a:t>
            </a:r>
            <a:endParaRPr dirty="0"/>
          </a:p>
          <a:p>
            <a:pPr>
              <a:lnSpc>
                <a:spcPct val="100000"/>
              </a:lnSpc>
            </a:pPr>
            <a:r>
              <a:rPr lang="en-US" sz="1400" dirty="0">
                <a:solidFill>
                  <a:srgbClr val="595959"/>
                </a:solidFill>
                <a:latin typeface="Arial"/>
                <a:ea typeface="Arial"/>
              </a:rPr>
              <a:t>slice()</a:t>
            </a:r>
            <a:endParaRPr dirty="0"/>
          </a:p>
          <a:p>
            <a:pPr>
              <a:lnSpc>
                <a:spcPct val="100000"/>
              </a:lnSpc>
            </a:pPr>
            <a:r>
              <a:rPr lang="en-US" sz="1400" dirty="0">
                <a:solidFill>
                  <a:srgbClr val="595959"/>
                </a:solidFill>
                <a:latin typeface="Arial"/>
                <a:ea typeface="Arial"/>
              </a:rPr>
              <a:t>splice()</a:t>
            </a:r>
            <a:endParaRPr dirty="0"/>
          </a:p>
          <a:p>
            <a:pPr>
              <a:lnSpc>
                <a:spcPct val="100000"/>
              </a:lnSpc>
            </a:pPr>
            <a:r>
              <a:rPr lang="en-US" sz="1400" dirty="0">
                <a:solidFill>
                  <a:srgbClr val="595959"/>
                </a:solidFill>
                <a:latin typeface="Arial"/>
                <a:ea typeface="Arial"/>
              </a:rPr>
              <a:t>push() / pop()</a:t>
            </a:r>
            <a:endParaRPr dirty="0"/>
          </a:p>
          <a:p>
            <a:pPr>
              <a:lnSpc>
                <a:spcPct val="100000"/>
              </a:lnSpc>
            </a:pPr>
            <a:r>
              <a:rPr lang="en-US" sz="1400" dirty="0">
                <a:solidFill>
                  <a:srgbClr val="595959"/>
                </a:solidFill>
                <a:latin typeface="Arial"/>
                <a:ea typeface="Arial"/>
              </a:rPr>
              <a:t>shift() / </a:t>
            </a:r>
            <a:r>
              <a:rPr lang="en-US" sz="1400" dirty="0" err="1">
                <a:solidFill>
                  <a:srgbClr val="595959"/>
                </a:solidFill>
                <a:latin typeface="Arial"/>
                <a:ea typeface="Arial"/>
              </a:rPr>
              <a:t>unshift</a:t>
            </a:r>
            <a:r>
              <a:rPr lang="en-US" sz="1400" dirty="0">
                <a:solidFill>
                  <a:srgbClr val="595959"/>
                </a:solidFill>
                <a:latin typeface="Arial"/>
                <a:ea typeface="Arial"/>
              </a:rPr>
              <a:t>()</a:t>
            </a:r>
            <a:endParaRPr dirty="0"/>
          </a:p>
          <a:p>
            <a:pPr>
              <a:lnSpc>
                <a:spcPct val="100000"/>
              </a:lnSpc>
            </a:pPr>
            <a:r>
              <a:rPr lang="en-US" sz="1400" dirty="0" err="1">
                <a:solidFill>
                  <a:srgbClr val="595959"/>
                </a:solidFill>
                <a:latin typeface="Arial"/>
                <a:ea typeface="Arial"/>
              </a:rPr>
              <a:t>toString</a:t>
            </a:r>
            <a:r>
              <a:rPr lang="en-US" sz="1400" dirty="0">
                <a:solidFill>
                  <a:srgbClr val="595959"/>
                </a:solidFill>
                <a:latin typeface="Arial"/>
                <a:ea typeface="Arial"/>
              </a:rPr>
              <a:t>()</a:t>
            </a:r>
            <a:endParaRPr dirty="0"/>
          </a:p>
          <a:p>
            <a:pPr>
              <a:lnSpc>
                <a:spcPct val="100000"/>
              </a:lnSpc>
            </a:pPr>
            <a:r>
              <a:rPr lang="en-US" sz="1400" dirty="0">
                <a:solidFill>
                  <a:srgbClr val="595959"/>
                </a:solidFill>
                <a:latin typeface="Arial"/>
                <a:ea typeface="Arial"/>
              </a:rPr>
              <a:t>..etc.</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1214414" y="444960"/>
            <a:ext cx="7617106" cy="572040"/>
          </a:xfrm>
          <a:prstGeom prst="rect">
            <a:avLst/>
          </a:prstGeom>
          <a:noFill/>
          <a:ln>
            <a:noFill/>
          </a:ln>
        </p:spPr>
        <p:txBody>
          <a:bodyPr lIns="90000" tIns="91440" rIns="90000" bIns="91440"/>
          <a:lstStyle/>
          <a:p>
            <a:pPr>
              <a:lnSpc>
                <a:spcPct val="100000"/>
              </a:lnSpc>
            </a:pPr>
            <a:r>
              <a:rPr lang="en-US" sz="2800" dirty="0">
                <a:solidFill>
                  <a:srgbClr val="000000"/>
                </a:solidFill>
                <a:latin typeface="Arial"/>
                <a:ea typeface="Arial"/>
              </a:rPr>
              <a:t>Functions</a:t>
            </a:r>
            <a:endParaRPr dirty="0"/>
          </a:p>
        </p:txBody>
      </p:sp>
      <p:sp>
        <p:nvSpPr>
          <p:cNvPr id="116" name="CustomShape 2"/>
          <p:cNvSpPr/>
          <p:nvPr/>
        </p:nvSpPr>
        <p:spPr>
          <a:xfrm>
            <a:off x="1214414" y="1152360"/>
            <a:ext cx="7617106" cy="3415680"/>
          </a:xfrm>
          <a:prstGeom prst="rect">
            <a:avLst/>
          </a:prstGeom>
          <a:noFill/>
          <a:ln>
            <a:noFill/>
          </a:ln>
        </p:spPr>
        <p:txBody>
          <a:bodyPr lIns="90000" tIns="91440" rIns="90000" bIns="91440"/>
          <a:lstStyle/>
          <a:p>
            <a:pPr>
              <a:lnSpc>
                <a:spcPct val="100000"/>
              </a:lnSpc>
            </a:pPr>
            <a:r>
              <a:rPr lang="en-US" dirty="0">
                <a:solidFill>
                  <a:srgbClr val="595959"/>
                </a:solidFill>
                <a:latin typeface="Arial"/>
                <a:ea typeface="Arial"/>
              </a:rPr>
              <a:t>Calling a function the same way you would in C</a:t>
            </a:r>
            <a:endParaRPr dirty="0"/>
          </a:p>
          <a:p>
            <a:pPr>
              <a:lnSpc>
                <a:spcPct val="100000"/>
              </a:lnSpc>
            </a:pPr>
            <a:r>
              <a:rPr lang="en-US" sz="1400" dirty="0" err="1">
                <a:solidFill>
                  <a:srgbClr val="595959"/>
                </a:solidFill>
                <a:latin typeface="Arial"/>
                <a:ea typeface="Arial"/>
              </a:rPr>
              <a:t>myFunc</a:t>
            </a:r>
            <a:r>
              <a:rPr lang="en-US" sz="1400" dirty="0">
                <a:solidFill>
                  <a:srgbClr val="595959"/>
                </a:solidFill>
                <a:latin typeface="Arial"/>
                <a:ea typeface="Arial"/>
              </a:rPr>
              <a:t>(arg1, arg2, …);</a:t>
            </a:r>
            <a:endParaRPr dirty="0"/>
          </a:p>
          <a:p>
            <a:pPr>
              <a:lnSpc>
                <a:spcPct val="100000"/>
              </a:lnSpc>
            </a:pPr>
            <a:r>
              <a:rPr lang="en-US" sz="1400" dirty="0">
                <a:solidFill>
                  <a:srgbClr val="595959"/>
                </a:solidFill>
                <a:latin typeface="Arial"/>
                <a:ea typeface="Arial"/>
              </a:rPr>
              <a:t>Declaring a function using the ‘function’ keyword</a:t>
            </a:r>
            <a:endParaRPr dirty="0"/>
          </a:p>
          <a:p>
            <a:pPr>
              <a:lnSpc>
                <a:spcPct val="100000"/>
              </a:lnSpc>
            </a:pPr>
            <a:r>
              <a:rPr lang="en-US" sz="1400" dirty="0">
                <a:solidFill>
                  <a:srgbClr val="595959"/>
                </a:solidFill>
                <a:latin typeface="Arial"/>
                <a:ea typeface="Arial"/>
              </a:rPr>
              <a:t>** No return type, nor typing of arguments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CustomShape 1"/>
          <p:cNvSpPr/>
          <p:nvPr/>
        </p:nvSpPr>
        <p:spPr>
          <a:xfrm>
            <a:off x="1000100" y="214296"/>
            <a:ext cx="7715304" cy="572040"/>
          </a:xfrm>
          <a:prstGeom prst="rect">
            <a:avLst/>
          </a:prstGeom>
          <a:noFill/>
          <a:ln>
            <a:noFill/>
          </a:ln>
        </p:spPr>
        <p:txBody>
          <a:bodyPr lIns="90000" tIns="91440" rIns="90000" bIns="91440"/>
          <a:lstStyle/>
          <a:p>
            <a:pPr>
              <a:lnSpc>
                <a:spcPct val="100000"/>
              </a:lnSpc>
            </a:pPr>
            <a:r>
              <a:rPr lang="en-US" sz="2800" dirty="0">
                <a:solidFill>
                  <a:srgbClr val="000000"/>
                </a:solidFill>
                <a:latin typeface="Arial"/>
                <a:ea typeface="Arial"/>
              </a:rPr>
              <a:t>Agenda</a:t>
            </a:r>
            <a:endParaRPr dirty="0"/>
          </a:p>
        </p:txBody>
      </p:sp>
      <p:sp>
        <p:nvSpPr>
          <p:cNvPr id="74" name="CustomShape 2"/>
          <p:cNvSpPr/>
          <p:nvPr/>
        </p:nvSpPr>
        <p:spPr>
          <a:xfrm>
            <a:off x="1071538" y="923760"/>
            <a:ext cx="7759982" cy="3915720"/>
          </a:xfrm>
          <a:prstGeom prst="rect">
            <a:avLst/>
          </a:prstGeom>
          <a:noFill/>
          <a:ln>
            <a:noFill/>
          </a:ln>
        </p:spPr>
        <p:txBody>
          <a:bodyPr lIns="90000" tIns="91440" rIns="90000" bIns="91440"/>
          <a:lstStyle/>
          <a:p>
            <a:pPr>
              <a:lnSpc>
                <a:spcPct val="100000"/>
              </a:lnSpc>
            </a:pPr>
            <a:r>
              <a:rPr lang="en-US" sz="2000" dirty="0">
                <a:solidFill>
                  <a:srgbClr val="595959"/>
                </a:solidFill>
                <a:latin typeface="Arial"/>
                <a:ea typeface="Arial"/>
              </a:rPr>
              <a:t>What is JavaScript</a:t>
            </a:r>
            <a:endParaRPr sz="2000" dirty="0"/>
          </a:p>
          <a:p>
            <a:pPr>
              <a:lnSpc>
                <a:spcPct val="100000"/>
              </a:lnSpc>
            </a:pPr>
            <a:r>
              <a:rPr lang="en-US" sz="2000" dirty="0">
                <a:solidFill>
                  <a:srgbClr val="595959"/>
                </a:solidFill>
                <a:latin typeface="Arial"/>
                <a:ea typeface="Arial"/>
              </a:rPr>
              <a:t>How to Put a JavaScript Into an HTML Page Output</a:t>
            </a:r>
            <a:endParaRPr sz="2000" dirty="0"/>
          </a:p>
          <a:p>
            <a:pPr>
              <a:lnSpc>
                <a:spcPct val="100000"/>
              </a:lnSpc>
            </a:pPr>
            <a:r>
              <a:rPr lang="en-US" sz="2000" dirty="0">
                <a:solidFill>
                  <a:srgbClr val="595959"/>
                </a:solidFill>
                <a:latin typeface="Arial"/>
                <a:ea typeface="Arial"/>
              </a:rPr>
              <a:t>Variables  and  Operator</a:t>
            </a:r>
            <a:endParaRPr sz="2000" dirty="0"/>
          </a:p>
          <a:p>
            <a:pPr>
              <a:lnSpc>
                <a:spcPct val="100000"/>
              </a:lnSpc>
            </a:pPr>
            <a:r>
              <a:rPr lang="en-US" sz="2000" dirty="0">
                <a:solidFill>
                  <a:srgbClr val="595959"/>
                </a:solidFill>
                <a:latin typeface="Arial"/>
                <a:ea typeface="Arial"/>
              </a:rPr>
              <a:t>Object</a:t>
            </a:r>
            <a:endParaRPr sz="2000" dirty="0"/>
          </a:p>
          <a:p>
            <a:pPr>
              <a:lnSpc>
                <a:spcPct val="100000"/>
              </a:lnSpc>
            </a:pPr>
            <a:r>
              <a:rPr lang="en-US" sz="2000" dirty="0">
                <a:solidFill>
                  <a:srgbClr val="595959"/>
                </a:solidFill>
                <a:latin typeface="Arial"/>
                <a:ea typeface="Arial"/>
              </a:rPr>
              <a:t>Math Object</a:t>
            </a:r>
            <a:endParaRPr sz="2000" dirty="0"/>
          </a:p>
          <a:p>
            <a:pPr>
              <a:lnSpc>
                <a:spcPct val="100000"/>
              </a:lnSpc>
            </a:pPr>
            <a:r>
              <a:rPr lang="en-US" sz="2000" dirty="0">
                <a:solidFill>
                  <a:srgbClr val="595959"/>
                </a:solidFill>
                <a:latin typeface="Arial"/>
                <a:ea typeface="Arial"/>
              </a:rPr>
              <a:t>Array</a:t>
            </a:r>
            <a:endParaRPr sz="2000" dirty="0"/>
          </a:p>
          <a:p>
            <a:pPr>
              <a:lnSpc>
                <a:spcPct val="100000"/>
              </a:lnSpc>
            </a:pPr>
            <a:r>
              <a:rPr lang="en-US" sz="2000" dirty="0">
                <a:solidFill>
                  <a:srgbClr val="595959"/>
                </a:solidFill>
                <a:latin typeface="Arial"/>
                <a:ea typeface="Arial"/>
              </a:rPr>
              <a:t>Function</a:t>
            </a:r>
            <a:endParaRPr sz="2000" dirty="0"/>
          </a:p>
          <a:p>
            <a:pPr>
              <a:lnSpc>
                <a:spcPct val="100000"/>
              </a:lnSpc>
            </a:pPr>
            <a:r>
              <a:rPr lang="en-US" sz="2000" dirty="0">
                <a:solidFill>
                  <a:srgbClr val="595959"/>
                </a:solidFill>
                <a:latin typeface="Arial"/>
                <a:ea typeface="Arial"/>
              </a:rPr>
              <a:t>Conditional Statements</a:t>
            </a:r>
            <a:endParaRPr sz="2000" dirty="0"/>
          </a:p>
          <a:p>
            <a:pPr>
              <a:lnSpc>
                <a:spcPct val="100000"/>
              </a:lnSpc>
            </a:pPr>
            <a:r>
              <a:rPr lang="en-US" sz="2000" dirty="0">
                <a:solidFill>
                  <a:srgbClr val="595959"/>
                </a:solidFill>
                <a:latin typeface="Arial"/>
                <a:ea typeface="Arial"/>
              </a:rPr>
              <a:t>Loops</a:t>
            </a:r>
            <a:endParaRPr sz="2000" dirty="0"/>
          </a:p>
          <a:p>
            <a:pPr>
              <a:lnSpc>
                <a:spcPct val="100000"/>
              </a:lnSpc>
            </a:pPr>
            <a:r>
              <a:rPr lang="en-US" sz="2000" dirty="0">
                <a:solidFill>
                  <a:srgbClr val="595959"/>
                </a:solidFill>
                <a:latin typeface="Arial"/>
                <a:ea typeface="Arial"/>
              </a:rPr>
              <a:t>DOM</a:t>
            </a:r>
            <a:endParaRPr sz="2000" dirty="0"/>
          </a:p>
          <a:p>
            <a:pPr>
              <a:lnSpc>
                <a:spcPct val="100000"/>
              </a:lnSpc>
            </a:pPr>
            <a:r>
              <a:rPr lang="en-US" sz="2000" dirty="0">
                <a:solidFill>
                  <a:srgbClr val="595959"/>
                </a:solidFill>
                <a:latin typeface="Arial"/>
                <a:ea typeface="Arial"/>
              </a:rPr>
              <a:t>Events</a:t>
            </a:r>
            <a:endParaRPr sz="2000" dirty="0"/>
          </a:p>
          <a:p>
            <a:pPr>
              <a:lnSpc>
                <a:spcPct val="100000"/>
              </a:lnSpc>
            </a:pPr>
            <a:r>
              <a:rPr lang="en-US" sz="2000" dirty="0">
                <a:solidFill>
                  <a:srgbClr val="595959"/>
                </a:solidFill>
                <a:latin typeface="Arial"/>
                <a:ea typeface="Arial"/>
              </a:rPr>
              <a:t>JSON</a:t>
            </a:r>
            <a:endParaRPr sz="2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142976" y="444960"/>
            <a:ext cx="7688544" cy="572040"/>
          </a:xfrm>
          <a:prstGeom prst="rect">
            <a:avLst/>
          </a:prstGeom>
          <a:noFill/>
          <a:ln>
            <a:noFill/>
          </a:ln>
        </p:spPr>
        <p:txBody>
          <a:bodyPr lIns="90000" tIns="91440" rIns="90000" bIns="91440"/>
          <a:lstStyle/>
          <a:p>
            <a:pPr>
              <a:lnSpc>
                <a:spcPct val="100000"/>
              </a:lnSpc>
            </a:pPr>
            <a:r>
              <a:rPr lang="en-US" sz="2800" dirty="0">
                <a:solidFill>
                  <a:srgbClr val="000000"/>
                </a:solidFill>
                <a:latin typeface="Arial"/>
                <a:ea typeface="Arial"/>
              </a:rPr>
              <a:t>Conditional Statements</a:t>
            </a:r>
            <a:endParaRPr dirty="0"/>
          </a:p>
        </p:txBody>
      </p:sp>
      <p:sp>
        <p:nvSpPr>
          <p:cNvPr id="118" name="CustomShape 2"/>
          <p:cNvSpPr/>
          <p:nvPr/>
        </p:nvSpPr>
        <p:spPr>
          <a:xfrm>
            <a:off x="1285852" y="1152360"/>
            <a:ext cx="7545668" cy="3415680"/>
          </a:xfrm>
          <a:prstGeom prst="rect">
            <a:avLst/>
          </a:prstGeom>
          <a:noFill/>
          <a:ln>
            <a:noFill/>
          </a:ln>
        </p:spPr>
        <p:txBody>
          <a:bodyPr lIns="90000" tIns="91440" rIns="90000" bIns="91440"/>
          <a:lstStyle/>
          <a:p>
            <a:pPr>
              <a:lnSpc>
                <a:spcPct val="100000"/>
              </a:lnSpc>
            </a:pPr>
            <a:r>
              <a:rPr lang="en-US" dirty="0">
                <a:solidFill>
                  <a:srgbClr val="595959"/>
                </a:solidFill>
                <a:latin typeface="Arial"/>
                <a:ea typeface="Arial"/>
              </a:rPr>
              <a:t>Very often when you write code, you want to perform different actions for different decisions. You can use conditional statements in your code to do this.</a:t>
            </a:r>
            <a:endParaRPr dirty="0"/>
          </a:p>
          <a:p>
            <a:pPr>
              <a:lnSpc>
                <a:spcPct val="100000"/>
              </a:lnSpc>
            </a:pPr>
            <a:r>
              <a:rPr lang="en-US" sz="1400" dirty="0">
                <a:solidFill>
                  <a:srgbClr val="595959"/>
                </a:solidFill>
                <a:latin typeface="Arial"/>
                <a:ea typeface="Arial"/>
              </a:rPr>
              <a:t>if</a:t>
            </a:r>
            <a:endParaRPr dirty="0"/>
          </a:p>
          <a:p>
            <a:pPr>
              <a:lnSpc>
                <a:spcPct val="100000"/>
              </a:lnSpc>
            </a:pPr>
            <a:r>
              <a:rPr lang="en-US" sz="1400" dirty="0">
                <a:solidFill>
                  <a:srgbClr val="595959"/>
                </a:solidFill>
                <a:latin typeface="Arial"/>
                <a:ea typeface="Arial"/>
              </a:rPr>
              <a:t>if...else</a:t>
            </a:r>
            <a:endParaRPr dirty="0"/>
          </a:p>
          <a:p>
            <a:pPr>
              <a:lnSpc>
                <a:spcPct val="100000"/>
              </a:lnSpc>
            </a:pPr>
            <a:r>
              <a:rPr lang="en-US" sz="1400" dirty="0">
                <a:solidFill>
                  <a:srgbClr val="595959"/>
                </a:solidFill>
                <a:latin typeface="Arial"/>
                <a:ea typeface="Arial"/>
              </a:rPr>
              <a:t>if...else if....else </a:t>
            </a:r>
            <a:endParaRPr dirty="0"/>
          </a:p>
          <a:p>
            <a:pPr>
              <a:lnSpc>
                <a:spcPct val="100000"/>
              </a:lnSpc>
            </a:pPr>
            <a:r>
              <a:rPr lang="en-US" sz="1400" dirty="0">
                <a:solidFill>
                  <a:srgbClr val="595959"/>
                </a:solidFill>
                <a:latin typeface="Arial"/>
                <a:ea typeface="Arial"/>
              </a:rPr>
              <a:t>switch</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1285852" y="444960"/>
            <a:ext cx="7545668" cy="572040"/>
          </a:xfrm>
          <a:prstGeom prst="rect">
            <a:avLst/>
          </a:prstGeom>
          <a:noFill/>
          <a:ln>
            <a:noFill/>
          </a:ln>
        </p:spPr>
        <p:txBody>
          <a:bodyPr lIns="90000" tIns="91440" rIns="90000" bIns="91440"/>
          <a:lstStyle/>
          <a:p>
            <a:pPr>
              <a:lnSpc>
                <a:spcPct val="100000"/>
              </a:lnSpc>
            </a:pPr>
            <a:r>
              <a:rPr lang="en-US" sz="2800" dirty="0">
                <a:solidFill>
                  <a:srgbClr val="000000"/>
                </a:solidFill>
                <a:latin typeface="Arial"/>
                <a:ea typeface="Arial"/>
              </a:rPr>
              <a:t>Loops</a:t>
            </a:r>
            <a:endParaRPr dirty="0"/>
          </a:p>
        </p:txBody>
      </p:sp>
      <p:sp>
        <p:nvSpPr>
          <p:cNvPr id="120" name="CustomShape 2"/>
          <p:cNvSpPr/>
          <p:nvPr/>
        </p:nvSpPr>
        <p:spPr>
          <a:xfrm>
            <a:off x="1142976" y="1152360"/>
            <a:ext cx="7688544" cy="3415680"/>
          </a:xfrm>
          <a:prstGeom prst="rect">
            <a:avLst/>
          </a:prstGeom>
          <a:noFill/>
          <a:ln>
            <a:noFill/>
          </a:ln>
        </p:spPr>
        <p:txBody>
          <a:bodyPr lIns="90000" tIns="91440" rIns="90000" bIns="91440"/>
          <a:lstStyle/>
          <a:p>
            <a:pPr>
              <a:lnSpc>
                <a:spcPct val="100000"/>
              </a:lnSpc>
            </a:pPr>
            <a:r>
              <a:rPr lang="en-US" dirty="0">
                <a:solidFill>
                  <a:srgbClr val="595959"/>
                </a:solidFill>
                <a:latin typeface="Arial"/>
                <a:ea typeface="Arial"/>
              </a:rPr>
              <a:t>For loops</a:t>
            </a:r>
            <a:endParaRPr dirty="0"/>
          </a:p>
          <a:p>
            <a:pPr>
              <a:lnSpc>
                <a:spcPct val="100000"/>
              </a:lnSpc>
            </a:pPr>
            <a:r>
              <a:rPr lang="en-US" dirty="0">
                <a:solidFill>
                  <a:srgbClr val="595959"/>
                </a:solidFill>
                <a:latin typeface="Arial"/>
                <a:ea typeface="Arial"/>
              </a:rPr>
              <a:t>while loops</a:t>
            </a:r>
            <a:endParaRPr dirty="0"/>
          </a:p>
          <a:p>
            <a:pPr>
              <a:lnSpc>
                <a:spcPct val="100000"/>
              </a:lnSpc>
            </a:pPr>
            <a:r>
              <a:rPr lang="en-US" dirty="0">
                <a:solidFill>
                  <a:srgbClr val="595959"/>
                </a:solidFill>
                <a:latin typeface="Arial"/>
                <a:ea typeface="Arial"/>
              </a:rPr>
              <a:t>do-while loops</a:t>
            </a:r>
            <a:endParaRPr dirty="0"/>
          </a:p>
          <a:p>
            <a:pPr>
              <a:lnSpc>
                <a:spcPct val="100000"/>
              </a:lnSpc>
            </a:pPr>
            <a:r>
              <a:rPr lang="en-US" dirty="0">
                <a:solidFill>
                  <a:srgbClr val="595959"/>
                </a:solidFill>
                <a:latin typeface="Arial"/>
                <a:ea typeface="Arial"/>
              </a:rPr>
              <a:t>break and continue keywords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1142976" y="444960"/>
            <a:ext cx="7688544" cy="572040"/>
          </a:xfrm>
          <a:prstGeom prst="rect">
            <a:avLst/>
          </a:prstGeom>
          <a:noFill/>
          <a:ln>
            <a:noFill/>
          </a:ln>
        </p:spPr>
        <p:txBody>
          <a:bodyPr lIns="90000" tIns="91440" rIns="90000" bIns="91440"/>
          <a:lstStyle/>
          <a:p>
            <a:pPr>
              <a:lnSpc>
                <a:spcPct val="100000"/>
              </a:lnSpc>
            </a:pPr>
            <a:r>
              <a:rPr lang="en-US" sz="2800" dirty="0">
                <a:solidFill>
                  <a:srgbClr val="000000"/>
                </a:solidFill>
                <a:latin typeface="Arial"/>
                <a:ea typeface="Arial"/>
              </a:rPr>
              <a:t>DOM (Document Object Model)</a:t>
            </a:r>
            <a:endParaRPr dirty="0"/>
          </a:p>
        </p:txBody>
      </p:sp>
      <p:sp>
        <p:nvSpPr>
          <p:cNvPr id="122" name="CustomShape 2"/>
          <p:cNvSpPr/>
          <p:nvPr/>
        </p:nvSpPr>
        <p:spPr>
          <a:xfrm>
            <a:off x="1285852" y="1152360"/>
            <a:ext cx="7545668" cy="3415680"/>
          </a:xfrm>
          <a:prstGeom prst="rect">
            <a:avLst/>
          </a:prstGeom>
          <a:noFill/>
          <a:ln>
            <a:noFill/>
          </a:ln>
        </p:spPr>
        <p:txBody>
          <a:bodyPr lIns="90000" tIns="91440" rIns="90000" bIns="91440"/>
          <a:lstStyle/>
          <a:p>
            <a:pPr algn="thaiDist">
              <a:lnSpc>
                <a:spcPct val="100000"/>
              </a:lnSpc>
            </a:pPr>
            <a:r>
              <a:rPr lang="en-US" sz="2000" dirty="0">
                <a:solidFill>
                  <a:srgbClr val="595959"/>
                </a:solidFill>
                <a:latin typeface="Arial"/>
                <a:ea typeface="Arial"/>
              </a:rPr>
              <a:t>	The Document Object Model (DOM) is an application programming interface (API) for valid HTML and well-formed XML documents. It defines the logical structure of documents and the way a document is accessed and manipulated. In the DOM specification, the term "document" is used in the broad sense - increasingly, XML is being used as a way of representing many different kinds of information that may be stored in diverse systems, and much of this would traditionally be seen as data rather than as documents. Nevertheless, XML presents this data as documents, and the DOM may be used to manage this data.</a:t>
            </a:r>
            <a:endParaRPr sz="2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1285852" y="444960"/>
            <a:ext cx="7545668" cy="572040"/>
          </a:xfrm>
          <a:prstGeom prst="rect">
            <a:avLst/>
          </a:prstGeom>
          <a:noFill/>
          <a:ln>
            <a:noFill/>
          </a:ln>
        </p:spPr>
        <p:txBody>
          <a:bodyPr lIns="90000" tIns="91440" rIns="90000" bIns="91440"/>
          <a:lstStyle/>
          <a:p>
            <a:pPr>
              <a:lnSpc>
                <a:spcPct val="100000"/>
              </a:lnSpc>
            </a:pPr>
            <a:r>
              <a:rPr lang="en-US" sz="2800" dirty="0">
                <a:solidFill>
                  <a:srgbClr val="000000"/>
                </a:solidFill>
                <a:latin typeface="Arial"/>
                <a:ea typeface="Arial"/>
              </a:rPr>
              <a:t>The HTML DOM</a:t>
            </a:r>
            <a:endParaRPr dirty="0"/>
          </a:p>
        </p:txBody>
      </p:sp>
      <p:sp>
        <p:nvSpPr>
          <p:cNvPr id="126" name="CustomShape 2"/>
          <p:cNvSpPr/>
          <p:nvPr/>
        </p:nvSpPr>
        <p:spPr>
          <a:xfrm>
            <a:off x="1285852" y="1152360"/>
            <a:ext cx="7545668" cy="3415680"/>
          </a:xfrm>
          <a:prstGeom prst="rect">
            <a:avLst/>
          </a:prstGeom>
          <a:noFill/>
          <a:ln>
            <a:noFill/>
          </a:ln>
        </p:spPr>
        <p:txBody>
          <a:bodyPr lIns="90000" tIns="91440" rIns="90000" bIns="91440"/>
          <a:lstStyle/>
          <a:p>
            <a:pPr>
              <a:lnSpc>
                <a:spcPct val="100000"/>
              </a:lnSpc>
            </a:pPr>
            <a:r>
              <a:rPr lang="en-US" dirty="0">
                <a:solidFill>
                  <a:srgbClr val="595959"/>
                </a:solidFill>
                <a:latin typeface="Arial"/>
                <a:ea typeface="Arial"/>
              </a:rPr>
              <a:t>When a web page is loaded, the browser creates a Document Object Model of the page.</a:t>
            </a:r>
            <a:endParaRPr dirty="0"/>
          </a:p>
          <a:p>
            <a:pPr>
              <a:lnSpc>
                <a:spcPct val="100000"/>
              </a:lnSpc>
            </a:pPr>
            <a:r>
              <a:rPr lang="en-US" dirty="0">
                <a:solidFill>
                  <a:srgbClr val="595959"/>
                </a:solidFill>
                <a:latin typeface="Arial"/>
                <a:ea typeface="Arial"/>
              </a:rPr>
              <a:t>The HTML DOM model is constructed as a tree of Objects: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1285852" y="444960"/>
            <a:ext cx="7545668" cy="572040"/>
          </a:xfrm>
          <a:prstGeom prst="rect">
            <a:avLst/>
          </a:prstGeom>
          <a:noFill/>
          <a:ln>
            <a:noFill/>
          </a:ln>
        </p:spPr>
        <p:txBody>
          <a:bodyPr lIns="90000" tIns="91440" rIns="90000" bIns="91440"/>
          <a:lstStyle/>
          <a:p>
            <a:pPr>
              <a:lnSpc>
                <a:spcPct val="100000"/>
              </a:lnSpc>
            </a:pPr>
            <a:r>
              <a:rPr lang="en-US" sz="2800" dirty="0">
                <a:solidFill>
                  <a:srgbClr val="000000"/>
                </a:solidFill>
                <a:latin typeface="Arial"/>
                <a:ea typeface="Arial"/>
              </a:rPr>
              <a:t>The HTML DOM Tree</a:t>
            </a:r>
            <a:endParaRPr dirty="0"/>
          </a:p>
        </p:txBody>
      </p:sp>
      <p:pic>
        <p:nvPicPr>
          <p:cNvPr id="128" name="Shape 222"/>
          <p:cNvPicPr/>
          <p:nvPr/>
        </p:nvPicPr>
        <p:blipFill>
          <a:blip r:embed="rId2"/>
          <a:stretch>
            <a:fillRect/>
          </a:stretch>
        </p:blipFill>
        <p:spPr>
          <a:xfrm>
            <a:off x="2257560" y="1305000"/>
            <a:ext cx="4628520" cy="2532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1142976" y="444960"/>
            <a:ext cx="7688544" cy="572040"/>
          </a:xfrm>
          <a:prstGeom prst="rect">
            <a:avLst/>
          </a:prstGeom>
          <a:noFill/>
          <a:ln>
            <a:noFill/>
          </a:ln>
        </p:spPr>
        <p:txBody>
          <a:bodyPr lIns="90000" tIns="91440" rIns="90000" bIns="91440"/>
          <a:lstStyle/>
          <a:p>
            <a:pPr>
              <a:lnSpc>
                <a:spcPct val="100000"/>
              </a:lnSpc>
            </a:pPr>
            <a:r>
              <a:rPr lang="en-US" sz="2800" dirty="0">
                <a:solidFill>
                  <a:srgbClr val="000000"/>
                </a:solidFill>
                <a:latin typeface="Arial"/>
                <a:ea typeface="Arial"/>
              </a:rPr>
              <a:t>Finding HTML Elements</a:t>
            </a:r>
            <a:endParaRPr dirty="0"/>
          </a:p>
        </p:txBody>
      </p:sp>
      <p:sp>
        <p:nvSpPr>
          <p:cNvPr id="130" name="CustomShape 2"/>
          <p:cNvSpPr/>
          <p:nvPr/>
        </p:nvSpPr>
        <p:spPr>
          <a:xfrm>
            <a:off x="1214414" y="1152360"/>
            <a:ext cx="7617106" cy="3415680"/>
          </a:xfrm>
          <a:prstGeom prst="rect">
            <a:avLst/>
          </a:prstGeom>
          <a:noFill/>
          <a:ln>
            <a:noFill/>
          </a:ln>
        </p:spPr>
        <p:txBody>
          <a:bodyPr lIns="90000" tIns="91440" rIns="90000" bIns="91440"/>
          <a:lstStyle/>
          <a:p>
            <a:pPr>
              <a:lnSpc>
                <a:spcPct val="100000"/>
              </a:lnSpc>
            </a:pPr>
            <a:r>
              <a:rPr lang="en-US" dirty="0">
                <a:solidFill>
                  <a:srgbClr val="595959"/>
                </a:solidFill>
                <a:latin typeface="Arial"/>
                <a:ea typeface="Arial"/>
              </a:rPr>
              <a:t>Often, with JavaScript, you want to manipulate HTML elements.</a:t>
            </a:r>
            <a:endParaRPr dirty="0"/>
          </a:p>
          <a:p>
            <a:pPr>
              <a:lnSpc>
                <a:spcPct val="100000"/>
              </a:lnSpc>
            </a:pPr>
            <a:r>
              <a:rPr lang="en-US" dirty="0">
                <a:solidFill>
                  <a:srgbClr val="595959"/>
                </a:solidFill>
                <a:latin typeface="Arial"/>
                <a:ea typeface="Arial"/>
              </a:rPr>
              <a:t>To do so, you have to find the elements first. There are a couple of ways to do this:</a:t>
            </a:r>
            <a:endParaRPr dirty="0"/>
          </a:p>
          <a:p>
            <a:pPr>
              <a:lnSpc>
                <a:spcPct val="100000"/>
              </a:lnSpc>
            </a:pPr>
            <a:r>
              <a:rPr lang="en-US" sz="1400" dirty="0">
                <a:solidFill>
                  <a:srgbClr val="595959"/>
                </a:solidFill>
                <a:latin typeface="Arial"/>
                <a:ea typeface="Arial"/>
              </a:rPr>
              <a:t> Finding HTML elements by id</a:t>
            </a:r>
            <a:endParaRPr dirty="0"/>
          </a:p>
          <a:p>
            <a:pPr>
              <a:lnSpc>
                <a:spcPct val="100000"/>
              </a:lnSpc>
            </a:pPr>
            <a:r>
              <a:rPr lang="en-US" sz="1400" dirty="0">
                <a:solidFill>
                  <a:srgbClr val="595959"/>
                </a:solidFill>
                <a:latin typeface="Arial"/>
                <a:ea typeface="Arial"/>
              </a:rPr>
              <a:t> Finding HTML elements by tag name</a:t>
            </a:r>
            <a:endParaRPr dirty="0"/>
          </a:p>
          <a:p>
            <a:pPr>
              <a:lnSpc>
                <a:spcPct val="100000"/>
              </a:lnSpc>
            </a:pPr>
            <a:r>
              <a:rPr lang="en-US" sz="1400" dirty="0">
                <a:solidFill>
                  <a:srgbClr val="595959"/>
                </a:solidFill>
                <a:latin typeface="Arial"/>
                <a:ea typeface="Arial"/>
              </a:rPr>
              <a:t> Finding HTML elements by class name</a:t>
            </a:r>
            <a:endParaRPr dirty="0"/>
          </a:p>
          <a:p>
            <a:pPr>
              <a:lnSpc>
                <a:spcPct val="100000"/>
              </a:lnSpc>
            </a:pPr>
            <a:r>
              <a:rPr lang="en-US" sz="1400" dirty="0">
                <a:solidFill>
                  <a:srgbClr val="595959"/>
                </a:solidFill>
                <a:latin typeface="Arial"/>
                <a:ea typeface="Arial"/>
              </a:rPr>
              <a:t> Finding HTML elements by name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1142976" y="444960"/>
            <a:ext cx="7688544" cy="572040"/>
          </a:xfrm>
          <a:prstGeom prst="rect">
            <a:avLst/>
          </a:prstGeom>
          <a:noFill/>
          <a:ln>
            <a:noFill/>
          </a:ln>
        </p:spPr>
        <p:txBody>
          <a:bodyPr lIns="90000" tIns="91440" rIns="90000" bIns="91440"/>
          <a:lstStyle/>
          <a:p>
            <a:pPr>
              <a:lnSpc>
                <a:spcPct val="100000"/>
              </a:lnSpc>
            </a:pPr>
            <a:r>
              <a:rPr lang="en-US" sz="2800" dirty="0">
                <a:solidFill>
                  <a:srgbClr val="000000"/>
                </a:solidFill>
                <a:latin typeface="Arial"/>
                <a:ea typeface="Arial"/>
              </a:rPr>
              <a:t>Finding HTML Elements</a:t>
            </a:r>
            <a:endParaRPr dirty="0"/>
          </a:p>
        </p:txBody>
      </p:sp>
      <p:sp>
        <p:nvSpPr>
          <p:cNvPr id="132" name="CustomShape 2"/>
          <p:cNvSpPr/>
          <p:nvPr/>
        </p:nvSpPr>
        <p:spPr>
          <a:xfrm>
            <a:off x="1142976" y="1152360"/>
            <a:ext cx="7688544" cy="3415680"/>
          </a:xfrm>
          <a:prstGeom prst="rect">
            <a:avLst/>
          </a:prstGeom>
          <a:noFill/>
          <a:ln>
            <a:noFill/>
          </a:ln>
        </p:spPr>
        <p:txBody>
          <a:bodyPr lIns="90000" tIns="91440" rIns="90000" bIns="91440"/>
          <a:lstStyle/>
          <a:p>
            <a:pPr>
              <a:lnSpc>
                <a:spcPct val="100000"/>
              </a:lnSpc>
            </a:pPr>
            <a:r>
              <a:rPr lang="en-US" dirty="0">
                <a:solidFill>
                  <a:srgbClr val="595959"/>
                </a:solidFill>
                <a:latin typeface="Arial"/>
                <a:ea typeface="Arial"/>
              </a:rPr>
              <a:t>Example</a:t>
            </a:r>
            <a:endParaRPr dirty="0"/>
          </a:p>
          <a:p>
            <a:pPr>
              <a:lnSpc>
                <a:spcPct val="100000"/>
              </a:lnSpc>
            </a:pPr>
            <a:r>
              <a:rPr lang="en-US" sz="1400" dirty="0">
                <a:solidFill>
                  <a:srgbClr val="595959"/>
                </a:solidFill>
                <a:latin typeface="Arial"/>
                <a:ea typeface="Arial"/>
              </a:rPr>
              <a:t>Finding HTML Elements by Id</a:t>
            </a:r>
            <a:endParaRPr dirty="0"/>
          </a:p>
          <a:p>
            <a:pPr>
              <a:lnSpc>
                <a:spcPct val="100000"/>
              </a:lnSpc>
            </a:pPr>
            <a:r>
              <a:rPr lang="en-US" sz="1400" dirty="0">
                <a:solidFill>
                  <a:srgbClr val="595959"/>
                </a:solidFill>
                <a:latin typeface="Arial"/>
                <a:ea typeface="Arial"/>
              </a:rPr>
              <a:t>The easiest way to find HTML elements in the DOM, is by using the element id.</a:t>
            </a:r>
            <a:endParaRPr dirty="0"/>
          </a:p>
          <a:p>
            <a:pPr>
              <a:lnSpc>
                <a:spcPct val="100000"/>
              </a:lnSpc>
            </a:pPr>
            <a:r>
              <a:rPr lang="en-US" sz="1400" dirty="0">
                <a:solidFill>
                  <a:srgbClr val="595959"/>
                </a:solidFill>
                <a:latin typeface="Arial"/>
                <a:ea typeface="Arial"/>
              </a:rPr>
              <a:t>This example finds the element with id="intro":</a:t>
            </a:r>
            <a:endParaRPr dirty="0"/>
          </a:p>
          <a:p>
            <a:pPr>
              <a:lnSpc>
                <a:spcPct val="100000"/>
              </a:lnSpc>
            </a:pPr>
            <a:r>
              <a:rPr lang="en-US" sz="1400" dirty="0" err="1">
                <a:solidFill>
                  <a:srgbClr val="595959"/>
                </a:solidFill>
                <a:latin typeface="Arial"/>
                <a:ea typeface="Arial"/>
              </a:rPr>
              <a:t>var</a:t>
            </a:r>
            <a:r>
              <a:rPr lang="en-US" sz="1400" dirty="0">
                <a:solidFill>
                  <a:srgbClr val="595959"/>
                </a:solidFill>
                <a:latin typeface="Arial"/>
                <a:ea typeface="Arial"/>
              </a:rPr>
              <a:t> x = </a:t>
            </a:r>
            <a:r>
              <a:rPr lang="en-US" sz="1400" dirty="0" err="1">
                <a:solidFill>
                  <a:srgbClr val="595959"/>
                </a:solidFill>
                <a:latin typeface="Arial"/>
                <a:ea typeface="Arial"/>
              </a:rPr>
              <a:t>document.getElementById</a:t>
            </a:r>
            <a:r>
              <a:rPr lang="en-US" sz="1400" dirty="0">
                <a:solidFill>
                  <a:srgbClr val="595959"/>
                </a:solidFill>
                <a:latin typeface="Arial"/>
                <a:ea typeface="Arial"/>
              </a:rPr>
              <a:t>("intro");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1285852" y="444960"/>
            <a:ext cx="7545668" cy="572040"/>
          </a:xfrm>
          <a:prstGeom prst="rect">
            <a:avLst/>
          </a:prstGeom>
          <a:noFill/>
          <a:ln>
            <a:noFill/>
          </a:ln>
        </p:spPr>
        <p:txBody>
          <a:bodyPr lIns="90000" tIns="91440" rIns="90000" bIns="91440"/>
          <a:lstStyle/>
          <a:p>
            <a:pPr>
              <a:lnSpc>
                <a:spcPct val="100000"/>
              </a:lnSpc>
            </a:pPr>
            <a:r>
              <a:rPr lang="en-US" sz="2800" dirty="0">
                <a:solidFill>
                  <a:srgbClr val="000000"/>
                </a:solidFill>
                <a:latin typeface="Arial"/>
                <a:ea typeface="Arial"/>
              </a:rPr>
              <a:t>JAVA Script Event</a:t>
            </a:r>
            <a:endParaRPr dirty="0"/>
          </a:p>
        </p:txBody>
      </p:sp>
      <p:sp>
        <p:nvSpPr>
          <p:cNvPr id="134" name="CustomShape 2"/>
          <p:cNvSpPr/>
          <p:nvPr/>
        </p:nvSpPr>
        <p:spPr>
          <a:xfrm>
            <a:off x="1142976" y="1152360"/>
            <a:ext cx="7688544" cy="3415680"/>
          </a:xfrm>
          <a:prstGeom prst="rect">
            <a:avLst/>
          </a:prstGeom>
          <a:noFill/>
          <a:ln>
            <a:noFill/>
          </a:ln>
        </p:spPr>
        <p:txBody>
          <a:bodyPr lIns="90000" tIns="91440" rIns="90000" bIns="91440"/>
          <a:lstStyle/>
          <a:p>
            <a:pPr>
              <a:lnSpc>
                <a:spcPct val="100000"/>
              </a:lnSpc>
            </a:pPr>
            <a:r>
              <a:rPr lang="en-US" dirty="0">
                <a:solidFill>
                  <a:srgbClr val="595959"/>
                </a:solidFill>
                <a:latin typeface="Arial"/>
                <a:ea typeface="Arial"/>
              </a:rPr>
              <a:t>JavaScript's interaction with HTML is handled through events that occur when the user or browser manipulates a page.</a:t>
            </a:r>
            <a:endParaRPr dirty="0"/>
          </a:p>
          <a:p>
            <a:pPr>
              <a:lnSpc>
                <a:spcPct val="100000"/>
              </a:lnSpc>
            </a:pPr>
            <a:r>
              <a:rPr lang="en-US" dirty="0">
                <a:solidFill>
                  <a:srgbClr val="595959"/>
                </a:solidFill>
                <a:latin typeface="Arial"/>
                <a:ea typeface="Arial"/>
              </a:rPr>
              <a:t>Example</a:t>
            </a:r>
            <a:endParaRPr dirty="0"/>
          </a:p>
          <a:p>
            <a:pPr>
              <a:lnSpc>
                <a:spcPct val="100000"/>
              </a:lnSpc>
            </a:pPr>
            <a:r>
              <a:rPr lang="en-US" sz="1400" dirty="0" err="1">
                <a:solidFill>
                  <a:srgbClr val="595959"/>
                </a:solidFill>
                <a:latin typeface="Arial"/>
                <a:ea typeface="Arial"/>
              </a:rPr>
              <a:t>onclick</a:t>
            </a:r>
            <a:endParaRPr dirty="0"/>
          </a:p>
          <a:p>
            <a:pPr>
              <a:lnSpc>
                <a:spcPct val="100000"/>
              </a:lnSpc>
            </a:pPr>
            <a:r>
              <a:rPr lang="en-US" sz="1400" dirty="0" err="1">
                <a:solidFill>
                  <a:srgbClr val="595959"/>
                </a:solidFill>
                <a:latin typeface="Arial"/>
                <a:ea typeface="Arial"/>
              </a:rPr>
              <a:t>onload</a:t>
            </a:r>
            <a:endParaRPr dirty="0"/>
          </a:p>
          <a:p>
            <a:pPr>
              <a:lnSpc>
                <a:spcPct val="100000"/>
              </a:lnSpc>
            </a:pPr>
            <a:r>
              <a:rPr lang="en-US" sz="1400" dirty="0" err="1">
                <a:solidFill>
                  <a:srgbClr val="595959"/>
                </a:solidFill>
                <a:latin typeface="Arial"/>
                <a:ea typeface="Arial"/>
              </a:rPr>
              <a:t>onfocus</a:t>
            </a:r>
            <a:endParaRPr dirty="0"/>
          </a:p>
          <a:p>
            <a:pPr>
              <a:lnSpc>
                <a:spcPct val="100000"/>
              </a:lnSpc>
            </a:pPr>
            <a:r>
              <a:rPr lang="en-US" sz="1400" dirty="0" err="1">
                <a:solidFill>
                  <a:srgbClr val="595959"/>
                </a:solidFill>
                <a:latin typeface="Arial"/>
                <a:ea typeface="Arial"/>
              </a:rPr>
              <a:t>onmouseover</a:t>
            </a:r>
            <a:endParaRPr dirty="0"/>
          </a:p>
          <a:p>
            <a:pPr>
              <a:lnSpc>
                <a:spcPct val="100000"/>
              </a:lnSpc>
            </a:pPr>
            <a:r>
              <a:rPr lang="en-US" sz="1400" dirty="0" err="1">
                <a:solidFill>
                  <a:srgbClr val="595959"/>
                </a:solidFill>
                <a:latin typeface="Arial"/>
                <a:ea typeface="Arial"/>
              </a:rPr>
              <a:t>onmouseout</a:t>
            </a:r>
            <a:endParaRPr dirty="0"/>
          </a:p>
          <a:p>
            <a:pPr>
              <a:lnSpc>
                <a:spcPct val="100000"/>
              </a:lnSpc>
            </a:pPr>
            <a:r>
              <a:rPr lang="en-US" sz="1400" dirty="0">
                <a:solidFill>
                  <a:srgbClr val="595959"/>
                </a:solidFill>
                <a:latin typeface="Arial"/>
                <a:ea typeface="Arial"/>
              </a:rPr>
              <a:t>http://www.w3schools.com/js/js_htmldom_events.asp</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071538" y="444960"/>
            <a:ext cx="7759982" cy="572040"/>
          </a:xfrm>
          <a:prstGeom prst="rect">
            <a:avLst/>
          </a:prstGeom>
          <a:noFill/>
          <a:ln>
            <a:noFill/>
          </a:ln>
        </p:spPr>
        <p:txBody>
          <a:bodyPr lIns="90000" tIns="91440" rIns="90000" bIns="91440"/>
          <a:lstStyle/>
          <a:p>
            <a:pPr>
              <a:lnSpc>
                <a:spcPct val="100000"/>
              </a:lnSpc>
            </a:pPr>
            <a:r>
              <a:rPr lang="en-US" sz="2800" dirty="0">
                <a:solidFill>
                  <a:srgbClr val="000000"/>
                </a:solidFill>
                <a:latin typeface="Arial"/>
                <a:ea typeface="Arial"/>
              </a:rPr>
              <a:t>JSON</a:t>
            </a:r>
            <a:endParaRPr dirty="0"/>
          </a:p>
        </p:txBody>
      </p:sp>
      <p:sp>
        <p:nvSpPr>
          <p:cNvPr id="136" name="CustomShape 2"/>
          <p:cNvSpPr/>
          <p:nvPr/>
        </p:nvSpPr>
        <p:spPr>
          <a:xfrm>
            <a:off x="1214414" y="1152360"/>
            <a:ext cx="7617106" cy="3415680"/>
          </a:xfrm>
          <a:prstGeom prst="rect">
            <a:avLst/>
          </a:prstGeom>
          <a:noFill/>
          <a:ln>
            <a:noFill/>
          </a:ln>
        </p:spPr>
        <p:txBody>
          <a:bodyPr lIns="90000" tIns="91440" rIns="90000" bIns="91440"/>
          <a:lstStyle/>
          <a:p>
            <a:pPr>
              <a:lnSpc>
                <a:spcPct val="100000"/>
              </a:lnSpc>
            </a:pPr>
            <a:r>
              <a:rPr lang="en-US" dirty="0">
                <a:solidFill>
                  <a:srgbClr val="595959"/>
                </a:solidFill>
                <a:latin typeface="Arial"/>
                <a:ea typeface="Arial"/>
              </a:rPr>
              <a:t>JSON is a format for string and transporting data.</a:t>
            </a:r>
            <a:endParaRPr dirty="0"/>
          </a:p>
          <a:p>
            <a:pPr>
              <a:lnSpc>
                <a:spcPct val="100000"/>
              </a:lnSpc>
            </a:pPr>
            <a:r>
              <a:rPr lang="en-US" dirty="0">
                <a:solidFill>
                  <a:srgbClr val="595959"/>
                </a:solidFill>
                <a:latin typeface="Arial"/>
                <a:ea typeface="Arial"/>
              </a:rPr>
              <a:t>JSON is often used when data is sent from a server to a web page.</a:t>
            </a:r>
            <a:endParaRPr dirty="0"/>
          </a:p>
          <a:p>
            <a:pPr>
              <a:lnSpc>
                <a:spcPct val="100000"/>
              </a:lnSpc>
            </a:pPr>
            <a:r>
              <a:rPr lang="en-US" dirty="0" err="1">
                <a:solidFill>
                  <a:srgbClr val="595959"/>
                </a:solidFill>
                <a:latin typeface="Arial"/>
                <a:ea typeface="Arial"/>
              </a:rPr>
              <a:t>var</a:t>
            </a:r>
            <a:r>
              <a:rPr lang="en-US" dirty="0">
                <a:solidFill>
                  <a:srgbClr val="595959"/>
                </a:solidFill>
                <a:latin typeface="Arial"/>
                <a:ea typeface="Arial"/>
              </a:rPr>
              <a:t> text = '{ "employees" : [{ "</a:t>
            </a:r>
            <a:r>
              <a:rPr lang="en-US" dirty="0" err="1">
                <a:solidFill>
                  <a:srgbClr val="595959"/>
                </a:solidFill>
                <a:latin typeface="Arial"/>
                <a:ea typeface="Arial"/>
              </a:rPr>
              <a:t>firstName":"John</a:t>
            </a:r>
            <a:r>
              <a:rPr lang="en-US" dirty="0">
                <a:solidFill>
                  <a:srgbClr val="595959"/>
                </a:solidFill>
                <a:latin typeface="Arial"/>
                <a:ea typeface="Arial"/>
              </a:rPr>
              <a:t>" , "</a:t>
            </a:r>
            <a:r>
              <a:rPr lang="en-US" dirty="0" err="1">
                <a:solidFill>
                  <a:srgbClr val="595959"/>
                </a:solidFill>
                <a:latin typeface="Arial"/>
                <a:ea typeface="Arial"/>
              </a:rPr>
              <a:t>lastName":"Doe</a:t>
            </a:r>
            <a:r>
              <a:rPr lang="en-US" dirty="0">
                <a:solidFill>
                  <a:srgbClr val="595959"/>
                </a:solidFill>
                <a:latin typeface="Arial"/>
                <a:ea typeface="Arial"/>
              </a:rPr>
              <a:t>" },</a:t>
            </a:r>
            <a:endParaRPr dirty="0"/>
          </a:p>
          <a:p>
            <a:pPr>
              <a:lnSpc>
                <a:spcPct val="100000"/>
              </a:lnSpc>
            </a:pPr>
            <a:r>
              <a:rPr lang="en-US" sz="1400" dirty="0">
                <a:solidFill>
                  <a:srgbClr val="595959"/>
                </a:solidFill>
                <a:latin typeface="Arial"/>
                <a:ea typeface="Arial"/>
              </a:rPr>
              <a:t>{ "</a:t>
            </a:r>
            <a:r>
              <a:rPr lang="en-US" sz="1400" dirty="0" err="1">
                <a:solidFill>
                  <a:srgbClr val="595959"/>
                </a:solidFill>
                <a:latin typeface="Arial"/>
                <a:ea typeface="Arial"/>
              </a:rPr>
              <a:t>firstName":"Anna</a:t>
            </a:r>
            <a:r>
              <a:rPr lang="en-US" sz="1400" dirty="0">
                <a:solidFill>
                  <a:srgbClr val="595959"/>
                </a:solidFill>
                <a:latin typeface="Arial"/>
                <a:ea typeface="Arial"/>
              </a:rPr>
              <a:t>" , "</a:t>
            </a:r>
            <a:r>
              <a:rPr lang="en-US" sz="1400" dirty="0" err="1">
                <a:solidFill>
                  <a:srgbClr val="595959"/>
                </a:solidFill>
                <a:latin typeface="Arial"/>
                <a:ea typeface="Arial"/>
              </a:rPr>
              <a:t>lastName":"Smith</a:t>
            </a:r>
            <a:r>
              <a:rPr lang="en-US" sz="1400" dirty="0">
                <a:solidFill>
                  <a:srgbClr val="595959"/>
                </a:solidFill>
                <a:latin typeface="Arial"/>
                <a:ea typeface="Arial"/>
              </a:rPr>
              <a:t>" },</a:t>
            </a:r>
            <a:endParaRPr dirty="0"/>
          </a:p>
          <a:p>
            <a:pPr>
              <a:lnSpc>
                <a:spcPct val="100000"/>
              </a:lnSpc>
            </a:pPr>
            <a:r>
              <a:rPr lang="en-US" sz="1400" dirty="0">
                <a:solidFill>
                  <a:srgbClr val="595959"/>
                </a:solidFill>
                <a:latin typeface="Arial"/>
                <a:ea typeface="Arial"/>
              </a:rPr>
              <a:t>{ "</a:t>
            </a:r>
            <a:r>
              <a:rPr lang="en-US" sz="1400" dirty="0" err="1">
                <a:solidFill>
                  <a:srgbClr val="595959"/>
                </a:solidFill>
                <a:latin typeface="Arial"/>
                <a:ea typeface="Arial"/>
              </a:rPr>
              <a:t>firstName":"Peter</a:t>
            </a:r>
            <a:r>
              <a:rPr lang="en-US" sz="1400" dirty="0">
                <a:solidFill>
                  <a:srgbClr val="595959"/>
                </a:solidFill>
                <a:latin typeface="Arial"/>
                <a:ea typeface="Arial"/>
              </a:rPr>
              <a:t>" , "</a:t>
            </a:r>
            <a:r>
              <a:rPr lang="en-US" sz="1400" dirty="0" err="1">
                <a:solidFill>
                  <a:srgbClr val="595959"/>
                </a:solidFill>
                <a:latin typeface="Arial"/>
                <a:ea typeface="Arial"/>
              </a:rPr>
              <a:t>lastName":"Jones</a:t>
            </a:r>
            <a:r>
              <a:rPr lang="en-US" sz="1400" dirty="0">
                <a:solidFill>
                  <a:srgbClr val="595959"/>
                </a:solidFill>
                <a:latin typeface="Arial"/>
                <a:ea typeface="Arial"/>
              </a:rPr>
              <a:t>" } ]}';</a:t>
            </a:r>
            <a:endParaRPr dirty="0"/>
          </a:p>
          <a:p>
            <a:pPr>
              <a:lnSpc>
                <a:spcPct val="100000"/>
              </a:lnSpc>
            </a:pPr>
            <a:r>
              <a:rPr lang="en-US" sz="1400" dirty="0" err="1">
                <a:solidFill>
                  <a:srgbClr val="595959"/>
                </a:solidFill>
                <a:latin typeface="Arial"/>
                <a:ea typeface="Arial"/>
              </a:rPr>
              <a:t>var</a:t>
            </a:r>
            <a:r>
              <a:rPr lang="en-US" sz="1400" dirty="0">
                <a:solidFill>
                  <a:srgbClr val="595959"/>
                </a:solidFill>
                <a:latin typeface="Arial"/>
                <a:ea typeface="Arial"/>
              </a:rPr>
              <a:t> </a:t>
            </a:r>
            <a:r>
              <a:rPr lang="en-US" sz="1400" dirty="0" err="1">
                <a:solidFill>
                  <a:srgbClr val="595959"/>
                </a:solidFill>
                <a:latin typeface="Arial"/>
                <a:ea typeface="Arial"/>
              </a:rPr>
              <a:t>obj</a:t>
            </a:r>
            <a:r>
              <a:rPr lang="en-US" sz="1400" dirty="0">
                <a:solidFill>
                  <a:srgbClr val="595959"/>
                </a:solidFill>
                <a:latin typeface="Arial"/>
                <a:ea typeface="Arial"/>
              </a:rPr>
              <a:t> = </a:t>
            </a:r>
            <a:r>
              <a:rPr lang="en-US" sz="1400" dirty="0" err="1">
                <a:solidFill>
                  <a:srgbClr val="595959"/>
                </a:solidFill>
                <a:latin typeface="Arial"/>
                <a:ea typeface="Arial"/>
              </a:rPr>
              <a:t>JSON.parse</a:t>
            </a:r>
            <a:r>
              <a:rPr lang="en-US" sz="1400" dirty="0">
                <a:solidFill>
                  <a:srgbClr val="595959"/>
                </a:solidFill>
                <a:latin typeface="Arial"/>
                <a:ea typeface="Arial"/>
              </a:rPr>
              <a:t>(text);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1214414" y="444960"/>
            <a:ext cx="7617106" cy="572040"/>
          </a:xfrm>
          <a:prstGeom prst="rect">
            <a:avLst/>
          </a:prstGeom>
          <a:noFill/>
          <a:ln>
            <a:noFill/>
          </a:ln>
        </p:spPr>
        <p:txBody>
          <a:bodyPr lIns="90000" tIns="91440" rIns="90000" bIns="91440"/>
          <a:lstStyle/>
          <a:p>
            <a:pPr>
              <a:lnSpc>
                <a:spcPct val="100000"/>
              </a:lnSpc>
            </a:pPr>
            <a:r>
              <a:rPr lang="en-US" sz="2800" dirty="0">
                <a:solidFill>
                  <a:srgbClr val="000000"/>
                </a:solidFill>
                <a:latin typeface="Arial"/>
                <a:ea typeface="Arial"/>
              </a:rPr>
              <a:t>Extra - </a:t>
            </a:r>
            <a:r>
              <a:rPr lang="en-US" sz="2700" dirty="0">
                <a:solidFill>
                  <a:srgbClr val="000000"/>
                </a:solidFill>
                <a:latin typeface="Arial"/>
                <a:ea typeface="Arial"/>
              </a:rPr>
              <a:t>HTML DOM </a:t>
            </a:r>
            <a:r>
              <a:rPr lang="en-US" sz="2700" dirty="0" err="1">
                <a:solidFill>
                  <a:srgbClr val="000000"/>
                </a:solidFill>
                <a:latin typeface="Arial"/>
                <a:ea typeface="Arial"/>
              </a:rPr>
              <a:t>appendChild</a:t>
            </a:r>
            <a:r>
              <a:rPr lang="en-US" sz="2700" dirty="0">
                <a:solidFill>
                  <a:srgbClr val="000000"/>
                </a:solidFill>
                <a:latin typeface="Arial"/>
                <a:ea typeface="Arial"/>
              </a:rPr>
              <a:t>() Method</a:t>
            </a:r>
            <a:endParaRPr dirty="0"/>
          </a:p>
        </p:txBody>
      </p:sp>
      <p:sp>
        <p:nvSpPr>
          <p:cNvPr id="138" name="CustomShape 2"/>
          <p:cNvSpPr/>
          <p:nvPr/>
        </p:nvSpPr>
        <p:spPr>
          <a:xfrm>
            <a:off x="1285852" y="1280160"/>
            <a:ext cx="7583828" cy="3415680"/>
          </a:xfrm>
          <a:prstGeom prst="rect">
            <a:avLst/>
          </a:prstGeom>
          <a:noFill/>
          <a:ln>
            <a:noFill/>
          </a:ln>
        </p:spPr>
        <p:txBody>
          <a:bodyPr lIns="90000" tIns="91440" rIns="90000" bIns="91440"/>
          <a:lstStyle/>
          <a:p>
            <a:pPr>
              <a:lnSpc>
                <a:spcPct val="100000"/>
              </a:lnSpc>
            </a:pPr>
            <a:r>
              <a:rPr lang="en-US" sz="1400" u="sng" dirty="0">
                <a:solidFill>
                  <a:srgbClr val="0097A7"/>
                </a:solidFill>
                <a:latin typeface="Arial"/>
                <a:ea typeface="Arial"/>
              </a:rPr>
              <a:t>http://www.w3schools.com/jsref/met_node_appendchild.asp</a:t>
            </a:r>
            <a:endParaRPr dirty="0"/>
          </a:p>
          <a:p>
            <a:pPr>
              <a:lnSpc>
                <a:spcPct val="100000"/>
              </a:lnSpc>
            </a:pPr>
            <a:endParaRPr dirty="0"/>
          </a:p>
          <a:p>
            <a:pPr>
              <a:lnSpc>
                <a:spcPct val="100000"/>
              </a:lnSpc>
            </a:pPr>
            <a:r>
              <a:rPr lang="en-US" sz="1400" dirty="0" err="1">
                <a:solidFill>
                  <a:srgbClr val="000000"/>
                </a:solidFill>
                <a:latin typeface="Arial"/>
                <a:ea typeface="Arial"/>
              </a:rPr>
              <a:t>var</a:t>
            </a:r>
            <a:r>
              <a:rPr lang="en-US" sz="1400" dirty="0">
                <a:solidFill>
                  <a:srgbClr val="000000"/>
                </a:solidFill>
                <a:latin typeface="Arial"/>
                <a:ea typeface="Arial"/>
              </a:rPr>
              <a:t> node = </a:t>
            </a:r>
            <a:r>
              <a:rPr lang="en-US" sz="1400" dirty="0" err="1">
                <a:solidFill>
                  <a:srgbClr val="000000"/>
                </a:solidFill>
                <a:latin typeface="Arial"/>
                <a:ea typeface="Arial"/>
              </a:rPr>
              <a:t>document.createElement</a:t>
            </a:r>
            <a:r>
              <a:rPr lang="en-US" sz="1400" dirty="0">
                <a:solidFill>
                  <a:srgbClr val="000000"/>
                </a:solidFill>
                <a:latin typeface="Arial"/>
                <a:ea typeface="Arial"/>
              </a:rPr>
              <a:t>("button");</a:t>
            </a:r>
            <a:endParaRPr dirty="0"/>
          </a:p>
          <a:p>
            <a:pPr>
              <a:lnSpc>
                <a:spcPct val="100000"/>
              </a:lnSpc>
            </a:pPr>
            <a:r>
              <a:rPr lang="en-US" sz="1400" dirty="0" err="1">
                <a:solidFill>
                  <a:srgbClr val="000000"/>
                </a:solidFill>
                <a:latin typeface="Arial"/>
                <a:ea typeface="Arial"/>
              </a:rPr>
              <a:t>var</a:t>
            </a:r>
            <a:r>
              <a:rPr lang="en-US" sz="1400" dirty="0">
                <a:solidFill>
                  <a:srgbClr val="000000"/>
                </a:solidFill>
                <a:latin typeface="Arial"/>
                <a:ea typeface="Arial"/>
              </a:rPr>
              <a:t> </a:t>
            </a:r>
            <a:r>
              <a:rPr lang="en-US" sz="1400" dirty="0" err="1">
                <a:solidFill>
                  <a:srgbClr val="000000"/>
                </a:solidFill>
                <a:latin typeface="Arial"/>
                <a:ea typeface="Arial"/>
              </a:rPr>
              <a:t>textnode</a:t>
            </a:r>
            <a:r>
              <a:rPr lang="en-US" sz="1400" dirty="0">
                <a:solidFill>
                  <a:srgbClr val="000000"/>
                </a:solidFill>
                <a:latin typeface="Arial"/>
                <a:ea typeface="Arial"/>
              </a:rPr>
              <a:t> = </a:t>
            </a:r>
            <a:r>
              <a:rPr lang="en-US" sz="1400" dirty="0" err="1">
                <a:solidFill>
                  <a:srgbClr val="000000"/>
                </a:solidFill>
                <a:latin typeface="Arial"/>
                <a:ea typeface="Arial"/>
              </a:rPr>
              <a:t>document.createTextNode</a:t>
            </a:r>
            <a:r>
              <a:rPr lang="en-US" sz="1400" dirty="0">
                <a:solidFill>
                  <a:srgbClr val="000000"/>
                </a:solidFill>
                <a:latin typeface="Arial"/>
                <a:ea typeface="Arial"/>
              </a:rPr>
              <a:t>("submit");</a:t>
            </a:r>
            <a:endParaRPr dirty="0"/>
          </a:p>
          <a:p>
            <a:pPr>
              <a:lnSpc>
                <a:spcPct val="100000"/>
              </a:lnSpc>
            </a:pPr>
            <a:r>
              <a:rPr lang="en-US" sz="1400" dirty="0" err="1">
                <a:solidFill>
                  <a:srgbClr val="000000"/>
                </a:solidFill>
                <a:latin typeface="Arial"/>
                <a:ea typeface="Arial"/>
              </a:rPr>
              <a:t>node.appendChild</a:t>
            </a:r>
            <a:r>
              <a:rPr lang="en-US" sz="1400" dirty="0">
                <a:solidFill>
                  <a:srgbClr val="000000"/>
                </a:solidFill>
                <a:latin typeface="Arial"/>
                <a:ea typeface="Arial"/>
              </a:rPr>
              <a:t>(</a:t>
            </a:r>
            <a:r>
              <a:rPr lang="en-US" sz="1400" dirty="0" err="1">
                <a:solidFill>
                  <a:srgbClr val="000000"/>
                </a:solidFill>
                <a:latin typeface="Arial"/>
                <a:ea typeface="Arial"/>
              </a:rPr>
              <a:t>textnode</a:t>
            </a:r>
            <a:r>
              <a:rPr lang="en-US" sz="1400" dirty="0">
                <a:solidFill>
                  <a:srgbClr val="000000"/>
                </a:solidFill>
                <a:latin typeface="Arial"/>
                <a:ea typeface="Arial"/>
              </a:rPr>
              <a:t>);</a:t>
            </a:r>
            <a:endParaRPr dirty="0"/>
          </a:p>
          <a:p>
            <a:pPr>
              <a:lnSpc>
                <a:spcPct val="100000"/>
              </a:lnSpc>
            </a:pPr>
            <a:r>
              <a:rPr lang="en-US" sz="1400" dirty="0" err="1">
                <a:solidFill>
                  <a:srgbClr val="000000"/>
                </a:solidFill>
                <a:latin typeface="Arial"/>
                <a:ea typeface="Arial"/>
              </a:rPr>
              <a:t>document.getElementsByTagName</a:t>
            </a:r>
            <a:r>
              <a:rPr lang="en-US" sz="1400" dirty="0">
                <a:solidFill>
                  <a:srgbClr val="000000"/>
                </a:solidFill>
                <a:latin typeface="Arial"/>
                <a:ea typeface="Arial"/>
              </a:rPr>
              <a:t>("body")[0].</a:t>
            </a:r>
            <a:r>
              <a:rPr lang="en-US" sz="1400" dirty="0" err="1">
                <a:solidFill>
                  <a:srgbClr val="000000"/>
                </a:solidFill>
                <a:latin typeface="Arial"/>
                <a:ea typeface="Arial"/>
              </a:rPr>
              <a:t>appendChild</a:t>
            </a:r>
            <a:r>
              <a:rPr lang="en-US" sz="1400" dirty="0">
                <a:solidFill>
                  <a:srgbClr val="000000"/>
                </a:solidFill>
                <a:latin typeface="Arial"/>
                <a:ea typeface="Arial"/>
              </a:rPr>
              <a:t>(node);</a:t>
            </a:r>
            <a:endParaRPr dirty="0"/>
          </a:p>
          <a:p>
            <a:pPr>
              <a:lnSpc>
                <a:spcPct val="100000"/>
              </a:lnSpc>
            </a:pPr>
            <a:endParaRPr dirty="0"/>
          </a:p>
          <a:p>
            <a:pPr>
              <a:lnSpc>
                <a:spcPct val="100000"/>
              </a:lnSpc>
            </a:pPr>
            <a:r>
              <a:rPr lang="en-US" sz="1400" dirty="0" err="1">
                <a:solidFill>
                  <a:srgbClr val="000000"/>
                </a:solidFill>
                <a:latin typeface="Arial"/>
                <a:ea typeface="Arial"/>
              </a:rPr>
              <a:t>document.getElementsByTagName</a:t>
            </a:r>
            <a:r>
              <a:rPr lang="en-US" sz="1400" dirty="0">
                <a:solidFill>
                  <a:srgbClr val="000000"/>
                </a:solidFill>
                <a:latin typeface="Arial"/>
                <a:ea typeface="Arial"/>
              </a:rPr>
              <a:t>("input")[0]</a:t>
            </a:r>
            <a:endParaRPr dirty="0"/>
          </a:p>
          <a:p>
            <a:pPr>
              <a:lnSpc>
                <a:spcPct val="100000"/>
              </a:lnSpc>
            </a:pPr>
            <a:r>
              <a:rPr lang="en-US" sz="1400" dirty="0" err="1">
                <a:solidFill>
                  <a:srgbClr val="000000"/>
                </a:solidFill>
                <a:latin typeface="Arial"/>
                <a:ea typeface="Arial"/>
              </a:rPr>
              <a:t>document.getElementsByTagName</a:t>
            </a:r>
            <a:r>
              <a:rPr lang="en-US" sz="1400" dirty="0">
                <a:solidFill>
                  <a:srgbClr val="000000"/>
                </a:solidFill>
                <a:latin typeface="Arial"/>
                <a:ea typeface="Arial"/>
              </a:rPr>
              <a:t>("input")[0].</a:t>
            </a:r>
            <a:r>
              <a:rPr lang="en-US" sz="1400" dirty="0" err="1">
                <a:solidFill>
                  <a:srgbClr val="000000"/>
                </a:solidFill>
                <a:latin typeface="Arial"/>
                <a:ea typeface="Arial"/>
              </a:rPr>
              <a:t>setAttribute</a:t>
            </a:r>
            <a:r>
              <a:rPr lang="en-US" sz="1400" dirty="0">
                <a:solidFill>
                  <a:srgbClr val="000000"/>
                </a:solidFill>
                <a:latin typeface="Arial"/>
                <a:ea typeface="Arial"/>
              </a:rPr>
              <a:t>("</a:t>
            </a:r>
            <a:r>
              <a:rPr lang="en-US" sz="1400" dirty="0" err="1">
                <a:solidFill>
                  <a:srgbClr val="000000"/>
                </a:solidFill>
                <a:latin typeface="Arial"/>
                <a:ea typeface="Arial"/>
              </a:rPr>
              <a:t>type","password</a:t>
            </a:r>
            <a:r>
              <a:rPr lang="en-US" sz="1400" dirty="0">
                <a:solidFill>
                  <a:srgbClr val="000000"/>
                </a:solidFill>
                <a:latin typeface="Arial"/>
                <a:ea typeface="Arial"/>
              </a:rPr>
              <a: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CustomShape 1"/>
          <p:cNvSpPr/>
          <p:nvPr/>
        </p:nvSpPr>
        <p:spPr>
          <a:xfrm>
            <a:off x="1071538" y="357172"/>
            <a:ext cx="7858180" cy="572040"/>
          </a:xfrm>
          <a:prstGeom prst="rect">
            <a:avLst/>
          </a:prstGeom>
          <a:noFill/>
          <a:ln>
            <a:noFill/>
          </a:ln>
        </p:spPr>
        <p:txBody>
          <a:bodyPr lIns="90000" tIns="91440" rIns="90000" bIns="91440"/>
          <a:lstStyle/>
          <a:p>
            <a:pPr>
              <a:lnSpc>
                <a:spcPct val="100000"/>
              </a:lnSpc>
            </a:pPr>
            <a:r>
              <a:rPr lang="en-US" sz="2800" dirty="0">
                <a:solidFill>
                  <a:srgbClr val="000000"/>
                </a:solidFill>
                <a:latin typeface="Arial"/>
                <a:ea typeface="Arial"/>
              </a:rPr>
              <a:t>WHAT IS JAVASCRIPT?</a:t>
            </a:r>
            <a:endParaRPr dirty="0"/>
          </a:p>
        </p:txBody>
      </p:sp>
      <p:sp>
        <p:nvSpPr>
          <p:cNvPr id="76" name="CustomShape 2"/>
          <p:cNvSpPr/>
          <p:nvPr/>
        </p:nvSpPr>
        <p:spPr>
          <a:xfrm>
            <a:off x="1142976" y="1152360"/>
            <a:ext cx="7688544" cy="3415680"/>
          </a:xfrm>
          <a:prstGeom prst="rect">
            <a:avLst/>
          </a:prstGeom>
          <a:noFill/>
          <a:ln>
            <a:noFill/>
          </a:ln>
        </p:spPr>
        <p:txBody>
          <a:bodyPr lIns="90000" tIns="91440" rIns="90000" bIns="91440"/>
          <a:lstStyle/>
          <a:p>
            <a:pPr algn="thaiDist">
              <a:lnSpc>
                <a:spcPct val="100000"/>
              </a:lnSpc>
            </a:pPr>
            <a:r>
              <a:rPr lang="en-US" sz="2000" dirty="0" smtClean="0">
                <a:solidFill>
                  <a:srgbClr val="595959"/>
                </a:solidFill>
                <a:latin typeface="Arial"/>
                <a:ea typeface="Arial"/>
              </a:rPr>
              <a:t>	JavaScript </a:t>
            </a:r>
            <a:r>
              <a:rPr lang="en-US" sz="2000" dirty="0">
                <a:solidFill>
                  <a:srgbClr val="595959"/>
                </a:solidFill>
                <a:latin typeface="Arial"/>
                <a:ea typeface="Arial"/>
              </a:rPr>
              <a:t>was designed to add interactivity to HTML pages </a:t>
            </a:r>
            <a:r>
              <a:rPr lang="en-US" sz="2000" dirty="0" smtClean="0">
                <a:solidFill>
                  <a:srgbClr val="595959"/>
                </a:solidFill>
                <a:latin typeface="Arial"/>
                <a:ea typeface="Arial"/>
              </a:rPr>
              <a:t>JavaScript </a:t>
            </a:r>
            <a:r>
              <a:rPr lang="en-US" sz="2000" dirty="0">
                <a:solidFill>
                  <a:srgbClr val="595959"/>
                </a:solidFill>
                <a:latin typeface="Arial"/>
                <a:ea typeface="Arial"/>
              </a:rPr>
              <a:t>is a scripting language (a scripting language is a lightweight programming language</a:t>
            </a:r>
            <a:r>
              <a:rPr lang="en-US" sz="2000" dirty="0" smtClean="0">
                <a:solidFill>
                  <a:srgbClr val="595959"/>
                </a:solidFill>
                <a:latin typeface="Arial"/>
                <a:ea typeface="Arial"/>
              </a:rPr>
              <a:t>). A </a:t>
            </a:r>
            <a:r>
              <a:rPr lang="en-US" sz="2000" dirty="0">
                <a:solidFill>
                  <a:srgbClr val="595959"/>
                </a:solidFill>
                <a:latin typeface="Arial"/>
                <a:ea typeface="Arial"/>
              </a:rPr>
              <a:t>JavaScript consists of lines of executable computer </a:t>
            </a:r>
            <a:r>
              <a:rPr lang="en-US" sz="2000" dirty="0" smtClean="0">
                <a:solidFill>
                  <a:srgbClr val="595959"/>
                </a:solidFill>
                <a:latin typeface="Arial"/>
                <a:ea typeface="Arial"/>
              </a:rPr>
              <a:t>code. A </a:t>
            </a:r>
            <a:r>
              <a:rPr lang="en-US" sz="2000" dirty="0">
                <a:solidFill>
                  <a:srgbClr val="595959"/>
                </a:solidFill>
                <a:latin typeface="Arial"/>
                <a:ea typeface="Arial"/>
              </a:rPr>
              <a:t>JavaScript is usually embedded directly into HTML pages </a:t>
            </a:r>
            <a:r>
              <a:rPr lang="en-US" sz="2000" dirty="0" smtClean="0">
                <a:solidFill>
                  <a:srgbClr val="595959"/>
                </a:solidFill>
                <a:latin typeface="Arial"/>
                <a:ea typeface="Arial"/>
              </a:rPr>
              <a:t>JavaScript </a:t>
            </a:r>
            <a:r>
              <a:rPr lang="en-US" sz="2000" dirty="0">
                <a:solidFill>
                  <a:srgbClr val="595959"/>
                </a:solidFill>
                <a:latin typeface="Arial"/>
                <a:ea typeface="Arial"/>
              </a:rPr>
              <a:t>is an interpreted language (means that scripts execute without preliminary compilation) </a:t>
            </a:r>
            <a:endParaRPr sz="2000" dirty="0" smtClean="0"/>
          </a:p>
          <a:p>
            <a:pPr algn="thaiDist">
              <a:lnSpc>
                <a:spcPct val="100000"/>
              </a:lnSpc>
            </a:pPr>
            <a:r>
              <a:rPr lang="en-US" sz="2000" dirty="0" smtClean="0">
                <a:solidFill>
                  <a:srgbClr val="595959"/>
                </a:solidFill>
                <a:latin typeface="Arial"/>
                <a:ea typeface="Arial"/>
              </a:rPr>
              <a:t>Everyone can use JavaScript without purchasing a license </a:t>
            </a:r>
            <a:endParaRPr sz="2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1214414" y="444960"/>
            <a:ext cx="7617106" cy="572040"/>
          </a:xfrm>
          <a:prstGeom prst="rect">
            <a:avLst/>
          </a:prstGeom>
          <a:noFill/>
          <a:ln>
            <a:noFill/>
          </a:ln>
        </p:spPr>
        <p:txBody>
          <a:bodyPr lIns="90000" tIns="91440" rIns="90000" bIns="91440"/>
          <a:lstStyle/>
          <a:p>
            <a:pPr>
              <a:lnSpc>
                <a:spcPct val="100000"/>
              </a:lnSpc>
            </a:pPr>
            <a:r>
              <a:rPr lang="en-US" sz="2800" dirty="0">
                <a:solidFill>
                  <a:srgbClr val="000000"/>
                </a:solidFill>
                <a:latin typeface="Arial"/>
                <a:ea typeface="Arial"/>
              </a:rPr>
              <a:t>Extra</a:t>
            </a:r>
            <a:endParaRPr dirty="0"/>
          </a:p>
        </p:txBody>
      </p:sp>
      <p:sp>
        <p:nvSpPr>
          <p:cNvPr id="140" name="CustomShape 2"/>
          <p:cNvSpPr/>
          <p:nvPr/>
        </p:nvSpPr>
        <p:spPr>
          <a:xfrm>
            <a:off x="311760" y="1152360"/>
            <a:ext cx="8519760" cy="3415680"/>
          </a:xfrm>
          <a:prstGeom prst="rect">
            <a:avLst/>
          </a:prstGeom>
          <a:noFill/>
          <a:ln>
            <a:noFill/>
          </a:ln>
        </p:spPr>
        <p:txBody>
          <a:bodyPr lIns="90000" tIns="91440" rIns="90000" bIns="91440" anchor="ctr"/>
          <a:lstStyle/>
          <a:p>
            <a:pPr algn="ctr">
              <a:lnSpc>
                <a:spcPct val="100000"/>
              </a:lnSpc>
            </a:pPr>
            <a:r>
              <a:rPr lang="en-US" sz="3000" u="sng">
                <a:solidFill>
                  <a:srgbClr val="0097A7"/>
                </a:solidFill>
                <a:latin typeface="Arial"/>
                <a:ea typeface="Arial"/>
              </a:rPr>
              <a:t>http://www.w3schools.com</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1428728" y="444960"/>
            <a:ext cx="7402792" cy="572040"/>
          </a:xfrm>
          <a:prstGeom prst="rect">
            <a:avLst/>
          </a:prstGeom>
          <a:noFill/>
          <a:ln>
            <a:noFill/>
          </a:ln>
        </p:spPr>
        <p:txBody>
          <a:bodyPr lIns="90000" tIns="91440" rIns="90000" bIns="91440"/>
          <a:lstStyle/>
          <a:p>
            <a:pPr>
              <a:lnSpc>
                <a:spcPct val="115000"/>
              </a:lnSpc>
            </a:pPr>
            <a:r>
              <a:rPr lang="en-US" sz="2800" dirty="0">
                <a:solidFill>
                  <a:srgbClr val="000000"/>
                </a:solidFill>
                <a:latin typeface="Arial"/>
                <a:ea typeface="Arial"/>
              </a:rPr>
              <a:t>Workshop JavaScript 1</a:t>
            </a:r>
            <a:endParaRPr dirty="0"/>
          </a:p>
        </p:txBody>
      </p:sp>
      <p:sp>
        <p:nvSpPr>
          <p:cNvPr id="142" name="CustomShape 2"/>
          <p:cNvSpPr/>
          <p:nvPr/>
        </p:nvSpPr>
        <p:spPr>
          <a:xfrm>
            <a:off x="1142976" y="1228680"/>
            <a:ext cx="7688544" cy="3415680"/>
          </a:xfrm>
          <a:prstGeom prst="rect">
            <a:avLst/>
          </a:prstGeom>
          <a:noFill/>
          <a:ln>
            <a:noFill/>
          </a:ln>
        </p:spPr>
        <p:txBody>
          <a:bodyPr lIns="90000" tIns="91440" rIns="90000" bIns="91440"/>
          <a:lstStyle/>
          <a:p>
            <a:pPr>
              <a:lnSpc>
                <a:spcPct val="115000"/>
              </a:lnSpc>
            </a:pPr>
            <a:r>
              <a:rPr lang="en-US" sz="1600" dirty="0" err="1">
                <a:solidFill>
                  <a:srgbClr val="000000"/>
                </a:solidFill>
                <a:latin typeface="Arial"/>
                <a:ea typeface="Arial"/>
              </a:rPr>
              <a:t>ประกาศให้</a:t>
            </a:r>
            <a:r>
              <a:rPr lang="en-US" sz="1600" dirty="0">
                <a:solidFill>
                  <a:srgbClr val="000000"/>
                </a:solidFill>
                <a:latin typeface="Arial"/>
                <a:ea typeface="Arial"/>
              </a:rPr>
              <a:t> m </a:t>
            </a:r>
            <a:r>
              <a:rPr lang="en-US" sz="1600" dirty="0" err="1">
                <a:solidFill>
                  <a:srgbClr val="000000"/>
                </a:solidFill>
                <a:latin typeface="Arial"/>
                <a:ea typeface="Arial"/>
              </a:rPr>
              <a:t>มีค่าเป็น</a:t>
            </a:r>
            <a:r>
              <a:rPr lang="en-US" sz="1600" dirty="0">
                <a:solidFill>
                  <a:srgbClr val="000000"/>
                </a:solidFill>
                <a:latin typeface="Arial"/>
                <a:ea typeface="Arial"/>
              </a:rPr>
              <a:t> “Hello” </a:t>
            </a:r>
            <a:r>
              <a:rPr lang="en-US" sz="1600" dirty="0" err="1">
                <a:solidFill>
                  <a:srgbClr val="000000"/>
                </a:solidFill>
                <a:latin typeface="Arial"/>
                <a:ea typeface="Arial"/>
              </a:rPr>
              <a:t>และ</a:t>
            </a:r>
            <a:r>
              <a:rPr lang="en-US" sz="1600" dirty="0">
                <a:solidFill>
                  <a:srgbClr val="000000"/>
                </a:solidFill>
                <a:latin typeface="Arial"/>
                <a:ea typeface="Arial"/>
              </a:rPr>
              <a:t> n </a:t>
            </a:r>
            <a:r>
              <a:rPr lang="en-US" sz="1600" dirty="0" err="1">
                <a:solidFill>
                  <a:srgbClr val="000000"/>
                </a:solidFill>
                <a:latin typeface="Arial"/>
                <a:ea typeface="Arial"/>
              </a:rPr>
              <a:t>มีค่าเป็น</a:t>
            </a:r>
            <a:r>
              <a:rPr lang="en-US" sz="1600" dirty="0">
                <a:solidFill>
                  <a:srgbClr val="000000"/>
                </a:solidFill>
                <a:latin typeface="Arial"/>
                <a:ea typeface="Arial"/>
              </a:rPr>
              <a:t> “Sorry” </a:t>
            </a:r>
            <a:r>
              <a:rPr lang="en-US" sz="1600" dirty="0" err="1">
                <a:solidFill>
                  <a:srgbClr val="000000"/>
                </a:solidFill>
                <a:latin typeface="Arial"/>
                <a:ea typeface="Arial"/>
              </a:rPr>
              <a:t>ตามลำดับ</a:t>
            </a:r>
            <a:endParaRPr dirty="0"/>
          </a:p>
          <a:p>
            <a:pPr>
              <a:lnSpc>
                <a:spcPct val="115000"/>
              </a:lnSpc>
            </a:pPr>
            <a:r>
              <a:rPr lang="en-US" sz="1600" dirty="0" err="1">
                <a:solidFill>
                  <a:srgbClr val="000000"/>
                </a:solidFill>
                <a:latin typeface="Arial"/>
                <a:ea typeface="Arial"/>
              </a:rPr>
              <a:t>ประกาศให้</a:t>
            </a:r>
            <a:r>
              <a:rPr lang="en-US" sz="1600" dirty="0">
                <a:solidFill>
                  <a:srgbClr val="000000"/>
                </a:solidFill>
                <a:latin typeface="Arial"/>
                <a:ea typeface="Arial"/>
              </a:rPr>
              <a:t> c </a:t>
            </a:r>
            <a:r>
              <a:rPr lang="en-US" sz="1600" dirty="0" err="1">
                <a:solidFill>
                  <a:srgbClr val="000000"/>
                </a:solidFill>
                <a:latin typeface="Arial"/>
                <a:ea typeface="Arial"/>
              </a:rPr>
              <a:t>มีค่าเป็น</a:t>
            </a:r>
            <a:r>
              <a:rPr lang="en-US" sz="1600" dirty="0">
                <a:solidFill>
                  <a:srgbClr val="000000"/>
                </a:solidFill>
                <a:latin typeface="Arial"/>
                <a:ea typeface="Arial"/>
              </a:rPr>
              <a:t> true </a:t>
            </a:r>
            <a:r>
              <a:rPr lang="en-US" sz="1600" dirty="0" err="1">
                <a:solidFill>
                  <a:srgbClr val="000000"/>
                </a:solidFill>
                <a:latin typeface="Arial"/>
                <a:ea typeface="Arial"/>
              </a:rPr>
              <a:t>และ</a:t>
            </a:r>
            <a:r>
              <a:rPr lang="en-US" sz="1600" dirty="0">
                <a:solidFill>
                  <a:srgbClr val="000000"/>
                </a:solidFill>
                <a:latin typeface="Arial"/>
                <a:ea typeface="Arial"/>
              </a:rPr>
              <a:t> d </a:t>
            </a:r>
            <a:r>
              <a:rPr lang="en-US" sz="1600" dirty="0" err="1">
                <a:solidFill>
                  <a:srgbClr val="000000"/>
                </a:solidFill>
                <a:latin typeface="Arial"/>
                <a:ea typeface="Arial"/>
              </a:rPr>
              <a:t>มีค่าเป็น</a:t>
            </a:r>
            <a:r>
              <a:rPr lang="en-US" sz="1600" dirty="0">
                <a:solidFill>
                  <a:srgbClr val="000000"/>
                </a:solidFill>
                <a:latin typeface="Arial"/>
                <a:ea typeface="Arial"/>
              </a:rPr>
              <a:t> false </a:t>
            </a:r>
            <a:r>
              <a:rPr lang="en-US" sz="1600" dirty="0" err="1">
                <a:solidFill>
                  <a:srgbClr val="000000"/>
                </a:solidFill>
                <a:latin typeface="Arial"/>
                <a:ea typeface="Arial"/>
              </a:rPr>
              <a:t>ตามลำดับ</a:t>
            </a:r>
            <a:endParaRPr dirty="0"/>
          </a:p>
          <a:p>
            <a:pPr>
              <a:lnSpc>
                <a:spcPct val="115000"/>
              </a:lnSpc>
            </a:pPr>
            <a:r>
              <a:rPr lang="en-US" sz="1600" dirty="0" err="1">
                <a:solidFill>
                  <a:srgbClr val="000000"/>
                </a:solidFill>
                <a:latin typeface="Arial"/>
                <a:ea typeface="Arial"/>
              </a:rPr>
              <a:t>ประกาศให้ตัวแปร</a:t>
            </a:r>
            <a:r>
              <a:rPr lang="en-US" sz="1600" dirty="0">
                <a:solidFill>
                  <a:srgbClr val="000000"/>
                </a:solidFill>
                <a:latin typeface="Arial"/>
                <a:ea typeface="Arial"/>
              </a:rPr>
              <a:t> x </a:t>
            </a:r>
            <a:r>
              <a:rPr lang="en-US" sz="1600" dirty="0" err="1">
                <a:solidFill>
                  <a:srgbClr val="000000"/>
                </a:solidFill>
                <a:latin typeface="Arial"/>
                <a:ea typeface="Arial"/>
              </a:rPr>
              <a:t>เป็นตัวแปรแบบ</a:t>
            </a:r>
            <a:r>
              <a:rPr lang="en-US" sz="1600" dirty="0">
                <a:solidFill>
                  <a:srgbClr val="000000"/>
                </a:solidFill>
                <a:latin typeface="Arial"/>
                <a:ea typeface="Arial"/>
              </a:rPr>
              <a:t> array </a:t>
            </a:r>
            <a:r>
              <a:rPr lang="en-US" sz="1600" dirty="0" err="1">
                <a:solidFill>
                  <a:srgbClr val="000000"/>
                </a:solidFill>
                <a:latin typeface="Arial"/>
                <a:ea typeface="Arial"/>
              </a:rPr>
              <a:t>มีจำนวนสมาชิก</a:t>
            </a:r>
            <a:r>
              <a:rPr lang="en-US" sz="1600" dirty="0">
                <a:solidFill>
                  <a:srgbClr val="000000"/>
                </a:solidFill>
                <a:latin typeface="Arial"/>
                <a:ea typeface="Arial"/>
              </a:rPr>
              <a:t> 15 </a:t>
            </a:r>
            <a:r>
              <a:rPr lang="en-US" sz="1600" dirty="0" err="1">
                <a:solidFill>
                  <a:srgbClr val="000000"/>
                </a:solidFill>
                <a:latin typeface="Arial"/>
                <a:ea typeface="Arial"/>
              </a:rPr>
              <a:t>พร้อมทั้งใส่ค่า</a:t>
            </a:r>
            <a:r>
              <a:rPr lang="en-US" sz="1600" dirty="0">
                <a:solidFill>
                  <a:srgbClr val="000000"/>
                </a:solidFill>
                <a:latin typeface="Arial"/>
                <a:ea typeface="Arial"/>
              </a:rPr>
              <a:t> 0-15</a:t>
            </a:r>
            <a:endParaRPr dirty="0"/>
          </a:p>
          <a:p>
            <a:pPr>
              <a:lnSpc>
                <a:spcPct val="115000"/>
              </a:lnSpc>
            </a:pPr>
            <a:r>
              <a:rPr lang="en-US" sz="1600" dirty="0" err="1">
                <a:solidFill>
                  <a:srgbClr val="000000"/>
                </a:solidFill>
                <a:latin typeface="Arial"/>
                <a:ea typeface="Arial"/>
              </a:rPr>
              <a:t>ประกาศตัวแปร</a:t>
            </a:r>
            <a:r>
              <a:rPr lang="en-US" sz="1600" dirty="0">
                <a:solidFill>
                  <a:srgbClr val="000000"/>
                </a:solidFill>
                <a:latin typeface="Arial"/>
                <a:ea typeface="Arial"/>
              </a:rPr>
              <a:t> object </a:t>
            </a:r>
            <a:r>
              <a:rPr lang="en-US" sz="1600" dirty="0" err="1">
                <a:solidFill>
                  <a:srgbClr val="000000"/>
                </a:solidFill>
                <a:latin typeface="Arial"/>
                <a:ea typeface="Arial"/>
              </a:rPr>
              <a:t>โดยมี</a:t>
            </a:r>
            <a:r>
              <a:rPr lang="en-US" sz="1600" dirty="0">
                <a:solidFill>
                  <a:srgbClr val="000000"/>
                </a:solidFill>
                <a:latin typeface="Arial"/>
                <a:ea typeface="Arial"/>
              </a:rPr>
              <a:t> attribute food , drink , fruit</a:t>
            </a:r>
            <a:endParaRPr dirty="0"/>
          </a:p>
          <a:p>
            <a:pPr>
              <a:lnSpc>
                <a:spcPct val="115000"/>
              </a:lnSpc>
            </a:pPr>
            <a:r>
              <a:rPr lang="en-US" sz="1600" dirty="0" err="1">
                <a:solidFill>
                  <a:srgbClr val="000000"/>
                </a:solidFill>
                <a:latin typeface="Arial"/>
                <a:ea typeface="Arial"/>
              </a:rPr>
              <a:t>เปลี่ยนจาก</a:t>
            </a:r>
            <a:r>
              <a:rPr lang="en-US" sz="1600" dirty="0">
                <a:solidFill>
                  <a:srgbClr val="000000"/>
                </a:solidFill>
                <a:latin typeface="Arial"/>
                <a:ea typeface="Arial"/>
              </a:rPr>
              <a:t> </a:t>
            </a:r>
            <a:r>
              <a:rPr lang="en-US" sz="1600" dirty="0" err="1">
                <a:solidFill>
                  <a:srgbClr val="000000"/>
                </a:solidFill>
                <a:latin typeface="Arial"/>
                <a:ea typeface="Arial"/>
              </a:rPr>
              <a:t>ข้อ</a:t>
            </a:r>
            <a:r>
              <a:rPr lang="en-US" sz="1600" dirty="0">
                <a:solidFill>
                  <a:srgbClr val="000000"/>
                </a:solidFill>
                <a:latin typeface="Arial"/>
                <a:ea typeface="Arial"/>
              </a:rPr>
              <a:t> 4 </a:t>
            </a:r>
            <a:r>
              <a:rPr lang="en-US" sz="1600" dirty="0" err="1">
                <a:solidFill>
                  <a:srgbClr val="000000"/>
                </a:solidFill>
                <a:latin typeface="Arial"/>
                <a:ea typeface="Arial"/>
              </a:rPr>
              <a:t>ประกาศเป็น</a:t>
            </a:r>
            <a:r>
              <a:rPr lang="en-US" sz="1600" dirty="0">
                <a:solidFill>
                  <a:srgbClr val="000000"/>
                </a:solidFill>
                <a:latin typeface="Arial"/>
                <a:ea typeface="Arial"/>
              </a:rPr>
              <a:t> function favorite </a:t>
            </a:r>
            <a:r>
              <a:rPr lang="en-US" sz="1600" dirty="0" err="1">
                <a:solidFill>
                  <a:srgbClr val="000000"/>
                </a:solidFill>
                <a:latin typeface="Arial"/>
                <a:ea typeface="Arial"/>
              </a:rPr>
              <a:t>โดยมี</a:t>
            </a:r>
            <a:r>
              <a:rPr lang="en-US" sz="1600" dirty="0">
                <a:solidFill>
                  <a:srgbClr val="000000"/>
                </a:solidFill>
                <a:latin typeface="Arial"/>
                <a:ea typeface="Arial"/>
              </a:rPr>
              <a:t> attribute </a:t>
            </a:r>
            <a:r>
              <a:rPr lang="en-US" sz="1600" dirty="0" err="1">
                <a:solidFill>
                  <a:srgbClr val="000000"/>
                </a:solidFill>
                <a:latin typeface="Arial"/>
                <a:ea typeface="Arial"/>
              </a:rPr>
              <a:t>เหมือนกับข้อ</a:t>
            </a:r>
            <a:r>
              <a:rPr lang="en-US" sz="1600" dirty="0">
                <a:solidFill>
                  <a:srgbClr val="000000"/>
                </a:solidFill>
                <a:latin typeface="Arial"/>
                <a:ea typeface="Arial"/>
              </a:rPr>
              <a:t> 4 </a:t>
            </a:r>
            <a:r>
              <a:rPr lang="en-US" sz="1600" dirty="0" err="1">
                <a:solidFill>
                  <a:srgbClr val="000000"/>
                </a:solidFill>
                <a:latin typeface="Arial"/>
                <a:ea typeface="Arial"/>
              </a:rPr>
              <a:t>และเพิ่ม</a:t>
            </a:r>
            <a:r>
              <a:rPr lang="en-US" sz="1600" dirty="0">
                <a:solidFill>
                  <a:srgbClr val="000000"/>
                </a:solidFill>
                <a:latin typeface="Arial"/>
                <a:ea typeface="Arial"/>
              </a:rPr>
              <a:t> method </a:t>
            </a:r>
            <a:r>
              <a:rPr lang="en-US" sz="1600" dirty="0" err="1">
                <a:solidFill>
                  <a:srgbClr val="000000"/>
                </a:solidFill>
                <a:latin typeface="Arial"/>
                <a:ea typeface="Arial"/>
              </a:rPr>
              <a:t>เพื่อทำการแสดงค่า</a:t>
            </a:r>
            <a:endParaRPr dirty="0"/>
          </a:p>
          <a:p>
            <a:pPr>
              <a:lnSpc>
                <a:spcPct val="115000"/>
              </a:lnSpc>
            </a:pPr>
            <a:r>
              <a:rPr lang="en-US" sz="1600" dirty="0" err="1">
                <a:solidFill>
                  <a:srgbClr val="000000"/>
                </a:solidFill>
                <a:latin typeface="Arial"/>
                <a:ea typeface="Arial"/>
              </a:rPr>
              <a:t>ให้สร้าง</a:t>
            </a:r>
            <a:r>
              <a:rPr lang="en-US" sz="1600" dirty="0">
                <a:solidFill>
                  <a:srgbClr val="000000"/>
                </a:solidFill>
                <a:latin typeface="Arial"/>
                <a:ea typeface="Arial"/>
              </a:rPr>
              <a:t> function</a:t>
            </a:r>
            <a:endParaRPr dirty="0"/>
          </a:p>
          <a:p>
            <a:pPr>
              <a:lnSpc>
                <a:spcPct val="115000"/>
              </a:lnSpc>
            </a:pPr>
            <a:r>
              <a:rPr lang="en-US" sz="1600" dirty="0" err="1">
                <a:solidFill>
                  <a:srgbClr val="000000"/>
                </a:solidFill>
                <a:latin typeface="Arial"/>
                <a:ea typeface="Arial"/>
              </a:rPr>
              <a:t>ทำการหาพื้นที่ของ</a:t>
            </a:r>
            <a:r>
              <a:rPr lang="en-US" sz="1600" dirty="0">
                <a:solidFill>
                  <a:srgbClr val="000000"/>
                </a:solidFill>
                <a:latin typeface="Arial"/>
                <a:ea typeface="Arial"/>
              </a:rPr>
              <a:t> </a:t>
            </a:r>
            <a:r>
              <a:rPr lang="en-US" sz="1600" dirty="0" err="1">
                <a:solidFill>
                  <a:srgbClr val="000000"/>
                </a:solidFill>
                <a:latin typeface="Arial"/>
                <a:ea typeface="Arial"/>
              </a:rPr>
              <a:t>วงกลม</a:t>
            </a:r>
            <a:endParaRPr dirty="0"/>
          </a:p>
          <a:p>
            <a:pPr>
              <a:lnSpc>
                <a:spcPct val="115000"/>
              </a:lnSpc>
            </a:pPr>
            <a:r>
              <a:rPr lang="en-US" sz="1600" dirty="0" err="1">
                <a:solidFill>
                  <a:srgbClr val="000000"/>
                </a:solidFill>
                <a:latin typeface="Arial"/>
                <a:ea typeface="Arial"/>
              </a:rPr>
              <a:t>หาตัวเลข</a:t>
            </a:r>
            <a:r>
              <a:rPr lang="en-US" sz="1600" dirty="0">
                <a:solidFill>
                  <a:srgbClr val="000000"/>
                </a:solidFill>
                <a:latin typeface="Arial"/>
                <a:ea typeface="Arial"/>
              </a:rPr>
              <a:t> 1-100 </a:t>
            </a:r>
            <a:r>
              <a:rPr lang="en-US" sz="1600" dirty="0" err="1">
                <a:solidFill>
                  <a:srgbClr val="000000"/>
                </a:solidFill>
                <a:latin typeface="Arial"/>
                <a:ea typeface="Arial"/>
              </a:rPr>
              <a:t>ที่</a:t>
            </a:r>
            <a:r>
              <a:rPr lang="en-US" sz="1600" dirty="0">
                <a:solidFill>
                  <a:srgbClr val="000000"/>
                </a:solidFill>
                <a:latin typeface="Arial"/>
                <a:ea typeface="Arial"/>
              </a:rPr>
              <a:t> </a:t>
            </a:r>
            <a:r>
              <a:rPr lang="en-US" sz="1600" dirty="0" err="1">
                <a:solidFill>
                  <a:srgbClr val="000000"/>
                </a:solidFill>
                <a:latin typeface="Arial"/>
                <a:ea typeface="Arial"/>
              </a:rPr>
              <a:t>หาร</a:t>
            </a:r>
            <a:r>
              <a:rPr lang="en-US" sz="1600" dirty="0">
                <a:solidFill>
                  <a:srgbClr val="000000"/>
                </a:solidFill>
                <a:latin typeface="Arial"/>
                <a:ea typeface="Arial"/>
              </a:rPr>
              <a:t> 5 </a:t>
            </a:r>
            <a:r>
              <a:rPr lang="en-US" sz="1600" dirty="0" err="1">
                <a:solidFill>
                  <a:srgbClr val="000000"/>
                </a:solidFill>
                <a:latin typeface="Arial"/>
                <a:ea typeface="Arial"/>
              </a:rPr>
              <a:t>ลงตัว</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1214414" y="444960"/>
            <a:ext cx="7617106" cy="572040"/>
          </a:xfrm>
          <a:prstGeom prst="rect">
            <a:avLst/>
          </a:prstGeom>
          <a:noFill/>
          <a:ln>
            <a:noFill/>
          </a:ln>
        </p:spPr>
        <p:txBody>
          <a:bodyPr lIns="90000" tIns="91440" rIns="90000" bIns="91440"/>
          <a:lstStyle/>
          <a:p>
            <a:r>
              <a:rPr lang="en-US" sz="2800" dirty="0">
                <a:solidFill>
                  <a:srgbClr val="000000"/>
                </a:solidFill>
                <a:latin typeface="Arial"/>
                <a:ea typeface="Arial"/>
              </a:rPr>
              <a:t>Workshop JavaScript 2</a:t>
            </a:r>
            <a:endParaRPr dirty="0"/>
          </a:p>
          <a:p>
            <a:pPr>
              <a:lnSpc>
                <a:spcPct val="115000"/>
              </a:lnSpc>
            </a:pPr>
            <a:endParaRPr dirty="0"/>
          </a:p>
        </p:txBody>
      </p:sp>
      <p:sp>
        <p:nvSpPr>
          <p:cNvPr id="144" name="CustomShape 2"/>
          <p:cNvSpPr/>
          <p:nvPr/>
        </p:nvSpPr>
        <p:spPr>
          <a:xfrm>
            <a:off x="1142976" y="1152360"/>
            <a:ext cx="7688544" cy="3415680"/>
          </a:xfrm>
          <a:prstGeom prst="rect">
            <a:avLst/>
          </a:prstGeom>
          <a:noFill/>
          <a:ln>
            <a:noFill/>
          </a:ln>
        </p:spPr>
        <p:txBody>
          <a:bodyPr lIns="90000" tIns="91440" rIns="90000" bIns="91440"/>
          <a:lstStyle/>
          <a:p>
            <a:pPr>
              <a:lnSpc>
                <a:spcPct val="115000"/>
              </a:lnSpc>
            </a:pPr>
            <a:r>
              <a:rPr lang="en-US" sz="2400" dirty="0" err="1">
                <a:solidFill>
                  <a:srgbClr val="000000"/>
                </a:solidFill>
                <a:latin typeface="Arial"/>
                <a:ea typeface="Arial"/>
              </a:rPr>
              <a:t>ให้หาว่ามีในหน้า</a:t>
            </a:r>
            <a:r>
              <a:rPr lang="en-US" sz="2400" dirty="0">
                <a:solidFill>
                  <a:srgbClr val="000000"/>
                </a:solidFill>
                <a:latin typeface="Arial"/>
                <a:ea typeface="Arial"/>
              </a:rPr>
              <a:t> </a:t>
            </a:r>
            <a:r>
              <a:rPr lang="en-US" sz="2400" dirty="0">
                <a:solidFill>
                  <a:srgbClr val="000000"/>
                </a:solidFill>
                <a:latin typeface="Times New Roman"/>
                <a:ea typeface="Times New Roman"/>
              </a:rPr>
              <a:t>page </a:t>
            </a:r>
            <a:r>
              <a:rPr lang="en-US" sz="2400" dirty="0" err="1">
                <a:solidFill>
                  <a:srgbClr val="000000"/>
                </a:solidFill>
                <a:latin typeface="Arial"/>
                <a:ea typeface="Arial"/>
              </a:rPr>
              <a:t>ประกอบด้วย</a:t>
            </a:r>
            <a:r>
              <a:rPr lang="en-US" sz="2400" dirty="0">
                <a:solidFill>
                  <a:srgbClr val="000000"/>
                </a:solidFill>
                <a:latin typeface="Arial"/>
                <a:ea typeface="Arial"/>
              </a:rPr>
              <a:t> </a:t>
            </a:r>
            <a:r>
              <a:rPr lang="en-US" sz="2400" dirty="0">
                <a:solidFill>
                  <a:srgbClr val="000000"/>
                </a:solidFill>
                <a:latin typeface="Times New Roman"/>
                <a:ea typeface="Times New Roman"/>
              </a:rPr>
              <a:t>tag &lt;p&gt; </a:t>
            </a:r>
            <a:r>
              <a:rPr lang="en-US" sz="2400" dirty="0" err="1">
                <a:solidFill>
                  <a:srgbClr val="000000"/>
                </a:solidFill>
                <a:latin typeface="Arial"/>
                <a:ea typeface="Arial"/>
              </a:rPr>
              <a:t>จำนวนเท่าไหร่</a:t>
            </a:r>
            <a:r>
              <a:rPr lang="en-US" sz="2400" dirty="0">
                <a:solidFill>
                  <a:srgbClr val="000000"/>
                </a:solidFill>
                <a:latin typeface="Arial"/>
                <a:ea typeface="Arial"/>
              </a:rPr>
              <a:t> </a:t>
            </a:r>
            <a:r>
              <a:rPr lang="en-US" sz="2400" dirty="0" err="1">
                <a:solidFill>
                  <a:srgbClr val="000000"/>
                </a:solidFill>
                <a:latin typeface="Arial"/>
                <a:ea typeface="Arial"/>
              </a:rPr>
              <a:t>และ</a:t>
            </a:r>
            <a:r>
              <a:rPr lang="en-US" sz="2400" dirty="0">
                <a:solidFill>
                  <a:srgbClr val="000000"/>
                </a:solidFill>
                <a:latin typeface="Arial"/>
                <a:ea typeface="Arial"/>
              </a:rPr>
              <a:t> </a:t>
            </a:r>
            <a:r>
              <a:rPr lang="en-US" sz="2400" dirty="0" err="1">
                <a:solidFill>
                  <a:srgbClr val="000000"/>
                </a:solidFill>
                <a:latin typeface="Arial"/>
                <a:ea typeface="Arial"/>
              </a:rPr>
              <a:t>นำข้อคววามใน</a:t>
            </a:r>
            <a:r>
              <a:rPr lang="en-US" sz="2400" dirty="0">
                <a:solidFill>
                  <a:srgbClr val="000000"/>
                </a:solidFill>
                <a:latin typeface="Arial"/>
                <a:ea typeface="Arial"/>
              </a:rPr>
              <a:t> </a:t>
            </a:r>
            <a:r>
              <a:rPr lang="en-US" sz="2400" dirty="0">
                <a:solidFill>
                  <a:srgbClr val="000000"/>
                </a:solidFill>
                <a:latin typeface="Times New Roman"/>
                <a:ea typeface="Times New Roman"/>
              </a:rPr>
              <a:t>tag &lt;p&gt; </a:t>
            </a:r>
            <a:r>
              <a:rPr lang="en-US" sz="2400" dirty="0" err="1">
                <a:solidFill>
                  <a:srgbClr val="000000"/>
                </a:solidFill>
                <a:latin typeface="Arial"/>
                <a:ea typeface="Arial"/>
              </a:rPr>
              <a:t>ตัวแรกออกมาแสดง</a:t>
            </a:r>
            <a:endParaRPr sz="2400" dirty="0"/>
          </a:p>
          <a:p>
            <a:pPr>
              <a:lnSpc>
                <a:spcPct val="115000"/>
              </a:lnSpc>
            </a:pPr>
            <a:r>
              <a:rPr lang="en-US" sz="2400" dirty="0" err="1">
                <a:solidFill>
                  <a:srgbClr val="000000"/>
                </a:solidFill>
                <a:latin typeface="Arial"/>
                <a:ea typeface="Arial"/>
              </a:rPr>
              <a:t>ให้สร้างช่องเพื่อกรอกข้อมูล</a:t>
            </a:r>
            <a:r>
              <a:rPr lang="en-US" sz="2400" dirty="0">
                <a:solidFill>
                  <a:srgbClr val="000000"/>
                </a:solidFill>
                <a:latin typeface="Arial"/>
                <a:ea typeface="Arial"/>
              </a:rPr>
              <a:t> </a:t>
            </a:r>
            <a:r>
              <a:rPr lang="en-US" sz="2400" dirty="0" err="1">
                <a:solidFill>
                  <a:srgbClr val="000000"/>
                </a:solidFill>
                <a:latin typeface="Arial"/>
                <a:ea typeface="Arial"/>
              </a:rPr>
              <a:t>ชื่อ</a:t>
            </a:r>
            <a:r>
              <a:rPr lang="en-US" sz="2400" dirty="0">
                <a:solidFill>
                  <a:srgbClr val="000000"/>
                </a:solidFill>
                <a:latin typeface="Arial"/>
                <a:ea typeface="Arial"/>
              </a:rPr>
              <a:t> </a:t>
            </a:r>
            <a:r>
              <a:rPr lang="en-US" sz="2400" dirty="0" err="1">
                <a:solidFill>
                  <a:srgbClr val="000000"/>
                </a:solidFill>
                <a:latin typeface="Arial"/>
                <a:ea typeface="Arial"/>
              </a:rPr>
              <a:t>นามสกุล</a:t>
            </a:r>
            <a:r>
              <a:rPr lang="en-US" sz="2400" dirty="0">
                <a:solidFill>
                  <a:srgbClr val="000000"/>
                </a:solidFill>
                <a:latin typeface="Arial"/>
                <a:ea typeface="Arial"/>
              </a:rPr>
              <a:t> </a:t>
            </a:r>
            <a:r>
              <a:rPr lang="en-US" sz="2400" dirty="0" err="1">
                <a:solidFill>
                  <a:srgbClr val="000000"/>
                </a:solidFill>
                <a:latin typeface="Arial"/>
                <a:ea typeface="Arial"/>
              </a:rPr>
              <a:t>ชื่อเล่น</a:t>
            </a:r>
            <a:r>
              <a:rPr lang="en-US" sz="2400" dirty="0">
                <a:solidFill>
                  <a:srgbClr val="000000"/>
                </a:solidFill>
                <a:latin typeface="Arial"/>
                <a:ea typeface="Arial"/>
              </a:rPr>
              <a:t> </a:t>
            </a:r>
            <a:r>
              <a:rPr lang="en-US" sz="2400" dirty="0" err="1">
                <a:solidFill>
                  <a:srgbClr val="000000"/>
                </a:solidFill>
                <a:latin typeface="Arial"/>
                <a:ea typeface="Arial"/>
              </a:rPr>
              <a:t>เบอโทรศัพท์</a:t>
            </a:r>
            <a:r>
              <a:rPr lang="en-US" sz="2400" dirty="0">
                <a:solidFill>
                  <a:srgbClr val="000000"/>
                </a:solidFill>
                <a:latin typeface="Arial"/>
                <a:ea typeface="Arial"/>
              </a:rPr>
              <a:t> </a:t>
            </a:r>
            <a:r>
              <a:rPr lang="en-US" sz="2400" dirty="0" err="1">
                <a:solidFill>
                  <a:srgbClr val="000000"/>
                </a:solidFill>
                <a:latin typeface="Arial"/>
                <a:ea typeface="Arial"/>
              </a:rPr>
              <a:t>เพศ</a:t>
            </a:r>
            <a:r>
              <a:rPr lang="en-US" sz="2400" dirty="0">
                <a:solidFill>
                  <a:srgbClr val="000000"/>
                </a:solidFill>
                <a:latin typeface="Arial"/>
                <a:ea typeface="Arial"/>
              </a:rPr>
              <a:t> </a:t>
            </a:r>
            <a:r>
              <a:rPr lang="en-US" sz="2400" dirty="0" err="1">
                <a:solidFill>
                  <a:srgbClr val="000000"/>
                </a:solidFill>
                <a:latin typeface="Arial"/>
                <a:ea typeface="Arial"/>
              </a:rPr>
              <a:t>อายุ</a:t>
            </a:r>
            <a:r>
              <a:rPr lang="en-US" sz="2400" dirty="0">
                <a:solidFill>
                  <a:srgbClr val="000000"/>
                </a:solidFill>
                <a:latin typeface="Arial"/>
                <a:ea typeface="Arial"/>
              </a:rPr>
              <a:t> </a:t>
            </a:r>
            <a:r>
              <a:rPr lang="en-US" sz="2400" dirty="0" err="1">
                <a:solidFill>
                  <a:srgbClr val="000000"/>
                </a:solidFill>
                <a:latin typeface="Arial"/>
                <a:ea typeface="Arial"/>
              </a:rPr>
              <a:t>แล้วเมื่อทำการกดปุ่ม</a:t>
            </a:r>
            <a:r>
              <a:rPr lang="en-US" sz="2400" dirty="0">
                <a:solidFill>
                  <a:srgbClr val="000000"/>
                </a:solidFill>
                <a:latin typeface="Arial"/>
                <a:ea typeface="Arial"/>
              </a:rPr>
              <a:t> </a:t>
            </a:r>
            <a:r>
              <a:rPr lang="en-US" sz="2400" dirty="0" err="1">
                <a:solidFill>
                  <a:srgbClr val="000000"/>
                </a:solidFill>
                <a:latin typeface="Arial"/>
                <a:ea typeface="Arial"/>
              </a:rPr>
              <a:t>ให้แสดงข้อมูลทั้งหมดอีกครั้ง</a:t>
            </a:r>
            <a:endParaRPr sz="2400" dirty="0"/>
          </a:p>
          <a:p>
            <a:pPr>
              <a:lnSpc>
                <a:spcPct val="115000"/>
              </a:lnSpc>
            </a:pPr>
            <a:r>
              <a:rPr lang="en-US" sz="2400" dirty="0" err="1">
                <a:solidFill>
                  <a:srgbClr val="000000"/>
                </a:solidFill>
                <a:latin typeface="Arial"/>
                <a:ea typeface="Arial"/>
              </a:rPr>
              <a:t>ให้ใช้</a:t>
            </a:r>
            <a:r>
              <a:rPr lang="en-US" sz="2400" dirty="0">
                <a:solidFill>
                  <a:srgbClr val="000000"/>
                </a:solidFill>
                <a:latin typeface="Arial"/>
                <a:ea typeface="Arial"/>
              </a:rPr>
              <a:t> </a:t>
            </a:r>
            <a:r>
              <a:rPr lang="en-US" sz="2400" dirty="0">
                <a:solidFill>
                  <a:srgbClr val="000000"/>
                </a:solidFill>
                <a:latin typeface="Times New Roman"/>
                <a:ea typeface="Times New Roman"/>
              </a:rPr>
              <a:t>event </a:t>
            </a:r>
            <a:r>
              <a:rPr lang="en-US" sz="2400" dirty="0" err="1">
                <a:solidFill>
                  <a:srgbClr val="000000"/>
                </a:solidFill>
                <a:latin typeface="Times New Roman"/>
                <a:ea typeface="Times New Roman"/>
              </a:rPr>
              <a:t>onmouseover</a:t>
            </a:r>
            <a:r>
              <a:rPr lang="en-US" sz="2400" dirty="0">
                <a:solidFill>
                  <a:srgbClr val="000000"/>
                </a:solidFill>
                <a:latin typeface="Times New Roman"/>
                <a:ea typeface="Times New Roman"/>
              </a:rPr>
              <a:t> &amp; </a:t>
            </a:r>
            <a:r>
              <a:rPr lang="en-US" sz="2400" dirty="0" err="1">
                <a:solidFill>
                  <a:srgbClr val="000000"/>
                </a:solidFill>
                <a:latin typeface="Times New Roman"/>
                <a:ea typeface="Times New Roman"/>
              </a:rPr>
              <a:t>onmouseout</a:t>
            </a:r>
            <a:r>
              <a:rPr lang="en-US" sz="2400" dirty="0">
                <a:solidFill>
                  <a:srgbClr val="000000"/>
                </a:solidFill>
                <a:latin typeface="Times New Roman"/>
                <a:ea typeface="Times New Roman"/>
              </a:rPr>
              <a:t> </a:t>
            </a:r>
            <a:r>
              <a:rPr lang="en-US" sz="2400" dirty="0" err="1">
                <a:solidFill>
                  <a:srgbClr val="000000"/>
                </a:solidFill>
                <a:latin typeface="Arial"/>
                <a:ea typeface="Arial"/>
              </a:rPr>
              <a:t>โดยเมื่อนำเม้าไปชี้ที่กล่องสีเหลี่ยม</a:t>
            </a:r>
            <a:r>
              <a:rPr lang="en-US" sz="2400" dirty="0">
                <a:solidFill>
                  <a:srgbClr val="000000"/>
                </a:solidFill>
                <a:latin typeface="Arial"/>
                <a:ea typeface="Arial"/>
              </a:rPr>
              <a:t> </a:t>
            </a:r>
            <a:r>
              <a:rPr lang="en-US" sz="2400" dirty="0" err="1">
                <a:solidFill>
                  <a:srgbClr val="000000"/>
                </a:solidFill>
                <a:latin typeface="Arial"/>
                <a:ea typeface="Arial"/>
              </a:rPr>
              <a:t>ข้อความในก่องจะต้องเปลี่ยนสี</a:t>
            </a:r>
            <a:endParaRPr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1142976" y="444960"/>
            <a:ext cx="7688544" cy="572040"/>
          </a:xfrm>
          <a:prstGeom prst="rect">
            <a:avLst/>
          </a:prstGeom>
          <a:noFill/>
          <a:ln>
            <a:noFill/>
          </a:ln>
        </p:spPr>
        <p:txBody>
          <a:bodyPr lIns="90000" tIns="91440" rIns="90000" bIns="91440"/>
          <a:lstStyle/>
          <a:p>
            <a:r>
              <a:rPr lang="en-US" sz="2800" dirty="0">
                <a:solidFill>
                  <a:srgbClr val="000000"/>
                </a:solidFill>
                <a:latin typeface="Arial"/>
                <a:ea typeface="Arial"/>
              </a:rPr>
              <a:t>Workshop JavaScript 3</a:t>
            </a:r>
            <a:endParaRPr dirty="0"/>
          </a:p>
          <a:p>
            <a:endParaRPr dirty="0"/>
          </a:p>
          <a:p>
            <a:pPr>
              <a:lnSpc>
                <a:spcPct val="115000"/>
              </a:lnSpc>
            </a:pPr>
            <a:endParaRPr dirty="0"/>
          </a:p>
        </p:txBody>
      </p:sp>
      <p:sp>
        <p:nvSpPr>
          <p:cNvPr id="146" name="CustomShape 2"/>
          <p:cNvSpPr/>
          <p:nvPr/>
        </p:nvSpPr>
        <p:spPr>
          <a:xfrm>
            <a:off x="1214414" y="1152360"/>
            <a:ext cx="7617106" cy="3415680"/>
          </a:xfrm>
          <a:prstGeom prst="rect">
            <a:avLst/>
          </a:prstGeom>
          <a:noFill/>
          <a:ln>
            <a:noFill/>
          </a:ln>
        </p:spPr>
        <p:txBody>
          <a:bodyPr lIns="90000" tIns="91440" rIns="90000" bIns="91440"/>
          <a:lstStyle/>
          <a:p>
            <a:pPr>
              <a:lnSpc>
                <a:spcPct val="100000"/>
              </a:lnSpc>
            </a:pPr>
            <a:r>
              <a:rPr lang="en-US" sz="2000" dirty="0" err="1">
                <a:solidFill>
                  <a:srgbClr val="000000"/>
                </a:solidFill>
                <a:latin typeface="Arial"/>
                <a:ea typeface="Arial"/>
              </a:rPr>
              <a:t>ให้ใช้</a:t>
            </a:r>
            <a:r>
              <a:rPr lang="en-US" sz="2000" dirty="0">
                <a:solidFill>
                  <a:srgbClr val="000000"/>
                </a:solidFill>
                <a:latin typeface="Arial"/>
                <a:ea typeface="Arial"/>
              </a:rPr>
              <a:t> </a:t>
            </a:r>
            <a:r>
              <a:rPr lang="en-US" sz="2000" dirty="0">
                <a:solidFill>
                  <a:srgbClr val="000000"/>
                </a:solidFill>
                <a:latin typeface="Times New Roman"/>
                <a:ea typeface="Times New Roman"/>
              </a:rPr>
              <a:t>JSON </a:t>
            </a:r>
            <a:r>
              <a:rPr lang="en-US" sz="2000" dirty="0" err="1">
                <a:solidFill>
                  <a:srgbClr val="000000"/>
                </a:solidFill>
                <a:latin typeface="Arial"/>
                <a:ea typeface="Arial"/>
              </a:rPr>
              <a:t>ในการเก็บข้อมูเหล่านี้</a:t>
            </a:r>
            <a:r>
              <a:rPr lang="en-US" sz="2000" dirty="0">
                <a:solidFill>
                  <a:srgbClr val="000000"/>
                </a:solidFill>
                <a:latin typeface="Arial"/>
                <a:ea typeface="Arial"/>
              </a:rPr>
              <a:t> </a:t>
            </a:r>
            <a:endParaRPr sz="2000" dirty="0"/>
          </a:p>
          <a:p>
            <a:pPr>
              <a:lnSpc>
                <a:spcPct val="100000"/>
              </a:lnSpc>
            </a:pPr>
            <a:r>
              <a:rPr lang="en-US" sz="2000" dirty="0">
                <a:solidFill>
                  <a:srgbClr val="000000"/>
                </a:solidFill>
                <a:latin typeface="Times New Roman"/>
                <a:ea typeface="Times New Roman"/>
              </a:rPr>
              <a:t> </a:t>
            </a:r>
            <a:r>
              <a:rPr lang="en-US" sz="2000" dirty="0" err="1">
                <a:solidFill>
                  <a:srgbClr val="000000"/>
                </a:solidFill>
                <a:latin typeface="Arial"/>
                <a:ea typeface="Arial"/>
              </a:rPr>
              <a:t>วันอาทิตย์</a:t>
            </a:r>
            <a:r>
              <a:rPr lang="en-US" sz="2000" dirty="0">
                <a:solidFill>
                  <a:srgbClr val="000000"/>
                </a:solidFill>
                <a:latin typeface="Arial"/>
                <a:ea typeface="Arial"/>
              </a:rPr>
              <a:t> </a:t>
            </a:r>
            <a:r>
              <a:rPr lang="en-US" sz="2000" dirty="0">
                <a:solidFill>
                  <a:srgbClr val="000000"/>
                </a:solidFill>
                <a:latin typeface="Times New Roman"/>
                <a:ea typeface="Times New Roman"/>
              </a:rPr>
              <a:t>: </a:t>
            </a:r>
            <a:r>
              <a:rPr lang="en-US" sz="2000" dirty="0" err="1">
                <a:solidFill>
                  <a:srgbClr val="000000"/>
                </a:solidFill>
                <a:latin typeface="Arial"/>
                <a:ea typeface="Arial"/>
              </a:rPr>
              <a:t>ส้ม</a:t>
            </a:r>
            <a:r>
              <a:rPr lang="en-US" sz="2000" dirty="0">
                <a:solidFill>
                  <a:srgbClr val="000000"/>
                </a:solidFill>
                <a:latin typeface="Arial"/>
                <a:ea typeface="Arial"/>
              </a:rPr>
              <a:t> </a:t>
            </a:r>
            <a:r>
              <a:rPr lang="en-US" sz="2000" dirty="0">
                <a:solidFill>
                  <a:srgbClr val="000000"/>
                </a:solidFill>
                <a:latin typeface="Times New Roman"/>
                <a:ea typeface="Times New Roman"/>
              </a:rPr>
              <a:t>, </a:t>
            </a:r>
            <a:r>
              <a:rPr lang="en-US" sz="2000" dirty="0" err="1">
                <a:solidFill>
                  <a:srgbClr val="000000"/>
                </a:solidFill>
                <a:latin typeface="Arial"/>
                <a:ea typeface="Arial"/>
              </a:rPr>
              <a:t>แดง</a:t>
            </a:r>
            <a:endParaRPr sz="2000" dirty="0"/>
          </a:p>
          <a:p>
            <a:pPr>
              <a:lnSpc>
                <a:spcPct val="100000"/>
              </a:lnSpc>
            </a:pPr>
            <a:r>
              <a:rPr lang="en-US" sz="2000" dirty="0">
                <a:solidFill>
                  <a:srgbClr val="000000"/>
                </a:solidFill>
                <a:latin typeface="Times New Roman"/>
                <a:ea typeface="Times New Roman"/>
              </a:rPr>
              <a:t> </a:t>
            </a:r>
            <a:r>
              <a:rPr lang="en-US" sz="2000" dirty="0" err="1">
                <a:solidFill>
                  <a:srgbClr val="000000"/>
                </a:solidFill>
                <a:latin typeface="Arial"/>
                <a:ea typeface="Arial"/>
              </a:rPr>
              <a:t>จันทร์</a:t>
            </a:r>
            <a:r>
              <a:rPr lang="en-US" sz="2000" dirty="0">
                <a:solidFill>
                  <a:srgbClr val="000000"/>
                </a:solidFill>
                <a:latin typeface="Arial"/>
                <a:ea typeface="Arial"/>
              </a:rPr>
              <a:t> </a:t>
            </a:r>
            <a:r>
              <a:rPr lang="en-US" sz="2000" dirty="0">
                <a:solidFill>
                  <a:srgbClr val="000000"/>
                </a:solidFill>
                <a:latin typeface="Times New Roman"/>
                <a:ea typeface="Times New Roman"/>
              </a:rPr>
              <a:t>: </a:t>
            </a:r>
            <a:r>
              <a:rPr lang="en-US" sz="2000" dirty="0" err="1">
                <a:solidFill>
                  <a:srgbClr val="000000"/>
                </a:solidFill>
                <a:latin typeface="Arial"/>
                <a:ea typeface="Arial"/>
              </a:rPr>
              <a:t>ขาว</a:t>
            </a:r>
            <a:endParaRPr sz="2000" dirty="0"/>
          </a:p>
          <a:p>
            <a:pPr>
              <a:lnSpc>
                <a:spcPct val="100000"/>
              </a:lnSpc>
            </a:pPr>
            <a:r>
              <a:rPr lang="en-US" sz="2000" dirty="0">
                <a:solidFill>
                  <a:srgbClr val="000000"/>
                </a:solidFill>
                <a:latin typeface="Times New Roman"/>
                <a:ea typeface="Times New Roman"/>
              </a:rPr>
              <a:t> </a:t>
            </a:r>
            <a:r>
              <a:rPr lang="en-US" sz="2000" dirty="0" err="1">
                <a:solidFill>
                  <a:srgbClr val="000000"/>
                </a:solidFill>
                <a:latin typeface="Arial"/>
                <a:ea typeface="Arial"/>
              </a:rPr>
              <a:t>อังคาร</a:t>
            </a:r>
            <a:r>
              <a:rPr lang="en-US" sz="2000" dirty="0">
                <a:solidFill>
                  <a:srgbClr val="000000"/>
                </a:solidFill>
                <a:latin typeface="Arial"/>
                <a:ea typeface="Arial"/>
              </a:rPr>
              <a:t> </a:t>
            </a:r>
            <a:r>
              <a:rPr lang="en-US" sz="2000" dirty="0">
                <a:solidFill>
                  <a:srgbClr val="000000"/>
                </a:solidFill>
                <a:latin typeface="Times New Roman"/>
                <a:ea typeface="Times New Roman"/>
              </a:rPr>
              <a:t>: </a:t>
            </a:r>
            <a:r>
              <a:rPr lang="en-US" sz="2000" dirty="0" err="1">
                <a:solidFill>
                  <a:srgbClr val="000000"/>
                </a:solidFill>
                <a:latin typeface="Arial"/>
                <a:ea typeface="Arial"/>
              </a:rPr>
              <a:t>ชมพู</a:t>
            </a:r>
            <a:r>
              <a:rPr lang="en-US" sz="2000" dirty="0">
                <a:solidFill>
                  <a:srgbClr val="000000"/>
                </a:solidFill>
                <a:latin typeface="Times New Roman"/>
                <a:ea typeface="Times New Roman"/>
              </a:rPr>
              <a:t>, </a:t>
            </a:r>
            <a:r>
              <a:rPr lang="en-US" sz="2000" dirty="0" err="1">
                <a:solidFill>
                  <a:srgbClr val="000000"/>
                </a:solidFill>
                <a:latin typeface="Arial"/>
                <a:ea typeface="Arial"/>
              </a:rPr>
              <a:t>ม่วง</a:t>
            </a:r>
            <a:r>
              <a:rPr lang="en-US" sz="2000" dirty="0">
                <a:solidFill>
                  <a:srgbClr val="000000"/>
                </a:solidFill>
                <a:latin typeface="Arial"/>
                <a:ea typeface="Arial"/>
              </a:rPr>
              <a:t> </a:t>
            </a:r>
            <a:r>
              <a:rPr lang="en-US" sz="2000" dirty="0">
                <a:solidFill>
                  <a:srgbClr val="000000"/>
                </a:solidFill>
                <a:latin typeface="Times New Roman"/>
                <a:ea typeface="Times New Roman"/>
              </a:rPr>
              <a:t>, </a:t>
            </a:r>
            <a:r>
              <a:rPr lang="en-US" sz="2000" dirty="0" err="1">
                <a:solidFill>
                  <a:srgbClr val="000000"/>
                </a:solidFill>
                <a:latin typeface="Arial"/>
                <a:ea typeface="Arial"/>
              </a:rPr>
              <a:t>แดง</a:t>
            </a:r>
            <a:endParaRPr sz="2000" dirty="0"/>
          </a:p>
          <a:p>
            <a:pPr>
              <a:lnSpc>
                <a:spcPct val="100000"/>
              </a:lnSpc>
            </a:pPr>
            <a:r>
              <a:rPr lang="en-US" sz="2000" dirty="0">
                <a:solidFill>
                  <a:srgbClr val="000000"/>
                </a:solidFill>
                <a:latin typeface="Times New Roman"/>
                <a:ea typeface="Times New Roman"/>
              </a:rPr>
              <a:t> </a:t>
            </a:r>
            <a:r>
              <a:rPr lang="en-US" sz="2000" dirty="0" err="1">
                <a:solidFill>
                  <a:srgbClr val="000000"/>
                </a:solidFill>
                <a:latin typeface="Arial"/>
                <a:ea typeface="Arial"/>
              </a:rPr>
              <a:t>พุธ</a:t>
            </a:r>
            <a:r>
              <a:rPr lang="en-US" sz="2000" dirty="0">
                <a:solidFill>
                  <a:srgbClr val="000000"/>
                </a:solidFill>
                <a:latin typeface="Arial"/>
                <a:ea typeface="Arial"/>
              </a:rPr>
              <a:t> </a:t>
            </a:r>
            <a:r>
              <a:rPr lang="en-US" sz="2000" dirty="0">
                <a:solidFill>
                  <a:srgbClr val="000000"/>
                </a:solidFill>
                <a:latin typeface="Times New Roman"/>
                <a:ea typeface="Times New Roman"/>
              </a:rPr>
              <a:t>: </a:t>
            </a:r>
            <a:r>
              <a:rPr lang="en-US" sz="2000" dirty="0" err="1">
                <a:solidFill>
                  <a:srgbClr val="000000"/>
                </a:solidFill>
                <a:latin typeface="Arial"/>
                <a:ea typeface="Arial"/>
              </a:rPr>
              <a:t>เขียว</a:t>
            </a:r>
            <a:endParaRPr sz="2000" dirty="0"/>
          </a:p>
          <a:p>
            <a:pPr>
              <a:lnSpc>
                <a:spcPct val="100000"/>
              </a:lnSpc>
            </a:pPr>
            <a:r>
              <a:rPr lang="en-US" sz="2000" dirty="0">
                <a:solidFill>
                  <a:srgbClr val="000000"/>
                </a:solidFill>
                <a:latin typeface="Times New Roman"/>
                <a:ea typeface="Times New Roman"/>
              </a:rPr>
              <a:t> </a:t>
            </a:r>
            <a:r>
              <a:rPr lang="en-US" sz="2000" dirty="0" err="1">
                <a:solidFill>
                  <a:srgbClr val="000000"/>
                </a:solidFill>
                <a:latin typeface="Arial"/>
                <a:ea typeface="Arial"/>
              </a:rPr>
              <a:t>พฤหัส</a:t>
            </a:r>
            <a:r>
              <a:rPr lang="en-US" sz="2000" dirty="0">
                <a:solidFill>
                  <a:srgbClr val="000000"/>
                </a:solidFill>
                <a:latin typeface="Arial"/>
                <a:ea typeface="Arial"/>
              </a:rPr>
              <a:t> </a:t>
            </a:r>
            <a:r>
              <a:rPr lang="en-US" sz="2000" dirty="0">
                <a:solidFill>
                  <a:srgbClr val="000000"/>
                </a:solidFill>
                <a:latin typeface="Times New Roman"/>
                <a:ea typeface="Times New Roman"/>
              </a:rPr>
              <a:t>: </a:t>
            </a:r>
            <a:r>
              <a:rPr lang="en-US" sz="2000" dirty="0" err="1">
                <a:solidFill>
                  <a:srgbClr val="000000"/>
                </a:solidFill>
                <a:latin typeface="Arial"/>
                <a:ea typeface="Arial"/>
              </a:rPr>
              <a:t>เหลือง</a:t>
            </a:r>
            <a:endParaRPr sz="2000" dirty="0"/>
          </a:p>
          <a:p>
            <a:pPr>
              <a:lnSpc>
                <a:spcPct val="100000"/>
              </a:lnSpc>
            </a:pPr>
            <a:r>
              <a:rPr lang="en-US" sz="2000" dirty="0">
                <a:solidFill>
                  <a:srgbClr val="000000"/>
                </a:solidFill>
                <a:latin typeface="Times New Roman"/>
                <a:ea typeface="Times New Roman"/>
              </a:rPr>
              <a:t> </a:t>
            </a:r>
            <a:r>
              <a:rPr lang="en-US" sz="2000" dirty="0" err="1">
                <a:solidFill>
                  <a:srgbClr val="000000"/>
                </a:solidFill>
                <a:latin typeface="Arial"/>
                <a:ea typeface="Arial"/>
              </a:rPr>
              <a:t>ศุกร์</a:t>
            </a:r>
            <a:r>
              <a:rPr lang="en-US" sz="2000" dirty="0">
                <a:solidFill>
                  <a:srgbClr val="000000"/>
                </a:solidFill>
                <a:latin typeface="Arial"/>
                <a:ea typeface="Arial"/>
              </a:rPr>
              <a:t> </a:t>
            </a:r>
            <a:r>
              <a:rPr lang="en-US" sz="2000" dirty="0">
                <a:solidFill>
                  <a:srgbClr val="000000"/>
                </a:solidFill>
                <a:latin typeface="Times New Roman"/>
                <a:ea typeface="Times New Roman"/>
              </a:rPr>
              <a:t>: </a:t>
            </a:r>
            <a:r>
              <a:rPr lang="en-US" sz="2000" dirty="0" err="1">
                <a:solidFill>
                  <a:srgbClr val="000000"/>
                </a:solidFill>
                <a:latin typeface="Arial"/>
                <a:ea typeface="Arial"/>
              </a:rPr>
              <a:t>น้ำเงิน</a:t>
            </a:r>
            <a:endParaRPr sz="2000" dirty="0"/>
          </a:p>
          <a:p>
            <a:pPr>
              <a:lnSpc>
                <a:spcPct val="100000"/>
              </a:lnSpc>
            </a:pPr>
            <a:r>
              <a:rPr lang="en-US" sz="2000" dirty="0">
                <a:solidFill>
                  <a:srgbClr val="000000"/>
                </a:solidFill>
                <a:latin typeface="Times New Roman"/>
                <a:ea typeface="Times New Roman"/>
              </a:rPr>
              <a:t> </a:t>
            </a:r>
            <a:r>
              <a:rPr lang="en-US" sz="2000" dirty="0" err="1">
                <a:solidFill>
                  <a:srgbClr val="000000"/>
                </a:solidFill>
                <a:latin typeface="Arial"/>
                <a:ea typeface="Arial"/>
              </a:rPr>
              <a:t>เสาร์</a:t>
            </a:r>
            <a:r>
              <a:rPr lang="en-US" sz="2000" dirty="0">
                <a:solidFill>
                  <a:srgbClr val="000000"/>
                </a:solidFill>
                <a:latin typeface="Arial"/>
                <a:ea typeface="Arial"/>
              </a:rPr>
              <a:t> </a:t>
            </a:r>
            <a:r>
              <a:rPr lang="en-US" sz="2000" dirty="0">
                <a:solidFill>
                  <a:srgbClr val="000000"/>
                </a:solidFill>
                <a:latin typeface="Times New Roman"/>
                <a:ea typeface="Times New Roman"/>
              </a:rPr>
              <a:t>: </a:t>
            </a:r>
            <a:r>
              <a:rPr lang="en-US" sz="2000" dirty="0" err="1">
                <a:solidFill>
                  <a:srgbClr val="000000"/>
                </a:solidFill>
                <a:latin typeface="Arial"/>
                <a:ea typeface="Arial"/>
              </a:rPr>
              <a:t>ดำ</a:t>
            </a:r>
            <a:endParaRPr sz="2000" dirty="0"/>
          </a:p>
          <a:p>
            <a:pPr>
              <a:lnSpc>
                <a:spcPct val="100000"/>
              </a:lnSpc>
            </a:pPr>
            <a:r>
              <a:rPr lang="en-US" sz="2000" dirty="0" err="1">
                <a:solidFill>
                  <a:srgbClr val="000000"/>
                </a:solidFill>
                <a:latin typeface="Arial"/>
                <a:ea typeface="Arial"/>
              </a:rPr>
              <a:t>ให้ใช้</a:t>
            </a:r>
            <a:r>
              <a:rPr lang="en-US" sz="2000" dirty="0">
                <a:solidFill>
                  <a:srgbClr val="000000"/>
                </a:solidFill>
                <a:latin typeface="Arial"/>
                <a:ea typeface="Arial"/>
              </a:rPr>
              <a:t> </a:t>
            </a:r>
            <a:r>
              <a:rPr lang="en-US" sz="2000" dirty="0">
                <a:solidFill>
                  <a:srgbClr val="000000"/>
                </a:solidFill>
                <a:latin typeface="Times New Roman"/>
                <a:ea typeface="Times New Roman"/>
              </a:rPr>
              <a:t>JSON </a:t>
            </a:r>
            <a:r>
              <a:rPr lang="en-US" sz="2000" dirty="0" err="1">
                <a:solidFill>
                  <a:srgbClr val="000000"/>
                </a:solidFill>
                <a:latin typeface="Arial"/>
                <a:ea typeface="Arial"/>
              </a:rPr>
              <a:t>ในการเก็บข้อมูเหล่านี้</a:t>
            </a:r>
            <a:r>
              <a:rPr lang="en-US" sz="2000" dirty="0">
                <a:solidFill>
                  <a:srgbClr val="000000"/>
                </a:solidFill>
                <a:latin typeface="Arial"/>
                <a:ea typeface="Arial"/>
              </a:rPr>
              <a:t> </a:t>
            </a:r>
            <a:endParaRPr sz="2000" dirty="0"/>
          </a:p>
          <a:p>
            <a:pPr>
              <a:lnSpc>
                <a:spcPct val="100000"/>
              </a:lnSpc>
            </a:pPr>
            <a:r>
              <a:rPr lang="en-US" sz="2000" dirty="0">
                <a:solidFill>
                  <a:srgbClr val="000000"/>
                </a:solidFill>
                <a:latin typeface="Times New Roman"/>
                <a:ea typeface="Times New Roman"/>
              </a:rPr>
              <a:t> manager --&gt; name, </a:t>
            </a:r>
            <a:r>
              <a:rPr lang="en-US" sz="2000" dirty="0" err="1">
                <a:solidFill>
                  <a:srgbClr val="000000"/>
                </a:solidFill>
                <a:latin typeface="Times New Roman"/>
                <a:ea typeface="Times New Roman"/>
              </a:rPr>
              <a:t>lastname</a:t>
            </a:r>
            <a:r>
              <a:rPr lang="en-US" sz="2000" dirty="0">
                <a:solidFill>
                  <a:srgbClr val="000000"/>
                </a:solidFill>
                <a:latin typeface="Times New Roman"/>
                <a:ea typeface="Times New Roman"/>
              </a:rPr>
              <a:t>, age, salary (1 </a:t>
            </a:r>
            <a:r>
              <a:rPr lang="en-US" sz="2000" dirty="0" err="1">
                <a:solidFill>
                  <a:srgbClr val="000000"/>
                </a:solidFill>
                <a:latin typeface="Arial"/>
                <a:ea typeface="Arial"/>
              </a:rPr>
              <a:t>คน</a:t>
            </a:r>
            <a:r>
              <a:rPr lang="en-US" sz="2000" dirty="0">
                <a:solidFill>
                  <a:srgbClr val="000000"/>
                </a:solidFill>
                <a:latin typeface="Times New Roman"/>
                <a:ea typeface="Times New Roman"/>
              </a:rPr>
              <a:t>)</a:t>
            </a:r>
            <a:endParaRPr sz="2000" dirty="0"/>
          </a:p>
          <a:p>
            <a:pPr>
              <a:lnSpc>
                <a:spcPct val="100000"/>
              </a:lnSpc>
            </a:pPr>
            <a:r>
              <a:rPr lang="en-US" sz="2000" dirty="0">
                <a:solidFill>
                  <a:srgbClr val="000000"/>
                </a:solidFill>
                <a:latin typeface="Times New Roman"/>
                <a:ea typeface="Times New Roman"/>
              </a:rPr>
              <a:t> employees --&gt; name, </a:t>
            </a:r>
            <a:r>
              <a:rPr lang="en-US" sz="2000" dirty="0" err="1">
                <a:solidFill>
                  <a:srgbClr val="000000"/>
                </a:solidFill>
                <a:latin typeface="Times New Roman"/>
                <a:ea typeface="Times New Roman"/>
              </a:rPr>
              <a:t>lastname</a:t>
            </a:r>
            <a:r>
              <a:rPr lang="en-US" sz="2000" dirty="0">
                <a:solidFill>
                  <a:srgbClr val="000000"/>
                </a:solidFill>
                <a:latin typeface="Times New Roman"/>
                <a:ea typeface="Times New Roman"/>
              </a:rPr>
              <a:t>, age, salary (5 </a:t>
            </a:r>
            <a:r>
              <a:rPr lang="en-US" sz="2000" dirty="0" err="1">
                <a:solidFill>
                  <a:srgbClr val="000000"/>
                </a:solidFill>
                <a:latin typeface="Arial"/>
                <a:ea typeface="Arial"/>
              </a:rPr>
              <a:t>คน</a:t>
            </a:r>
            <a:r>
              <a:rPr lang="en-US" sz="2000" dirty="0">
                <a:solidFill>
                  <a:srgbClr val="000000"/>
                </a:solidFill>
                <a:latin typeface="Times New Roman"/>
                <a:ea typeface="Times New Roman"/>
              </a:rPr>
              <a:t>)</a:t>
            </a:r>
            <a:endParaRPr sz="2000" dirty="0"/>
          </a:p>
          <a:p>
            <a:pPr>
              <a:lnSpc>
                <a:spcPct val="100000"/>
              </a:lnSpc>
            </a:pPr>
            <a:endParaRPr sz="2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1142976" y="444960"/>
            <a:ext cx="7688544" cy="572040"/>
          </a:xfrm>
          <a:prstGeom prst="rect">
            <a:avLst/>
          </a:prstGeom>
          <a:noFill/>
          <a:ln>
            <a:noFill/>
          </a:ln>
        </p:spPr>
        <p:txBody>
          <a:bodyPr lIns="90000" tIns="91440" rIns="90000" bIns="91440"/>
          <a:lstStyle/>
          <a:p>
            <a:pPr>
              <a:lnSpc>
                <a:spcPct val="100000"/>
              </a:lnSpc>
            </a:pPr>
            <a:r>
              <a:rPr lang="en-US" sz="2800" dirty="0">
                <a:solidFill>
                  <a:srgbClr val="000000"/>
                </a:solidFill>
                <a:latin typeface="Arial"/>
                <a:ea typeface="Arial"/>
                <a:cs typeface="+mj-cs"/>
              </a:rPr>
              <a:t>How to Put a JavaScript Into an HTML Page?</a:t>
            </a:r>
            <a:endParaRPr dirty="0">
              <a:cs typeface="+mj-cs"/>
            </a:endParaRPr>
          </a:p>
        </p:txBody>
      </p:sp>
      <p:sp>
        <p:nvSpPr>
          <p:cNvPr id="80" name="CustomShape 2"/>
          <p:cNvSpPr/>
          <p:nvPr/>
        </p:nvSpPr>
        <p:spPr>
          <a:xfrm>
            <a:off x="1214414" y="1152360"/>
            <a:ext cx="7617106" cy="3415680"/>
          </a:xfrm>
          <a:prstGeom prst="rect">
            <a:avLst/>
          </a:prstGeom>
          <a:noFill/>
          <a:ln>
            <a:noFill/>
          </a:ln>
        </p:spPr>
        <p:txBody>
          <a:bodyPr lIns="90000" tIns="91440" rIns="90000" bIns="91440"/>
          <a:lstStyle/>
          <a:p>
            <a:pPr>
              <a:lnSpc>
                <a:spcPct val="100000"/>
              </a:lnSpc>
              <a:buFont typeface="StarSymbol"/>
              <a:buChar char="l"/>
            </a:pPr>
            <a:r>
              <a:rPr lang="en-US" sz="4000" dirty="0">
                <a:solidFill>
                  <a:srgbClr val="595959"/>
                </a:solidFill>
                <a:latin typeface="Arial"/>
                <a:ea typeface="Arial"/>
              </a:rPr>
              <a:t>&lt;html&gt;</a:t>
            </a:r>
            <a:endParaRPr sz="4000" dirty="0"/>
          </a:p>
          <a:p>
            <a:pPr lvl="1">
              <a:lnSpc>
                <a:spcPct val="100000"/>
              </a:lnSpc>
              <a:buFont typeface="StarSymbol"/>
              <a:buChar char="l"/>
            </a:pPr>
            <a:r>
              <a:rPr lang="en-US" sz="2000" dirty="0">
                <a:solidFill>
                  <a:srgbClr val="595959"/>
                </a:solidFill>
                <a:latin typeface="Arial"/>
                <a:ea typeface="Arial"/>
              </a:rPr>
              <a:t>&lt;head&gt;</a:t>
            </a:r>
            <a:endParaRPr sz="4000" dirty="0"/>
          </a:p>
          <a:p>
            <a:pPr lvl="2">
              <a:lnSpc>
                <a:spcPct val="100000"/>
              </a:lnSpc>
              <a:buFont typeface="StarSymbol"/>
              <a:buChar char="■"/>
            </a:pPr>
            <a:r>
              <a:rPr lang="en-US" sz="2000" dirty="0">
                <a:solidFill>
                  <a:srgbClr val="595959"/>
                </a:solidFill>
                <a:latin typeface="Arial"/>
                <a:ea typeface="Arial"/>
              </a:rPr>
              <a:t>&lt;script type="text/</a:t>
            </a:r>
            <a:r>
              <a:rPr lang="en-US" sz="2000" dirty="0" err="1">
                <a:solidFill>
                  <a:srgbClr val="595959"/>
                </a:solidFill>
                <a:latin typeface="Arial"/>
                <a:ea typeface="Arial"/>
              </a:rPr>
              <a:t>javascript</a:t>
            </a:r>
            <a:r>
              <a:rPr lang="en-US" sz="2000" dirty="0">
                <a:solidFill>
                  <a:srgbClr val="595959"/>
                </a:solidFill>
                <a:latin typeface="Arial"/>
                <a:ea typeface="Arial"/>
              </a:rPr>
              <a:t>"&gt;</a:t>
            </a:r>
            <a:endParaRPr sz="4000" dirty="0"/>
          </a:p>
          <a:p>
            <a:pPr lvl="3">
              <a:lnSpc>
                <a:spcPct val="100000"/>
              </a:lnSpc>
              <a:buFont typeface="StarSymbol"/>
              <a:buChar char="l"/>
            </a:pPr>
            <a:r>
              <a:rPr lang="en-US" sz="2000" dirty="0" err="1">
                <a:solidFill>
                  <a:srgbClr val="595959"/>
                </a:solidFill>
                <a:latin typeface="Arial"/>
                <a:ea typeface="Arial"/>
              </a:rPr>
              <a:t>document.write</a:t>
            </a:r>
            <a:r>
              <a:rPr lang="en-US" sz="2000" dirty="0">
                <a:solidFill>
                  <a:srgbClr val="595959"/>
                </a:solidFill>
                <a:latin typeface="Arial"/>
                <a:ea typeface="Arial"/>
              </a:rPr>
              <a:t>("Hello World!")</a:t>
            </a:r>
            <a:endParaRPr sz="4000" dirty="0"/>
          </a:p>
          <a:p>
            <a:pPr lvl="2">
              <a:lnSpc>
                <a:spcPct val="100000"/>
              </a:lnSpc>
              <a:buFont typeface="StarSymbol"/>
              <a:buChar char="■"/>
            </a:pPr>
            <a:r>
              <a:rPr lang="en-US" sz="2000" dirty="0">
                <a:solidFill>
                  <a:srgbClr val="595959"/>
                </a:solidFill>
                <a:latin typeface="Arial"/>
                <a:ea typeface="Arial"/>
              </a:rPr>
              <a:t>&lt;/script&gt;</a:t>
            </a:r>
            <a:endParaRPr sz="4000" dirty="0"/>
          </a:p>
          <a:p>
            <a:pPr lvl="1">
              <a:lnSpc>
                <a:spcPct val="100000"/>
              </a:lnSpc>
              <a:buFont typeface="StarSymbol"/>
              <a:buChar char="l"/>
            </a:pPr>
            <a:r>
              <a:rPr lang="en-US" sz="2000" dirty="0">
                <a:solidFill>
                  <a:srgbClr val="595959"/>
                </a:solidFill>
                <a:latin typeface="Arial"/>
                <a:ea typeface="Arial"/>
              </a:rPr>
              <a:t>&lt;/head&gt;</a:t>
            </a:r>
            <a:endParaRPr sz="4000" dirty="0"/>
          </a:p>
          <a:p>
            <a:pPr>
              <a:lnSpc>
                <a:spcPct val="100000"/>
              </a:lnSpc>
              <a:buFont typeface="StarSymbol"/>
              <a:buChar char="l"/>
            </a:pPr>
            <a:r>
              <a:rPr lang="en-US" sz="2000" dirty="0">
                <a:solidFill>
                  <a:srgbClr val="595959"/>
                </a:solidFill>
                <a:latin typeface="Arial"/>
                <a:ea typeface="Arial"/>
              </a:rPr>
              <a:t>&lt;/html&gt; </a:t>
            </a:r>
            <a:endParaRPr sz="4000" dirty="0"/>
          </a:p>
          <a:p>
            <a:pPr>
              <a:lnSpc>
                <a:spcPct val="100000"/>
              </a:lnSpc>
            </a:pPr>
            <a:endParaRPr sz="4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1071538" y="444960"/>
            <a:ext cx="7759982" cy="572040"/>
          </a:xfrm>
          <a:prstGeom prst="rect">
            <a:avLst/>
          </a:prstGeom>
          <a:noFill/>
          <a:ln>
            <a:noFill/>
          </a:ln>
        </p:spPr>
        <p:txBody>
          <a:bodyPr lIns="90000" tIns="91440" rIns="90000" bIns="91440"/>
          <a:lstStyle/>
          <a:p>
            <a:pPr>
              <a:lnSpc>
                <a:spcPct val="100000"/>
              </a:lnSpc>
            </a:pPr>
            <a:r>
              <a:rPr lang="en-US" sz="2800" dirty="0">
                <a:solidFill>
                  <a:srgbClr val="000000"/>
                </a:solidFill>
                <a:latin typeface="Arial"/>
                <a:ea typeface="Arial"/>
              </a:rPr>
              <a:t>JavaScript Basic Examples</a:t>
            </a:r>
            <a:endParaRPr dirty="0"/>
          </a:p>
        </p:txBody>
      </p:sp>
      <p:sp>
        <p:nvSpPr>
          <p:cNvPr id="84" name="CustomShape 2"/>
          <p:cNvSpPr/>
          <p:nvPr/>
        </p:nvSpPr>
        <p:spPr>
          <a:xfrm>
            <a:off x="1142976" y="1152360"/>
            <a:ext cx="7688544" cy="3415680"/>
          </a:xfrm>
          <a:prstGeom prst="rect">
            <a:avLst/>
          </a:prstGeom>
          <a:noFill/>
          <a:ln>
            <a:noFill/>
          </a:ln>
        </p:spPr>
        <p:txBody>
          <a:bodyPr lIns="90000" tIns="91440" rIns="90000" bIns="91440"/>
          <a:lstStyle/>
          <a:p>
            <a:pPr>
              <a:lnSpc>
                <a:spcPct val="100000"/>
              </a:lnSpc>
            </a:pPr>
            <a:r>
              <a:rPr lang="en-US" sz="3600" dirty="0">
                <a:solidFill>
                  <a:srgbClr val="595959"/>
                </a:solidFill>
                <a:latin typeface="Arial" pitchFamily="34" charset="0"/>
                <a:ea typeface="Arial"/>
                <a:cs typeface="Arial" pitchFamily="34" charset="0"/>
              </a:rPr>
              <a:t>&lt;script&gt;</a:t>
            </a:r>
            <a:endParaRPr sz="3600" dirty="0">
              <a:latin typeface="Arial" pitchFamily="34" charset="0"/>
              <a:cs typeface="Arial" pitchFamily="34" charset="0"/>
            </a:endParaRPr>
          </a:p>
          <a:p>
            <a:pPr>
              <a:lnSpc>
                <a:spcPct val="100000"/>
              </a:lnSpc>
            </a:pPr>
            <a:r>
              <a:rPr lang="en-US" sz="1800" dirty="0" err="1">
                <a:solidFill>
                  <a:srgbClr val="595959"/>
                </a:solidFill>
                <a:latin typeface="Arial" pitchFamily="34" charset="0"/>
                <a:ea typeface="Arial"/>
                <a:cs typeface="Arial" pitchFamily="34" charset="0"/>
              </a:rPr>
              <a:t>document.write</a:t>
            </a:r>
            <a:r>
              <a:rPr lang="en-US" sz="1800" dirty="0">
                <a:solidFill>
                  <a:srgbClr val="595959"/>
                </a:solidFill>
                <a:latin typeface="Arial" pitchFamily="34" charset="0"/>
                <a:ea typeface="Arial"/>
                <a:cs typeface="Arial" pitchFamily="34" charset="0"/>
              </a:rPr>
              <a:t>("Hello World!")</a:t>
            </a:r>
            <a:endParaRPr sz="3600" dirty="0">
              <a:latin typeface="Arial" pitchFamily="34" charset="0"/>
              <a:cs typeface="Arial" pitchFamily="34" charset="0"/>
            </a:endParaRPr>
          </a:p>
          <a:p>
            <a:pPr>
              <a:lnSpc>
                <a:spcPct val="100000"/>
              </a:lnSpc>
            </a:pPr>
            <a:r>
              <a:rPr lang="en-US" sz="1800" dirty="0">
                <a:solidFill>
                  <a:srgbClr val="595959"/>
                </a:solidFill>
                <a:latin typeface="Arial" pitchFamily="34" charset="0"/>
                <a:ea typeface="Arial"/>
                <a:cs typeface="Arial" pitchFamily="34" charset="0"/>
              </a:rPr>
              <a:t>&lt;/script&gt; ⇒ format text with HTML code - heading</a:t>
            </a:r>
            <a:endParaRPr sz="3600" dirty="0">
              <a:latin typeface="Arial" pitchFamily="34" charset="0"/>
              <a:cs typeface="Arial" pitchFamily="34" charset="0"/>
            </a:endParaRPr>
          </a:p>
          <a:p>
            <a:pPr>
              <a:lnSpc>
                <a:spcPct val="100000"/>
              </a:lnSpc>
            </a:pPr>
            <a:r>
              <a:rPr lang="en-US" sz="1800" dirty="0">
                <a:solidFill>
                  <a:srgbClr val="595959"/>
                </a:solidFill>
                <a:latin typeface="Arial" pitchFamily="34" charset="0"/>
                <a:ea typeface="Arial"/>
                <a:cs typeface="Arial" pitchFamily="34" charset="0"/>
              </a:rPr>
              <a:t>---------------------------------------------------------------</a:t>
            </a:r>
            <a:endParaRPr sz="3600" dirty="0">
              <a:latin typeface="Arial" pitchFamily="34" charset="0"/>
              <a:cs typeface="Arial" pitchFamily="34" charset="0"/>
            </a:endParaRPr>
          </a:p>
          <a:p>
            <a:pPr>
              <a:lnSpc>
                <a:spcPct val="100000"/>
              </a:lnSpc>
            </a:pPr>
            <a:r>
              <a:rPr lang="en-US" sz="1800" dirty="0">
                <a:solidFill>
                  <a:srgbClr val="595959"/>
                </a:solidFill>
                <a:latin typeface="Arial" pitchFamily="34" charset="0"/>
                <a:ea typeface="Arial"/>
                <a:cs typeface="Arial" pitchFamily="34" charset="0"/>
              </a:rPr>
              <a:t>&lt;script&gt;</a:t>
            </a:r>
            <a:endParaRPr sz="3600" dirty="0">
              <a:latin typeface="Arial" pitchFamily="34" charset="0"/>
              <a:cs typeface="Arial" pitchFamily="34" charset="0"/>
            </a:endParaRPr>
          </a:p>
          <a:p>
            <a:pPr>
              <a:lnSpc>
                <a:spcPct val="100000"/>
              </a:lnSpc>
            </a:pPr>
            <a:r>
              <a:rPr lang="en-US" sz="1800" dirty="0">
                <a:solidFill>
                  <a:srgbClr val="595959"/>
                </a:solidFill>
                <a:latin typeface="Arial" pitchFamily="34" charset="0"/>
                <a:ea typeface="Arial"/>
                <a:cs typeface="Arial" pitchFamily="34" charset="0"/>
              </a:rPr>
              <a:t>alert("Hello World!")</a:t>
            </a:r>
            <a:endParaRPr sz="3600" dirty="0">
              <a:latin typeface="Arial" pitchFamily="34" charset="0"/>
              <a:cs typeface="Arial" pitchFamily="34" charset="0"/>
            </a:endParaRPr>
          </a:p>
          <a:p>
            <a:pPr>
              <a:lnSpc>
                <a:spcPct val="100000"/>
              </a:lnSpc>
            </a:pPr>
            <a:r>
              <a:rPr lang="en-US" sz="1800" dirty="0">
                <a:solidFill>
                  <a:srgbClr val="595959"/>
                </a:solidFill>
                <a:latin typeface="Arial" pitchFamily="34" charset="0"/>
                <a:ea typeface="Arial"/>
                <a:cs typeface="Arial" pitchFamily="34" charset="0"/>
              </a:rPr>
              <a:t>&lt;/script&gt;</a:t>
            </a:r>
            <a:endParaRPr sz="3600" dirty="0">
              <a:latin typeface="Arial" pitchFamily="34" charset="0"/>
              <a:cs typeface="Arial" pitchFamily="34" charset="0"/>
            </a:endParaRPr>
          </a:p>
          <a:p>
            <a:pPr>
              <a:lnSpc>
                <a:spcPct val="100000"/>
              </a:lnSpc>
            </a:pPr>
            <a:endParaRPr sz="3600" dirty="0">
              <a:latin typeface="Arial" pitchFamily="34" charset="0"/>
              <a:cs typeface="Arial"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1071538" y="444960"/>
            <a:ext cx="7759982" cy="572040"/>
          </a:xfrm>
          <a:prstGeom prst="rect">
            <a:avLst/>
          </a:prstGeom>
          <a:noFill/>
          <a:ln>
            <a:noFill/>
          </a:ln>
        </p:spPr>
        <p:txBody>
          <a:bodyPr lIns="90000" tIns="91440" rIns="90000" bIns="91440"/>
          <a:lstStyle/>
          <a:p>
            <a:pPr>
              <a:lnSpc>
                <a:spcPct val="100000"/>
              </a:lnSpc>
            </a:pPr>
            <a:r>
              <a:rPr lang="en-US" sz="2800" dirty="0">
                <a:solidFill>
                  <a:srgbClr val="000000"/>
                </a:solidFill>
                <a:latin typeface="Arial"/>
                <a:ea typeface="Arial"/>
              </a:rPr>
              <a:t>Example</a:t>
            </a:r>
            <a:endParaRPr dirty="0"/>
          </a:p>
        </p:txBody>
      </p:sp>
      <p:sp>
        <p:nvSpPr>
          <p:cNvPr id="86" name="CustomShape 2"/>
          <p:cNvSpPr/>
          <p:nvPr/>
        </p:nvSpPr>
        <p:spPr>
          <a:xfrm>
            <a:off x="1142976" y="1152360"/>
            <a:ext cx="7688544" cy="3415680"/>
          </a:xfrm>
          <a:prstGeom prst="rect">
            <a:avLst/>
          </a:prstGeom>
          <a:noFill/>
          <a:ln>
            <a:noFill/>
          </a:ln>
        </p:spPr>
        <p:txBody>
          <a:bodyPr lIns="90000" tIns="91440" rIns="90000" bIns="91440"/>
          <a:lstStyle/>
          <a:p>
            <a:pPr>
              <a:lnSpc>
                <a:spcPct val="100000"/>
              </a:lnSpc>
            </a:pPr>
            <a:r>
              <a:rPr lang="en-US" sz="3200" dirty="0">
                <a:solidFill>
                  <a:srgbClr val="595959"/>
                </a:solidFill>
                <a:latin typeface="Arial"/>
                <a:ea typeface="Arial"/>
              </a:rPr>
              <a:t>&lt;script&gt;</a:t>
            </a:r>
            <a:endParaRPr sz="3200" dirty="0"/>
          </a:p>
          <a:p>
            <a:pPr>
              <a:lnSpc>
                <a:spcPct val="100000"/>
              </a:lnSpc>
            </a:pPr>
            <a:r>
              <a:rPr lang="en-US" sz="1600" dirty="0" err="1">
                <a:solidFill>
                  <a:srgbClr val="595959"/>
                </a:solidFill>
                <a:latin typeface="Arial"/>
                <a:ea typeface="Arial"/>
              </a:rPr>
              <a:t>var</a:t>
            </a:r>
            <a:r>
              <a:rPr lang="en-US" sz="1600" dirty="0">
                <a:solidFill>
                  <a:srgbClr val="595959"/>
                </a:solidFill>
                <a:latin typeface="Arial"/>
                <a:ea typeface="Arial"/>
              </a:rPr>
              <a:t> x=“Hello World!”</a:t>
            </a:r>
            <a:endParaRPr sz="3200" dirty="0"/>
          </a:p>
          <a:p>
            <a:pPr>
              <a:lnSpc>
                <a:spcPct val="100000"/>
              </a:lnSpc>
            </a:pPr>
            <a:r>
              <a:rPr lang="en-US" sz="1600" dirty="0" err="1">
                <a:solidFill>
                  <a:srgbClr val="595959"/>
                </a:solidFill>
                <a:latin typeface="Arial"/>
                <a:ea typeface="Arial"/>
              </a:rPr>
              <a:t>document.write</a:t>
            </a:r>
            <a:r>
              <a:rPr lang="en-US" sz="1600" dirty="0">
                <a:solidFill>
                  <a:srgbClr val="595959"/>
                </a:solidFill>
                <a:latin typeface="Arial"/>
                <a:ea typeface="Arial"/>
              </a:rPr>
              <a:t>(x)</a:t>
            </a:r>
            <a:endParaRPr sz="3200" dirty="0"/>
          </a:p>
          <a:p>
            <a:pPr>
              <a:lnSpc>
                <a:spcPct val="100000"/>
              </a:lnSpc>
            </a:pPr>
            <a:r>
              <a:rPr lang="en-US" sz="1600" dirty="0">
                <a:solidFill>
                  <a:srgbClr val="595959"/>
                </a:solidFill>
                <a:latin typeface="Arial"/>
                <a:ea typeface="Arial"/>
              </a:rPr>
              <a:t>&lt;/script&gt;</a:t>
            </a:r>
            <a:endParaRPr sz="3200" dirty="0"/>
          </a:p>
          <a:p>
            <a:pPr>
              <a:lnSpc>
                <a:spcPct val="100000"/>
              </a:lnSpc>
            </a:pPr>
            <a:r>
              <a:rPr lang="en-US" sz="1600" dirty="0">
                <a:solidFill>
                  <a:srgbClr val="595959"/>
                </a:solidFill>
                <a:latin typeface="Arial"/>
                <a:ea typeface="Arial"/>
              </a:rPr>
              <a:t>----------------------------------------------------------------</a:t>
            </a:r>
            <a:endParaRPr sz="3200" dirty="0"/>
          </a:p>
          <a:p>
            <a:pPr>
              <a:lnSpc>
                <a:spcPct val="100000"/>
              </a:lnSpc>
            </a:pPr>
            <a:r>
              <a:rPr lang="en-US" sz="1600" dirty="0">
                <a:solidFill>
                  <a:srgbClr val="595959"/>
                </a:solidFill>
                <a:latin typeface="Arial"/>
                <a:ea typeface="Arial"/>
              </a:rPr>
              <a:t>&lt;script&gt;</a:t>
            </a:r>
            <a:endParaRPr sz="3200" dirty="0"/>
          </a:p>
          <a:p>
            <a:pPr>
              <a:lnSpc>
                <a:spcPct val="100000"/>
              </a:lnSpc>
            </a:pPr>
            <a:r>
              <a:rPr lang="en-US" sz="1600" dirty="0">
                <a:solidFill>
                  <a:srgbClr val="595959"/>
                </a:solidFill>
                <a:latin typeface="Arial"/>
                <a:ea typeface="Arial"/>
              </a:rPr>
              <a:t>x=“Kim”</a:t>
            </a:r>
            <a:endParaRPr sz="3200" dirty="0"/>
          </a:p>
          <a:p>
            <a:pPr>
              <a:lnSpc>
                <a:spcPct val="100000"/>
              </a:lnSpc>
            </a:pPr>
            <a:r>
              <a:rPr lang="en-US" sz="1600" dirty="0" err="1">
                <a:solidFill>
                  <a:srgbClr val="595959"/>
                </a:solidFill>
                <a:latin typeface="Arial"/>
                <a:ea typeface="Arial"/>
              </a:rPr>
              <a:t>document.write</a:t>
            </a:r>
            <a:r>
              <a:rPr lang="en-US" sz="1600" dirty="0">
                <a:solidFill>
                  <a:srgbClr val="595959"/>
                </a:solidFill>
                <a:latin typeface="Arial"/>
                <a:ea typeface="Arial"/>
              </a:rPr>
              <a:t>(“Hello” +x)</a:t>
            </a:r>
            <a:endParaRPr sz="3200" dirty="0"/>
          </a:p>
          <a:p>
            <a:pPr>
              <a:lnSpc>
                <a:spcPct val="100000"/>
              </a:lnSpc>
            </a:pPr>
            <a:r>
              <a:rPr lang="en-US" sz="1600" dirty="0">
                <a:solidFill>
                  <a:srgbClr val="595959"/>
                </a:solidFill>
                <a:latin typeface="Arial"/>
                <a:ea typeface="Arial"/>
              </a:rPr>
              <a:t>&lt;/script&gt; ⇒ use line break html code</a:t>
            </a:r>
            <a:endParaRPr sz="3200" dirty="0"/>
          </a:p>
          <a:p>
            <a:pPr>
              <a:lnSpc>
                <a:spcPct val="100000"/>
              </a:lnSpc>
            </a:pPr>
            <a:endParaRPr sz="32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1071538" y="444960"/>
            <a:ext cx="7759982" cy="572040"/>
          </a:xfrm>
          <a:prstGeom prst="rect">
            <a:avLst/>
          </a:prstGeom>
          <a:noFill/>
          <a:ln>
            <a:noFill/>
          </a:ln>
        </p:spPr>
        <p:txBody>
          <a:bodyPr lIns="90000" tIns="91440" rIns="90000" bIns="91440"/>
          <a:lstStyle/>
          <a:p>
            <a:pPr>
              <a:lnSpc>
                <a:spcPct val="100000"/>
              </a:lnSpc>
            </a:pPr>
            <a:r>
              <a:rPr lang="en-US" sz="2800" dirty="0">
                <a:solidFill>
                  <a:srgbClr val="000000"/>
                </a:solidFill>
                <a:latin typeface="Arial"/>
                <a:ea typeface="Arial"/>
              </a:rPr>
              <a:t>Variables and Literals</a:t>
            </a:r>
            <a:endParaRPr dirty="0"/>
          </a:p>
        </p:txBody>
      </p:sp>
      <p:sp>
        <p:nvSpPr>
          <p:cNvPr id="92" name="CustomShape 2"/>
          <p:cNvSpPr/>
          <p:nvPr/>
        </p:nvSpPr>
        <p:spPr>
          <a:xfrm>
            <a:off x="1142976" y="1152360"/>
            <a:ext cx="7688544" cy="3415680"/>
          </a:xfrm>
          <a:prstGeom prst="rect">
            <a:avLst/>
          </a:prstGeom>
          <a:noFill/>
          <a:ln>
            <a:noFill/>
          </a:ln>
        </p:spPr>
        <p:txBody>
          <a:bodyPr lIns="90000" tIns="91440" rIns="90000" bIns="91440"/>
          <a:lstStyle/>
          <a:p>
            <a:pPr>
              <a:lnSpc>
                <a:spcPct val="100000"/>
              </a:lnSpc>
            </a:pPr>
            <a:r>
              <a:rPr lang="en-US" dirty="0">
                <a:solidFill>
                  <a:srgbClr val="595959"/>
                </a:solidFill>
                <a:latin typeface="Arial"/>
                <a:ea typeface="Arial"/>
              </a:rPr>
              <a:t>Dynamic Typing - Variables can hold any valid </a:t>
            </a:r>
            <a:endParaRPr dirty="0"/>
          </a:p>
          <a:p>
            <a:pPr>
              <a:lnSpc>
                <a:spcPct val="100000"/>
              </a:lnSpc>
            </a:pPr>
            <a:r>
              <a:rPr lang="en-US" sz="1400" dirty="0">
                <a:solidFill>
                  <a:srgbClr val="595959"/>
                </a:solidFill>
                <a:latin typeface="Arial"/>
                <a:ea typeface="Arial"/>
              </a:rPr>
              <a:t>type of value:</a:t>
            </a:r>
            <a:endParaRPr dirty="0"/>
          </a:p>
          <a:p>
            <a:pPr>
              <a:lnSpc>
                <a:spcPct val="100000"/>
              </a:lnSpc>
            </a:pPr>
            <a:r>
              <a:rPr lang="en-US" sz="1400" dirty="0">
                <a:solidFill>
                  <a:srgbClr val="595959"/>
                </a:solidFill>
                <a:latin typeface="Arial"/>
                <a:ea typeface="Arial"/>
              </a:rPr>
              <a:t>Number … </a:t>
            </a:r>
            <a:r>
              <a:rPr lang="en-US" sz="1400" dirty="0" err="1">
                <a:solidFill>
                  <a:srgbClr val="595959"/>
                </a:solidFill>
                <a:latin typeface="Arial"/>
                <a:ea typeface="Arial"/>
              </a:rPr>
              <a:t>var</a:t>
            </a:r>
            <a:r>
              <a:rPr lang="en-US" sz="1400" dirty="0">
                <a:solidFill>
                  <a:srgbClr val="595959"/>
                </a:solidFill>
                <a:latin typeface="Arial"/>
                <a:ea typeface="Arial"/>
              </a:rPr>
              <a:t> </a:t>
            </a:r>
            <a:r>
              <a:rPr lang="en-US" sz="1400" dirty="0" err="1">
                <a:solidFill>
                  <a:srgbClr val="595959"/>
                </a:solidFill>
                <a:latin typeface="Arial"/>
                <a:ea typeface="Arial"/>
              </a:rPr>
              <a:t>myInt</a:t>
            </a:r>
            <a:r>
              <a:rPr lang="en-US" sz="1400" dirty="0">
                <a:solidFill>
                  <a:srgbClr val="595959"/>
                </a:solidFill>
                <a:latin typeface="Arial"/>
                <a:ea typeface="Arial"/>
              </a:rPr>
              <a:t> = 7;</a:t>
            </a:r>
            <a:endParaRPr dirty="0"/>
          </a:p>
          <a:p>
            <a:pPr>
              <a:lnSpc>
                <a:spcPct val="100000"/>
              </a:lnSpc>
            </a:pPr>
            <a:r>
              <a:rPr lang="en-US" sz="1400" dirty="0">
                <a:solidFill>
                  <a:srgbClr val="595959"/>
                </a:solidFill>
                <a:latin typeface="Arial"/>
                <a:ea typeface="Arial"/>
              </a:rPr>
              <a:t>Boolean … </a:t>
            </a:r>
            <a:r>
              <a:rPr lang="en-US" sz="1400" dirty="0" err="1">
                <a:solidFill>
                  <a:srgbClr val="595959"/>
                </a:solidFill>
                <a:latin typeface="Arial"/>
                <a:ea typeface="Arial"/>
              </a:rPr>
              <a:t>var</a:t>
            </a:r>
            <a:r>
              <a:rPr lang="en-US" sz="1400" dirty="0">
                <a:solidFill>
                  <a:srgbClr val="595959"/>
                </a:solidFill>
                <a:latin typeface="Arial"/>
                <a:ea typeface="Arial"/>
              </a:rPr>
              <a:t> </a:t>
            </a:r>
            <a:r>
              <a:rPr lang="en-US" sz="1400" dirty="0" err="1">
                <a:solidFill>
                  <a:srgbClr val="595959"/>
                </a:solidFill>
                <a:latin typeface="Arial"/>
                <a:ea typeface="Arial"/>
              </a:rPr>
              <a:t>myBool</a:t>
            </a:r>
            <a:r>
              <a:rPr lang="en-US" sz="1400" dirty="0">
                <a:solidFill>
                  <a:srgbClr val="595959"/>
                </a:solidFill>
                <a:latin typeface="Arial"/>
                <a:ea typeface="Arial"/>
              </a:rPr>
              <a:t> = true;</a:t>
            </a:r>
            <a:endParaRPr dirty="0"/>
          </a:p>
          <a:p>
            <a:pPr>
              <a:lnSpc>
                <a:spcPct val="100000"/>
              </a:lnSpc>
            </a:pPr>
            <a:r>
              <a:rPr lang="en-US" sz="1400" dirty="0">
                <a:solidFill>
                  <a:srgbClr val="595959"/>
                </a:solidFill>
                <a:latin typeface="Arial"/>
                <a:ea typeface="Arial"/>
              </a:rPr>
              <a:t>Array … </a:t>
            </a:r>
            <a:r>
              <a:rPr lang="en-US" sz="1400" dirty="0" err="1">
                <a:solidFill>
                  <a:srgbClr val="595959"/>
                </a:solidFill>
                <a:latin typeface="Arial"/>
                <a:ea typeface="Arial"/>
              </a:rPr>
              <a:t>var</a:t>
            </a:r>
            <a:r>
              <a:rPr lang="en-US" sz="1400" dirty="0">
                <a:solidFill>
                  <a:srgbClr val="595959"/>
                </a:solidFill>
                <a:latin typeface="Arial"/>
                <a:ea typeface="Arial"/>
              </a:rPr>
              <a:t> </a:t>
            </a:r>
            <a:r>
              <a:rPr lang="en-US" sz="1400" dirty="0" err="1">
                <a:solidFill>
                  <a:srgbClr val="595959"/>
                </a:solidFill>
                <a:latin typeface="Arial"/>
                <a:ea typeface="Arial"/>
              </a:rPr>
              <a:t>myArr</a:t>
            </a:r>
            <a:r>
              <a:rPr lang="en-US" sz="1400" dirty="0">
                <a:solidFill>
                  <a:srgbClr val="595959"/>
                </a:solidFill>
                <a:latin typeface="Arial"/>
                <a:ea typeface="Arial"/>
              </a:rPr>
              <a:t> = new Array();</a:t>
            </a:r>
            <a:endParaRPr dirty="0"/>
          </a:p>
          <a:p>
            <a:pPr>
              <a:lnSpc>
                <a:spcPct val="100000"/>
              </a:lnSpc>
            </a:pPr>
            <a:r>
              <a:rPr lang="en-US" sz="1400" dirty="0">
                <a:solidFill>
                  <a:srgbClr val="595959"/>
                </a:solidFill>
                <a:latin typeface="Arial"/>
                <a:ea typeface="Arial"/>
              </a:rPr>
              <a:t>String … </a:t>
            </a:r>
            <a:r>
              <a:rPr lang="en-US" sz="1400" dirty="0" err="1">
                <a:solidFill>
                  <a:srgbClr val="595959"/>
                </a:solidFill>
                <a:latin typeface="Arial"/>
                <a:ea typeface="Arial"/>
              </a:rPr>
              <a:t>var</a:t>
            </a:r>
            <a:r>
              <a:rPr lang="en-US" sz="1400" dirty="0">
                <a:solidFill>
                  <a:srgbClr val="595959"/>
                </a:solidFill>
                <a:latin typeface="Arial"/>
                <a:ea typeface="Arial"/>
              </a:rPr>
              <a:t> </a:t>
            </a:r>
            <a:r>
              <a:rPr lang="en-US" sz="1400" dirty="0" err="1">
                <a:solidFill>
                  <a:srgbClr val="595959"/>
                </a:solidFill>
                <a:latin typeface="Arial"/>
                <a:ea typeface="Arial"/>
              </a:rPr>
              <a:t>myString</a:t>
            </a:r>
            <a:r>
              <a:rPr lang="en-US" sz="1400" dirty="0">
                <a:solidFill>
                  <a:srgbClr val="595959"/>
                </a:solidFill>
                <a:latin typeface="Arial"/>
                <a:ea typeface="Arial"/>
              </a:rPr>
              <a:t> = “</a:t>
            </a:r>
            <a:r>
              <a:rPr lang="en-US" sz="1400" dirty="0" err="1">
                <a:solidFill>
                  <a:srgbClr val="595959"/>
                </a:solidFill>
                <a:latin typeface="Arial"/>
                <a:ea typeface="Arial"/>
              </a:rPr>
              <a:t>abc</a:t>
            </a:r>
            <a:r>
              <a:rPr lang="en-US" sz="1400" dirty="0">
                <a:solidFill>
                  <a:srgbClr val="595959"/>
                </a:solidFill>
                <a:latin typeface="Arial"/>
                <a:ea typeface="Arial"/>
              </a:rPr>
              <a:t>”;</a:t>
            </a:r>
            <a:endParaRPr dirty="0"/>
          </a:p>
          <a:p>
            <a:pPr>
              <a:lnSpc>
                <a:spcPct val="100000"/>
              </a:lnSpc>
            </a:pPr>
            <a:r>
              <a:rPr lang="en-US" sz="1400" dirty="0">
                <a:solidFill>
                  <a:srgbClr val="595959"/>
                </a:solidFill>
                <a:latin typeface="Arial"/>
                <a:ea typeface="Arial"/>
              </a:rPr>
              <a:t>Function</a:t>
            </a:r>
            <a:endParaRPr dirty="0"/>
          </a:p>
          <a:p>
            <a:pPr>
              <a:lnSpc>
                <a:spcPct val="100000"/>
              </a:lnSpc>
            </a:pPr>
            <a:r>
              <a:rPr lang="en-US" sz="1400" dirty="0">
                <a:solidFill>
                  <a:srgbClr val="595959"/>
                </a:solidFill>
                <a:latin typeface="Arial"/>
                <a:ea typeface="Arial"/>
              </a:rPr>
              <a:t>Object</a:t>
            </a:r>
            <a:endParaRPr dirty="0"/>
          </a:p>
          <a:p>
            <a:pPr>
              <a:lnSpc>
                <a:spcPct val="100000"/>
              </a:lnSpc>
            </a:pPr>
            <a:r>
              <a:rPr lang="en-US" sz="1400" dirty="0">
                <a:solidFill>
                  <a:srgbClr val="595959"/>
                </a:solidFill>
                <a:latin typeface="Arial"/>
                <a:ea typeface="Arial"/>
              </a:rPr>
              <a:t>and can hold values of different types at different times during execution</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1071538" y="444960"/>
            <a:ext cx="7759982" cy="572040"/>
          </a:xfrm>
          <a:prstGeom prst="rect">
            <a:avLst/>
          </a:prstGeom>
          <a:noFill/>
          <a:ln>
            <a:noFill/>
          </a:ln>
        </p:spPr>
        <p:txBody>
          <a:bodyPr lIns="90000" tIns="91440" rIns="90000" bIns="91440"/>
          <a:lstStyle/>
          <a:p>
            <a:pPr>
              <a:lnSpc>
                <a:spcPct val="100000"/>
              </a:lnSpc>
            </a:pPr>
            <a:r>
              <a:rPr lang="en-US" sz="2800" dirty="0">
                <a:solidFill>
                  <a:srgbClr val="000000"/>
                </a:solidFill>
                <a:latin typeface="Arial"/>
                <a:ea typeface="Arial"/>
              </a:rPr>
              <a:t>Operators - Arithmetic Operators</a:t>
            </a:r>
            <a:endParaRPr dirty="0"/>
          </a:p>
        </p:txBody>
      </p:sp>
      <p:pic>
        <p:nvPicPr>
          <p:cNvPr id="94" name="Shape 120"/>
          <p:cNvPicPr/>
          <p:nvPr/>
        </p:nvPicPr>
        <p:blipFill>
          <a:blip r:embed="rId2"/>
          <a:stretch>
            <a:fillRect/>
          </a:stretch>
        </p:blipFill>
        <p:spPr>
          <a:xfrm>
            <a:off x="1214414" y="1071552"/>
            <a:ext cx="7424640" cy="365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1142976" y="444960"/>
            <a:ext cx="7688544" cy="572040"/>
          </a:xfrm>
          <a:prstGeom prst="rect">
            <a:avLst/>
          </a:prstGeom>
          <a:noFill/>
          <a:ln>
            <a:noFill/>
          </a:ln>
        </p:spPr>
        <p:txBody>
          <a:bodyPr lIns="90000" tIns="91440" rIns="90000" bIns="91440"/>
          <a:lstStyle/>
          <a:p>
            <a:pPr>
              <a:lnSpc>
                <a:spcPct val="100000"/>
              </a:lnSpc>
            </a:pPr>
            <a:r>
              <a:rPr lang="en-US" sz="2800" dirty="0">
                <a:solidFill>
                  <a:srgbClr val="000000"/>
                </a:solidFill>
                <a:latin typeface="Arial"/>
                <a:ea typeface="Arial"/>
              </a:rPr>
              <a:t>Operators - Assignment Operators</a:t>
            </a:r>
            <a:endParaRPr dirty="0"/>
          </a:p>
        </p:txBody>
      </p:sp>
      <p:pic>
        <p:nvPicPr>
          <p:cNvPr id="96" name="Shape 126"/>
          <p:cNvPicPr/>
          <p:nvPr/>
        </p:nvPicPr>
        <p:blipFill>
          <a:blip r:embed="rId2"/>
          <a:stretch>
            <a:fillRect/>
          </a:stretch>
        </p:blipFill>
        <p:spPr>
          <a:xfrm>
            <a:off x="1711080" y="1384200"/>
            <a:ext cx="6076800" cy="3199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จุดที่สุด">
  <a:themeElements>
    <a:clrScheme name="จุดที่สุด">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จุดที่สุด">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จุดที่สุด">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14</TotalTime>
  <Words>1320</Words>
  <PresentationFormat>นำเสนอทางหน้าจอ (16:9)</PresentationFormat>
  <Paragraphs>222</Paragraphs>
  <Slides>33</Slides>
  <Notes>0</Notes>
  <HiddenSlides>0</HiddenSlides>
  <MMClips>0</MMClips>
  <ScaleCrop>false</ScaleCrop>
  <HeadingPairs>
    <vt:vector size="4" baseType="variant">
      <vt:variant>
        <vt:lpstr>ชุดรูปแบบ</vt:lpstr>
      </vt:variant>
      <vt:variant>
        <vt:i4>1</vt:i4>
      </vt:variant>
      <vt:variant>
        <vt:lpstr>ชื่อเรื่องภาพนิ่ง</vt:lpstr>
      </vt:variant>
      <vt:variant>
        <vt:i4>33</vt:i4>
      </vt:variant>
    </vt:vector>
  </HeadingPairs>
  <TitlesOfParts>
    <vt:vector size="34" baseType="lpstr">
      <vt:lpstr>จุดที่สุด</vt:lpstr>
      <vt:lpstr>ภาพนิ่ง 1</vt:lpstr>
      <vt:lpstr>ภาพนิ่ง 2</vt:lpstr>
      <vt:lpstr>ภาพนิ่ง 3</vt:lpstr>
      <vt:lpstr>ภาพนิ่ง 4</vt:lpstr>
      <vt:lpstr>ภาพนิ่ง 5</vt:lpstr>
      <vt:lpstr>ภาพนิ่ง 6</vt:lpstr>
      <vt:lpstr>ภาพนิ่ง 7</vt:lpstr>
      <vt:lpstr>ภาพนิ่ง 8</vt:lpstr>
      <vt:lpstr>ภาพนิ่ง 9</vt:lpstr>
      <vt:lpstr>ภาพนิ่ง 10</vt:lpstr>
      <vt:lpstr>ภาพนิ่ง 11</vt:lpstr>
      <vt:lpstr>ภาพนิ่ง 12</vt:lpstr>
      <vt:lpstr>ภาพนิ่ง 13</vt:lpstr>
      <vt:lpstr>ภาพนิ่ง 14</vt:lpstr>
      <vt:lpstr>ภาพนิ่ง 15</vt:lpstr>
      <vt:lpstr>ภาพนิ่ง 16</vt:lpstr>
      <vt:lpstr>ภาพนิ่ง 17</vt:lpstr>
      <vt:lpstr>ภาพนิ่ง 18</vt:lpstr>
      <vt:lpstr>ภาพนิ่ง 19</vt:lpstr>
      <vt:lpstr>ภาพนิ่ง 20</vt:lpstr>
      <vt:lpstr>ภาพนิ่ง 21</vt:lpstr>
      <vt:lpstr>ภาพนิ่ง 22</vt:lpstr>
      <vt:lpstr>ภาพนิ่ง 23</vt:lpstr>
      <vt:lpstr>ภาพนิ่ง 24</vt:lpstr>
      <vt:lpstr>ภาพนิ่ง 25</vt:lpstr>
      <vt:lpstr>ภาพนิ่ง 26</vt:lpstr>
      <vt:lpstr>ภาพนิ่ง 27</vt:lpstr>
      <vt:lpstr>ภาพนิ่ง 28</vt:lpstr>
      <vt:lpstr>ภาพนิ่ง 29</vt:lpstr>
      <vt:lpstr>ภาพนิ่ง 30</vt:lpstr>
      <vt:lpstr>ภาพนิ่ง 31</vt:lpstr>
      <vt:lpstr>ภาพนิ่ง 32</vt:lpstr>
      <vt:lpstr>ภาพนิ่ง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ภาพนิ่ง 1</dc:title>
  <cp:lastModifiedBy>NSC Technician</cp:lastModifiedBy>
  <cp:revision>48</cp:revision>
  <dcterms:modified xsi:type="dcterms:W3CDTF">2016-10-25T06:14:53Z</dcterms:modified>
</cp:coreProperties>
</file>