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3E106-47A0-F549-9DAD-FBE811120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147225-8D73-2F42-8A57-0CE27640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A69B8-F13E-C340-B8F7-FE2970EA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D53BD-5DD3-4543-937C-6FBC5D3D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F57E4-DE0C-B748-8DC1-4482DB8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0F798-7964-B642-BA85-82E45F1A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DCE2FB-B831-5340-BE3D-B70D5709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5D378-E6A0-764C-BC66-57C3722C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0EF4B-88E1-CE4E-A28B-1DB608EF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88C58-0D50-714E-8E3F-3BC6E91E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FE4832-A4B5-3D41-B624-8985C0734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4F1637-AA82-3842-809F-5B7CEB77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8B8B7-9EAC-A44A-9153-BDD673C1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2497F-D439-004A-BCFF-A7B20BD5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1FF953-5934-8D4E-ADC5-8EF1738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DF6E3-4108-3147-A1B2-B8FB45F8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936B3-DF25-0241-BB85-213BC17B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328C9-FBD9-064C-9244-48A558C8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19112-3101-9143-AA11-6E7A751D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709F9-573C-504B-A92C-8B50C4F4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07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241E-D1A2-7247-82EA-07D5089B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6617C-6872-E342-8E93-F754AA60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EBED6-0D1F-454C-A0A2-151C9225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AC298-635F-E947-AF3F-9500B998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A0D47-B58F-3C4F-B12D-6CFDCCC9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748A7-D928-934F-8BA4-4DD647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A4126-7D5E-1249-A8E4-C32CA79B7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D9C728-A67B-3A41-BC0D-105B3348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C47AD3-4D96-7343-A44D-C6B7313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822F9-AB79-E74A-927C-CA054DB7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7A6AE-5BA6-FC40-A657-D86582FD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C21DA-76CD-564A-993B-A87A9AC2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3977A-9546-2A4D-A1D6-AF2CBD48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BBAB69-6F06-8745-B92B-7C072FE7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00CCF-C295-D04D-A029-7EC7ABE54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AF6583-71C6-844F-80FD-B55CFB03C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B2DA7F-D25A-7D4B-A3EC-B3079CCE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20943B-24CA-B845-B577-7B063E9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D14E40-D800-4642-A94C-BE65736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E3C05-C8D1-944D-9DAC-9D638202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97CCAA-C60D-6247-93B9-62546041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C1503A-CC76-724E-95EE-D53DB8F7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73DAC7-CC8F-3242-AFAF-654E6D03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5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D8FCA3-11B4-B143-98C3-C3225C75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A2E3D2-03B4-974E-91B7-5C43781D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36443-1073-6249-9AA6-819D4D84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8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65B9F-FFE1-EC43-B7B5-5E0CC12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76520-7B2B-124A-9B5F-FBBD562E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058C17-D3BF-6947-86FD-1F10065B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A12FA3-EC51-E545-BC0F-DEED9C56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FB9301-1F45-1641-8107-F0F4BA85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A3ED99-7ACA-5B4F-8063-67D69FE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0DE8-B062-ED42-86C4-38A4B612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46416B-5CD1-2E41-B39F-3021590E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1A88B3-85E2-7642-8A56-A41BB0CD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D63AE-FE09-7047-9178-48A83D5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464315-EB35-C748-8644-46E0D12E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7AEDD-F36D-654F-9F58-182B318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A860BC-3361-6C42-B4CB-F6BEE8DC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050AEA-45E8-734C-9979-3A746A10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A1B6FA-E44E-B34D-BBCF-99EC6F9F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0B00-FA4F-AF47-9950-78F8413AE21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3DF24-6ABE-334A-AD34-A81A18BA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6E99A-15BD-A547-9604-B08588B3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6340-1F70-C047-844D-01E6154CD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7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B60B-8D10-BB47-B182-D671652B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977"/>
            <a:ext cx="9144000" cy="778795"/>
          </a:xfrm>
        </p:spPr>
        <p:txBody>
          <a:bodyPr>
            <a:normAutofit/>
          </a:bodyPr>
          <a:lstStyle/>
          <a:p>
            <a:r>
              <a:rPr lang="fr-FR" sz="4000" dirty="0"/>
              <a:t>Ecran d’accueil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7BC79-0BE0-6A47-B124-29E8762BE14F}"/>
              </a:ext>
            </a:extLst>
          </p:cNvPr>
          <p:cNvSpPr/>
          <p:nvPr/>
        </p:nvSpPr>
        <p:spPr>
          <a:xfrm>
            <a:off x="4146884" y="1311440"/>
            <a:ext cx="3898232" cy="5173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B40AE-A769-3346-A0C6-556746F14547}"/>
              </a:ext>
            </a:extLst>
          </p:cNvPr>
          <p:cNvSpPr/>
          <p:nvPr/>
        </p:nvSpPr>
        <p:spPr>
          <a:xfrm>
            <a:off x="5041231" y="5706228"/>
            <a:ext cx="2201779" cy="453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CBE33-F229-D44C-A383-F3BEE598F13A}"/>
              </a:ext>
            </a:extLst>
          </p:cNvPr>
          <p:cNvSpPr txBox="1"/>
          <p:nvPr/>
        </p:nvSpPr>
        <p:spPr>
          <a:xfrm>
            <a:off x="5516479" y="57485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B238A-F11B-A047-B0FE-C72B7D5BB615}"/>
              </a:ext>
            </a:extLst>
          </p:cNvPr>
          <p:cNvSpPr/>
          <p:nvPr/>
        </p:nvSpPr>
        <p:spPr>
          <a:xfrm>
            <a:off x="5173579" y="3140242"/>
            <a:ext cx="1937084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Nom de l’appli</a:t>
            </a:r>
          </a:p>
        </p:txBody>
      </p:sp>
    </p:spTree>
    <p:extLst>
      <p:ext uri="{BB962C8B-B14F-4D97-AF65-F5344CB8AC3E}">
        <p14:creationId xmlns:p14="http://schemas.microsoft.com/office/powerpoint/2010/main" val="2439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B60B-8D10-BB47-B182-D671652B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977"/>
            <a:ext cx="9144000" cy="778795"/>
          </a:xfrm>
        </p:spPr>
        <p:txBody>
          <a:bodyPr>
            <a:normAutofit/>
          </a:bodyPr>
          <a:lstStyle/>
          <a:p>
            <a:r>
              <a:rPr lang="fr-FR" sz="4000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7BC79-0BE0-6A47-B124-29E8762BE14F}"/>
              </a:ext>
            </a:extLst>
          </p:cNvPr>
          <p:cNvSpPr/>
          <p:nvPr/>
        </p:nvSpPr>
        <p:spPr>
          <a:xfrm>
            <a:off x="4146884" y="1311440"/>
            <a:ext cx="3898232" cy="5173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B238A-F11B-A047-B0FE-C72B7D5BB615}"/>
              </a:ext>
            </a:extLst>
          </p:cNvPr>
          <p:cNvSpPr/>
          <p:nvPr/>
        </p:nvSpPr>
        <p:spPr>
          <a:xfrm>
            <a:off x="4683291" y="2983831"/>
            <a:ext cx="2825416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Question (nom, prénom…)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840A9-1349-FA45-AFF8-01BB3D4A41CF}"/>
              </a:ext>
            </a:extLst>
          </p:cNvPr>
          <p:cNvSpPr/>
          <p:nvPr/>
        </p:nvSpPr>
        <p:spPr>
          <a:xfrm>
            <a:off x="4815639" y="4764506"/>
            <a:ext cx="2560721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Réponse </a:t>
            </a:r>
          </a:p>
        </p:txBody>
      </p:sp>
    </p:spTree>
    <p:extLst>
      <p:ext uri="{BB962C8B-B14F-4D97-AF65-F5344CB8AC3E}">
        <p14:creationId xmlns:p14="http://schemas.microsoft.com/office/powerpoint/2010/main" val="97482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B60B-8D10-BB47-B182-D671652B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977"/>
            <a:ext cx="9144000" cy="778795"/>
          </a:xfrm>
        </p:spPr>
        <p:txBody>
          <a:bodyPr>
            <a:normAutofit/>
          </a:bodyPr>
          <a:lstStyle/>
          <a:p>
            <a:r>
              <a:rPr lang="fr-FR" sz="4000" dirty="0"/>
              <a:t>Page principale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7BC79-0BE0-6A47-B124-29E8762BE14F}"/>
              </a:ext>
            </a:extLst>
          </p:cNvPr>
          <p:cNvSpPr/>
          <p:nvPr/>
        </p:nvSpPr>
        <p:spPr>
          <a:xfrm>
            <a:off x="4146884" y="1311440"/>
            <a:ext cx="3898232" cy="5173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B238A-F11B-A047-B0FE-C72B7D5BB615}"/>
              </a:ext>
            </a:extLst>
          </p:cNvPr>
          <p:cNvSpPr/>
          <p:nvPr/>
        </p:nvSpPr>
        <p:spPr>
          <a:xfrm>
            <a:off x="6966283" y="1467853"/>
            <a:ext cx="87930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840A9-1349-FA45-AFF8-01BB3D4A41CF}"/>
              </a:ext>
            </a:extLst>
          </p:cNvPr>
          <p:cNvSpPr/>
          <p:nvPr/>
        </p:nvSpPr>
        <p:spPr>
          <a:xfrm>
            <a:off x="4699836" y="2809374"/>
            <a:ext cx="2792328" cy="267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Silhouette de 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6C7D9-776C-BE48-AF48-B3B08D98387F}"/>
              </a:ext>
            </a:extLst>
          </p:cNvPr>
          <p:cNvSpPr/>
          <p:nvPr/>
        </p:nvSpPr>
        <p:spPr>
          <a:xfrm>
            <a:off x="7158789" y="6003757"/>
            <a:ext cx="686801" cy="34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5058955-91D2-B041-AC64-B85E78E36585}"/>
              </a:ext>
            </a:extLst>
          </p:cNvPr>
          <p:cNvCxnSpPr/>
          <p:nvPr/>
        </p:nvCxnSpPr>
        <p:spPr>
          <a:xfrm flipH="1">
            <a:off x="7940841" y="4054642"/>
            <a:ext cx="1692000" cy="1949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F932549-BF0C-1843-9D19-C5868F0CE75C}"/>
              </a:ext>
            </a:extLst>
          </p:cNvPr>
          <p:cNvSpPr txBox="1"/>
          <p:nvPr/>
        </p:nvSpPr>
        <p:spPr>
          <a:xfrm>
            <a:off x="9786938" y="3586163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pour voir silhouette de dos</a:t>
            </a:r>
          </a:p>
        </p:txBody>
      </p:sp>
    </p:spTree>
    <p:extLst>
      <p:ext uri="{BB962C8B-B14F-4D97-AF65-F5344CB8AC3E}">
        <p14:creationId xmlns:p14="http://schemas.microsoft.com/office/powerpoint/2010/main" val="22102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B60B-8D10-BB47-B182-D671652B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977"/>
            <a:ext cx="9144000" cy="778795"/>
          </a:xfrm>
        </p:spPr>
        <p:txBody>
          <a:bodyPr>
            <a:normAutofit/>
          </a:bodyPr>
          <a:lstStyle/>
          <a:p>
            <a:r>
              <a:rPr lang="fr-FR" sz="4000" dirty="0"/>
              <a:t>Page exercices du muscle sélectionné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7BC79-0BE0-6A47-B124-29E8762BE14F}"/>
              </a:ext>
            </a:extLst>
          </p:cNvPr>
          <p:cNvSpPr/>
          <p:nvPr/>
        </p:nvSpPr>
        <p:spPr>
          <a:xfrm>
            <a:off x="4146884" y="1311440"/>
            <a:ext cx="3898232" cy="5173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B238A-F11B-A047-B0FE-C72B7D5BB615}"/>
              </a:ext>
            </a:extLst>
          </p:cNvPr>
          <p:cNvSpPr/>
          <p:nvPr/>
        </p:nvSpPr>
        <p:spPr>
          <a:xfrm>
            <a:off x="4702091" y="1511467"/>
            <a:ext cx="2770272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ED1A5-B5D8-DA4A-BDC6-4781145CBD73}"/>
              </a:ext>
            </a:extLst>
          </p:cNvPr>
          <p:cNvSpPr/>
          <p:nvPr/>
        </p:nvSpPr>
        <p:spPr>
          <a:xfrm>
            <a:off x="4702090" y="2360821"/>
            <a:ext cx="2770271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993E1-289F-5D40-A4E3-53A4E08D32A7}"/>
              </a:ext>
            </a:extLst>
          </p:cNvPr>
          <p:cNvSpPr/>
          <p:nvPr/>
        </p:nvSpPr>
        <p:spPr>
          <a:xfrm>
            <a:off x="4702091" y="3210176"/>
            <a:ext cx="2770270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2570E-2A02-C342-B388-B35B69ADB279}"/>
              </a:ext>
            </a:extLst>
          </p:cNvPr>
          <p:cNvSpPr/>
          <p:nvPr/>
        </p:nvSpPr>
        <p:spPr>
          <a:xfrm>
            <a:off x="4702091" y="4069995"/>
            <a:ext cx="2770270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14B9D-37E9-7B4E-BC95-24768264DBBF}"/>
              </a:ext>
            </a:extLst>
          </p:cNvPr>
          <p:cNvSpPr/>
          <p:nvPr/>
        </p:nvSpPr>
        <p:spPr>
          <a:xfrm>
            <a:off x="4710865" y="4908886"/>
            <a:ext cx="2770270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A63E89E-0FC9-C840-BB08-0C8F125E7933}"/>
              </a:ext>
            </a:extLst>
          </p:cNvPr>
          <p:cNvSpPr txBox="1"/>
          <p:nvPr/>
        </p:nvSpPr>
        <p:spPr>
          <a:xfrm>
            <a:off x="8600323" y="1850607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exercices </a:t>
            </a:r>
          </a:p>
        </p:txBody>
      </p:sp>
    </p:spTree>
    <p:extLst>
      <p:ext uri="{BB962C8B-B14F-4D97-AF65-F5344CB8AC3E}">
        <p14:creationId xmlns:p14="http://schemas.microsoft.com/office/powerpoint/2010/main" val="29743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B60B-8D10-BB47-B182-D671652B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977"/>
            <a:ext cx="9144000" cy="778795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Page explication des exos du muscle sélectionné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7BC79-0BE0-6A47-B124-29E8762BE14F}"/>
              </a:ext>
            </a:extLst>
          </p:cNvPr>
          <p:cNvSpPr/>
          <p:nvPr/>
        </p:nvSpPr>
        <p:spPr>
          <a:xfrm>
            <a:off x="4146884" y="1311440"/>
            <a:ext cx="3898232" cy="5173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B40AE-A769-3346-A0C6-556746F14547}"/>
              </a:ext>
            </a:extLst>
          </p:cNvPr>
          <p:cNvSpPr/>
          <p:nvPr/>
        </p:nvSpPr>
        <p:spPr>
          <a:xfrm>
            <a:off x="4355431" y="3898231"/>
            <a:ext cx="3502693" cy="237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B238A-F11B-A047-B0FE-C72B7D5BB615}"/>
              </a:ext>
            </a:extLst>
          </p:cNvPr>
          <p:cNvSpPr/>
          <p:nvPr/>
        </p:nvSpPr>
        <p:spPr>
          <a:xfrm>
            <a:off x="4355431" y="1497178"/>
            <a:ext cx="3502693" cy="176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Vidéo de l’exo</a:t>
            </a:r>
          </a:p>
        </p:txBody>
      </p:sp>
    </p:spTree>
    <p:extLst>
      <p:ext uri="{BB962C8B-B14F-4D97-AF65-F5344CB8AC3E}">
        <p14:creationId xmlns:p14="http://schemas.microsoft.com/office/powerpoint/2010/main" val="2677351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</Words>
  <Application>Microsoft Macintosh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Ecran d’accueil</vt:lpstr>
      <vt:lpstr>Questions</vt:lpstr>
      <vt:lpstr>Page principale</vt:lpstr>
      <vt:lpstr>Page exercices du muscle sélectionné</vt:lpstr>
      <vt:lpstr>Page explication des exos du muscle sélectionné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RAINE</dc:creator>
  <cp:lastModifiedBy>Sarah RAINE</cp:lastModifiedBy>
  <cp:revision>2</cp:revision>
  <dcterms:created xsi:type="dcterms:W3CDTF">2021-10-22T14:15:51Z</dcterms:created>
  <dcterms:modified xsi:type="dcterms:W3CDTF">2021-10-22T14:56:53Z</dcterms:modified>
</cp:coreProperties>
</file>