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22F5E-8352-4AAB-BEFD-ED829E89F722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5C85-1723-424A-9222-4E61542950F5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F7C0B-459B-4FA1-B8E0-BFD9CC6DB6FA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85F13-3C39-46AF-BA99-33006C1E193C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2FB18-90E7-4C61-9D78-DB6A10E2A00A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4DFA6-289B-4B51-89F6-8910C2BACC82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968F3-C4A4-4718-BA0E-58B6077CED5D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15555-E2A9-4FB8-B557-BECF32677D54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66668-A6AB-438C-9A33-CF59FCDFCA42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6E9B7-EDE2-41E8-83E6-5ED55863E8A5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ED4D7-FA79-4215-933E-F06E4EE83859}" type="slidenum">
              <a:rPr lang="da-DK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16AAD4-EDF3-43C9-950E-5D26389318B2}" type="slidenum">
              <a:rPr lang="da-DK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81000" y="381000"/>
            <a:ext cx="609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000" b="1" dirty="0" err="1"/>
              <a:t>Managed</a:t>
            </a:r>
            <a:r>
              <a:rPr lang="da-DK" sz="2000" b="1" dirty="0"/>
              <a:t> Menu </a:t>
            </a:r>
            <a:r>
              <a:rPr lang="da-DK" sz="2000" b="1" dirty="0" err="1" smtClean="0"/>
              <a:t>Extensions</a:t>
            </a:r>
            <a:r>
              <a:rPr lang="da-DK" sz="2000" b="1" dirty="0" smtClean="0"/>
              <a:t> (MME) - </a:t>
            </a:r>
            <a:r>
              <a:rPr lang="da-DK" sz="2000" b="1" dirty="0" err="1"/>
              <a:t>Architecture</a:t>
            </a:r>
            <a:endParaRPr lang="da-DK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90600" y="2438400"/>
            <a:ext cx="1752600" cy="1143001"/>
            <a:chOff x="685800" y="2590799"/>
            <a:chExt cx="1752600" cy="1143001"/>
          </a:xfrm>
        </p:grpSpPr>
        <p:sp>
          <p:nvSpPr>
            <p:cNvPr id="6147" name="Rectangle 3"/>
            <p:cNvSpPr>
              <a:spLocks noChangeAspect="1" noChangeArrowheads="1"/>
            </p:cNvSpPr>
            <p:nvPr/>
          </p:nvSpPr>
          <p:spPr bwMode="auto">
            <a:xfrm>
              <a:off x="685800" y="2590799"/>
              <a:ext cx="1752600" cy="762001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r>
                <a:rPr lang="da-DK" sz="1200" dirty="0" err="1" smtClean="0">
                  <a:latin typeface="Verdana" pitchFamily="34" charset="0"/>
                </a:rPr>
                <a:t>Custom</a:t>
              </a:r>
              <a:r>
                <a:rPr lang="da-DK" sz="1200" dirty="0" smtClean="0">
                  <a:latin typeface="Verdana" pitchFamily="34" charset="0"/>
                </a:rPr>
                <a:t> MME</a:t>
              </a:r>
              <a:endParaRPr lang="da-DK" sz="1200" dirty="0">
                <a:latin typeface="Verdana" pitchFamily="34" charset="0"/>
              </a:endParaRPr>
            </a:p>
          </p:txBody>
        </p:sp>
        <p:sp>
          <p:nvSpPr>
            <p:cNvPr id="6151" name="Rectangle 7"/>
            <p:cNvSpPr>
              <a:spLocks noChangeAspect="1" noChangeArrowheads="1"/>
            </p:cNvSpPr>
            <p:nvPr/>
          </p:nvSpPr>
          <p:spPr bwMode="auto">
            <a:xfrm>
              <a:off x="1219200" y="3200400"/>
              <a:ext cx="1219200" cy="533400"/>
            </a:xfrm>
            <a:prstGeom prst="rect">
              <a:avLst/>
            </a:prstGeom>
            <a:solidFill>
              <a:srgbClr val="3366FF"/>
            </a:solidFill>
            <a:ln w="63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r>
                <a:rPr lang="da-DK" sz="1200" dirty="0" err="1" smtClean="0"/>
                <a:t>MMEContracts</a:t>
              </a:r>
              <a:endParaRPr lang="da-DK" sz="1200" dirty="0"/>
            </a:p>
          </p:txBody>
        </p:sp>
      </p:grpSp>
      <p:sp>
        <p:nvSpPr>
          <p:cNvPr id="6182" name="Line 38"/>
          <p:cNvSpPr>
            <a:spLocks noChangeShapeType="1"/>
          </p:cNvSpPr>
          <p:nvPr/>
        </p:nvSpPr>
        <p:spPr bwMode="auto">
          <a:xfrm flipV="1">
            <a:off x="2209800" y="1905000"/>
            <a:ext cx="1828800" cy="533400"/>
          </a:xfrm>
          <a:prstGeom prst="line">
            <a:avLst/>
          </a:prstGeom>
          <a:noFill/>
          <a:ln w="6350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da-DK"/>
          </a:p>
        </p:txBody>
      </p:sp>
      <p:grpSp>
        <p:nvGrpSpPr>
          <p:cNvPr id="25" name="Group 24"/>
          <p:cNvGrpSpPr/>
          <p:nvPr/>
        </p:nvGrpSpPr>
        <p:grpSpPr>
          <a:xfrm>
            <a:off x="3048000" y="990600"/>
            <a:ext cx="1423737" cy="1009650"/>
            <a:chOff x="1167063" y="1066800"/>
            <a:chExt cx="1423737" cy="1009650"/>
          </a:xfrm>
        </p:grpSpPr>
        <p:sp>
          <p:nvSpPr>
            <p:cNvPr id="6173" name="Rectangle 29"/>
            <p:cNvSpPr>
              <a:spLocks noChangeAspect="1" noChangeArrowheads="1"/>
            </p:cNvSpPr>
            <p:nvPr/>
          </p:nvSpPr>
          <p:spPr bwMode="auto">
            <a:xfrm>
              <a:off x="1167063" y="1066800"/>
              <a:ext cx="1411705" cy="8001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r>
                <a:rPr lang="da-DK" sz="1200" dirty="0" smtClean="0">
                  <a:latin typeface="Verdana" pitchFamily="34" charset="0"/>
                </a:rPr>
                <a:t>VS2010 </a:t>
              </a:r>
              <a:r>
                <a:rPr lang="da-DK" sz="1200" dirty="0" err="1" smtClean="0">
                  <a:latin typeface="Verdana" pitchFamily="34" charset="0"/>
                </a:rPr>
                <a:t>AddIn</a:t>
              </a:r>
              <a:r>
                <a:rPr lang="da-DK" sz="1200" dirty="0" smtClean="0">
                  <a:latin typeface="Verdana" pitchFamily="34" charset="0"/>
                </a:rPr>
                <a:t> MMEVS2010</a:t>
              </a:r>
              <a:endParaRPr lang="da-DK" sz="1200" dirty="0">
                <a:latin typeface="Verdana" pitchFamily="34" charset="0"/>
              </a:endParaRPr>
            </a:p>
          </p:txBody>
        </p:sp>
        <p:sp>
          <p:nvSpPr>
            <p:cNvPr id="17" name="Rectangle 7"/>
            <p:cNvSpPr>
              <a:spLocks noChangeAspect="1" noChangeArrowheads="1"/>
            </p:cNvSpPr>
            <p:nvPr/>
          </p:nvSpPr>
          <p:spPr bwMode="auto">
            <a:xfrm>
              <a:off x="1981200" y="1676400"/>
              <a:ext cx="609600" cy="400050"/>
            </a:xfrm>
            <a:prstGeom prst="rect">
              <a:avLst/>
            </a:prstGeom>
            <a:solidFill>
              <a:srgbClr val="3366FF"/>
            </a:solidFill>
            <a:ln w="63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r>
                <a:rPr lang="da-DK" sz="1200" dirty="0" smtClean="0"/>
                <a:t>MEF</a:t>
              </a:r>
              <a:endParaRPr lang="da-DK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7800" y="2438400"/>
            <a:ext cx="1752600" cy="1143001"/>
            <a:chOff x="685800" y="2590799"/>
            <a:chExt cx="1752600" cy="1143001"/>
          </a:xfrm>
        </p:grpSpPr>
        <p:sp>
          <p:nvSpPr>
            <p:cNvPr id="20" name="Rectangle 3"/>
            <p:cNvSpPr>
              <a:spLocks noChangeAspect="1" noChangeArrowheads="1"/>
            </p:cNvSpPr>
            <p:nvPr/>
          </p:nvSpPr>
          <p:spPr bwMode="auto">
            <a:xfrm>
              <a:off x="685800" y="2590799"/>
              <a:ext cx="1752600" cy="762001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r>
                <a:rPr lang="da-DK" sz="1200" dirty="0" err="1" smtClean="0">
                  <a:latin typeface="Verdana" pitchFamily="34" charset="0"/>
                </a:rPr>
                <a:t>Custom</a:t>
              </a:r>
              <a:r>
                <a:rPr lang="da-DK" sz="1200" dirty="0" smtClean="0">
                  <a:latin typeface="Verdana" pitchFamily="34" charset="0"/>
                </a:rPr>
                <a:t> MME</a:t>
              </a:r>
              <a:endParaRPr lang="da-DK" sz="1200" dirty="0">
                <a:latin typeface="Verdana" pitchFamily="34" charset="0"/>
              </a:endParaRPr>
            </a:p>
          </p:txBody>
        </p:sp>
        <p:sp>
          <p:nvSpPr>
            <p:cNvPr id="21" name="Rectangle 7"/>
            <p:cNvSpPr>
              <a:spLocks noChangeAspect="1" noChangeArrowheads="1"/>
            </p:cNvSpPr>
            <p:nvPr/>
          </p:nvSpPr>
          <p:spPr bwMode="auto">
            <a:xfrm>
              <a:off x="1219200" y="3200400"/>
              <a:ext cx="1219200" cy="533400"/>
            </a:xfrm>
            <a:prstGeom prst="rect">
              <a:avLst/>
            </a:prstGeom>
            <a:solidFill>
              <a:srgbClr val="3366FF"/>
            </a:solidFill>
            <a:ln w="63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r>
                <a:rPr lang="da-DK" sz="1200" dirty="0" err="1" smtClean="0"/>
                <a:t>MMEContracts</a:t>
              </a:r>
              <a:endParaRPr lang="da-DK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48000" y="2438400"/>
            <a:ext cx="1752600" cy="1143001"/>
            <a:chOff x="685800" y="2590799"/>
            <a:chExt cx="1752600" cy="1143001"/>
          </a:xfrm>
        </p:grpSpPr>
        <p:sp>
          <p:nvSpPr>
            <p:cNvPr id="23" name="Rectangle 3"/>
            <p:cNvSpPr>
              <a:spLocks noChangeAspect="1" noChangeArrowheads="1"/>
            </p:cNvSpPr>
            <p:nvPr/>
          </p:nvSpPr>
          <p:spPr bwMode="auto">
            <a:xfrm>
              <a:off x="685800" y="2590799"/>
              <a:ext cx="1752600" cy="762001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r>
                <a:rPr lang="da-DK" sz="1200" dirty="0" err="1" smtClean="0">
                  <a:latin typeface="Verdana" pitchFamily="34" charset="0"/>
                </a:rPr>
                <a:t>Custom</a:t>
              </a:r>
              <a:r>
                <a:rPr lang="da-DK" sz="1200" dirty="0" smtClean="0">
                  <a:latin typeface="Verdana" pitchFamily="34" charset="0"/>
                </a:rPr>
                <a:t> MME</a:t>
              </a:r>
              <a:endParaRPr lang="da-DK" sz="1200" dirty="0">
                <a:latin typeface="Verdana" pitchFamily="34" charset="0"/>
              </a:endParaRPr>
            </a:p>
          </p:txBody>
        </p:sp>
        <p:sp>
          <p:nvSpPr>
            <p:cNvPr id="24" name="Rectangle 7"/>
            <p:cNvSpPr>
              <a:spLocks noChangeAspect="1" noChangeArrowheads="1"/>
            </p:cNvSpPr>
            <p:nvPr/>
          </p:nvSpPr>
          <p:spPr bwMode="auto">
            <a:xfrm>
              <a:off x="1219200" y="3200400"/>
              <a:ext cx="1219200" cy="533400"/>
            </a:xfrm>
            <a:prstGeom prst="rect">
              <a:avLst/>
            </a:prstGeom>
            <a:solidFill>
              <a:srgbClr val="3366FF"/>
            </a:solidFill>
            <a:ln w="63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r>
                <a:rPr lang="da-DK" sz="1200" dirty="0" err="1" smtClean="0"/>
                <a:t>MMEContracts</a:t>
              </a:r>
              <a:endParaRPr lang="da-DK" sz="1200" dirty="0"/>
            </a:p>
          </p:txBody>
        </p:sp>
      </p:grpSp>
      <p:sp>
        <p:nvSpPr>
          <p:cNvPr id="26" name="Line 38"/>
          <p:cNvSpPr>
            <a:spLocks noChangeShapeType="1"/>
          </p:cNvSpPr>
          <p:nvPr/>
        </p:nvSpPr>
        <p:spPr bwMode="auto">
          <a:xfrm flipV="1">
            <a:off x="4191000" y="1981200"/>
            <a:ext cx="0" cy="457200"/>
          </a:xfrm>
          <a:prstGeom prst="line">
            <a:avLst/>
          </a:prstGeom>
          <a:noFill/>
          <a:ln w="6350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da-DK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 flipV="1">
            <a:off x="4419600" y="1905000"/>
            <a:ext cx="1676400" cy="533400"/>
          </a:xfrm>
          <a:prstGeom prst="line">
            <a:avLst/>
          </a:prstGeom>
          <a:noFill/>
          <a:ln w="6350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Standarddesign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niedermannj</cp:lastModifiedBy>
  <cp:revision>9</cp:revision>
  <cp:lastPrinted>1601-01-01T00:00:00Z</cp:lastPrinted>
  <dcterms:created xsi:type="dcterms:W3CDTF">1601-01-01T00:00:00Z</dcterms:created>
  <dcterms:modified xsi:type="dcterms:W3CDTF">2010-06-12T07:10:37Z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