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9" r:id="rId13"/>
    <p:sldId id="272" r:id="rId14"/>
    <p:sldId id="274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FF7C80"/>
    <a:srgbClr val="FF3300"/>
    <a:srgbClr val="FFFF99"/>
    <a:srgbClr val="F3F7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20000"/>
                <a:lumOff val="80000"/>
              </a:schemeClr>
            </a:gs>
            <a:gs pos="50000">
              <a:srgbClr val="9CB86E"/>
            </a:gs>
            <a:gs pos="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2E2F-D93C-45A2-83D6-724F130ECC7A}" type="datetimeFigureOut">
              <a:rPr lang="da-DK" smtClean="0"/>
              <a:pPr/>
              <a:t>21-12-2008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9F2D-AB90-448E-B2E5-1B209F437DF3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WoniC26LFPs&amp;NR=1" TargetMode="External"/><Relationship Id="rId5" Type="http://schemas.openxmlformats.org/officeDocument/2006/relationships/hyperlink" Target="http://www.youtube.com/watch?v=JTGSkYRDpWY&amp;eurl" TargetMode="External"/><Relationship Id="rId4" Type="http://schemas.openxmlformats.org/officeDocument/2006/relationships/hyperlink" Target="http://doctabu.livejournal.com/64758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anpeek.com/blog/pages/wiimotelib.aspx" TargetMode="External"/><Relationship Id="rId2" Type="http://schemas.openxmlformats.org/officeDocument/2006/relationships/hyperlink" Target="http://www.codeplex.com/WiiMoteLib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772400" cy="684207"/>
          </a:xfrm>
        </p:spPr>
        <p:txBody>
          <a:bodyPr>
            <a:normAutofit fontScale="90000"/>
          </a:bodyPr>
          <a:lstStyle/>
          <a:p>
            <a:r>
              <a:rPr lang="da-DK" sz="2800" dirty="0" err="1" smtClean="0"/>
              <a:t>controlling</a:t>
            </a:r>
            <a:r>
              <a:rPr lang="da-DK" sz="2800" dirty="0" smtClean="0"/>
              <a:t> the </a:t>
            </a:r>
            <a:r>
              <a:rPr lang="da-DK" sz="2800" dirty="0" err="1" smtClean="0"/>
              <a:t>mouse</a:t>
            </a:r>
            <a:r>
              <a:rPr lang="da-DK" sz="2800" dirty="0" smtClean="0"/>
              <a:t> cursor </a:t>
            </a:r>
            <a:r>
              <a:rPr lang="da-DK" sz="2800" dirty="0" err="1" smtClean="0"/>
              <a:t>with</a:t>
            </a:r>
            <a:r>
              <a:rPr lang="da-DK" sz="2800" dirty="0" smtClean="0"/>
              <a:t> the </a:t>
            </a:r>
            <a:r>
              <a:rPr lang="da-DK" sz="2800" dirty="0" err="1" smtClean="0"/>
              <a:t>WiiMot</a:t>
            </a:r>
            <a:r>
              <a:rPr lang="da-DK" sz="3200" dirty="0" err="1" smtClean="0"/>
              <a:t>e</a:t>
            </a:r>
            <a:r>
              <a:rPr lang="da-DK" sz="3200" dirty="0" smtClean="0"/>
              <a:t/>
            </a:r>
            <a:br>
              <a:rPr lang="da-DK" sz="3200" dirty="0" smtClean="0"/>
            </a:br>
            <a:endParaRPr lang="da-DK" sz="32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Jesper Niedermann </a:t>
            </a:r>
            <a:r>
              <a:rPr lang="da-DK" dirty="0" smtClean="0"/>
              <a:t>21</a:t>
            </a:r>
            <a:r>
              <a:rPr lang="da-DK" dirty="0" smtClean="0"/>
              <a:t>/12-2008</a:t>
            </a:r>
            <a:endParaRPr lang="da-DK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42910" y="128586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WiiCursor</a:t>
            </a:r>
            <a:endParaRPr kumimoji="0" lang="da-DK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WiiMoteLib</a:t>
            </a:r>
            <a:r>
              <a:rPr lang="da-DK" dirty="0" smtClean="0"/>
              <a:t> by Brian </a:t>
            </a:r>
            <a:r>
              <a:rPr lang="da-DK" dirty="0" err="1" smtClean="0"/>
              <a:t>Peek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28596" y="928670"/>
            <a:ext cx="8401080" cy="642941"/>
          </a:xfrm>
        </p:spPr>
        <p:txBody>
          <a:bodyPr>
            <a:normAutofit fontScale="47500" lnSpcReduction="20000"/>
          </a:bodyPr>
          <a:lstStyle/>
          <a:p>
            <a:endParaRPr lang="da-DK" sz="4200" dirty="0" smtClean="0"/>
          </a:p>
          <a:p>
            <a:r>
              <a:rPr lang="da-DK" sz="4200" dirty="0" smtClean="0"/>
              <a:t>From </a:t>
            </a:r>
            <a:r>
              <a:rPr lang="da-DK" sz="4200" dirty="0" err="1" smtClean="0"/>
              <a:t>Reflector</a:t>
            </a:r>
            <a:r>
              <a:rPr lang="da-DK" sz="4200" dirty="0" smtClean="0"/>
              <a:t>:</a:t>
            </a:r>
          </a:p>
          <a:p>
            <a:endParaRPr lang="da-DK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643050"/>
            <a:ext cx="33909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WiiMoteLib</a:t>
            </a:r>
            <a:r>
              <a:rPr lang="da-DK" dirty="0" smtClean="0"/>
              <a:t> by Brian </a:t>
            </a:r>
            <a:r>
              <a:rPr lang="da-DK" dirty="0" err="1" smtClean="0"/>
              <a:t>Peek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28596" y="928670"/>
            <a:ext cx="8401080" cy="642941"/>
          </a:xfrm>
        </p:spPr>
        <p:txBody>
          <a:bodyPr>
            <a:normAutofit fontScale="47500" lnSpcReduction="20000"/>
          </a:bodyPr>
          <a:lstStyle/>
          <a:p>
            <a:endParaRPr lang="da-DK" sz="4200" dirty="0" smtClean="0"/>
          </a:p>
          <a:p>
            <a:r>
              <a:rPr lang="da-DK" sz="4200" dirty="0" smtClean="0"/>
              <a:t>Brian </a:t>
            </a:r>
            <a:r>
              <a:rPr lang="da-DK" sz="4200" dirty="0" err="1" smtClean="0"/>
              <a:t>Peek’s</a:t>
            </a:r>
            <a:r>
              <a:rPr lang="da-DK" sz="4200" dirty="0" smtClean="0"/>
              <a:t> test </a:t>
            </a:r>
            <a:r>
              <a:rPr lang="da-DK" sz="4200" dirty="0" err="1" smtClean="0"/>
              <a:t>Application</a:t>
            </a:r>
            <a:r>
              <a:rPr lang="da-DK" sz="4200" dirty="0" smtClean="0"/>
              <a:t>:</a:t>
            </a:r>
          </a:p>
          <a:p>
            <a:endParaRPr lang="da-DK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8199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boks 4"/>
          <p:cNvSpPr txBox="1"/>
          <p:nvPr/>
        </p:nvSpPr>
        <p:spPr>
          <a:xfrm>
            <a:off x="714348" y="2357430"/>
            <a:ext cx="7358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DrawCursor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draw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mouse</a:t>
            </a:r>
            <a:r>
              <a:rPr lang="da-DK" dirty="0" smtClean="0"/>
              <a:t> cursor </a:t>
            </a:r>
            <a:r>
              <a:rPr lang="da-DK" dirty="0" err="1" smtClean="0"/>
              <a:t>on</a:t>
            </a:r>
            <a:r>
              <a:rPr lang="da-DK" dirty="0" smtClean="0"/>
              <a:t> screen</a:t>
            </a:r>
          </a:p>
          <a:p>
            <a:r>
              <a:rPr lang="da-DK" dirty="0" smtClean="0"/>
              <a:t>	</a:t>
            </a:r>
            <a:r>
              <a:rPr lang="da-DK" dirty="0" err="1" smtClean="0"/>
              <a:t>Involves</a:t>
            </a:r>
            <a:r>
              <a:rPr lang="da-DK" dirty="0" smtClean="0"/>
              <a:t> – WPF, </a:t>
            </a:r>
            <a:r>
              <a:rPr lang="da-DK" dirty="0" err="1" smtClean="0"/>
              <a:t>WinForms</a:t>
            </a:r>
            <a:r>
              <a:rPr lang="da-DK" dirty="0" smtClean="0"/>
              <a:t>, </a:t>
            </a:r>
            <a:r>
              <a:rPr lang="da-DK" dirty="0" err="1" smtClean="0"/>
              <a:t>Interop</a:t>
            </a:r>
            <a:r>
              <a:rPr lang="da-DK" dirty="0" smtClean="0"/>
              <a:t> to Win32, Keyboard </a:t>
            </a:r>
            <a:r>
              <a:rPr lang="da-DK" dirty="0" smtClean="0"/>
              <a:t>Hooks and </a:t>
            </a:r>
            <a:r>
              <a:rPr lang="da-DK" dirty="0" smtClean="0"/>
              <a:t>	</a:t>
            </a:r>
            <a:r>
              <a:rPr lang="da-DK" dirty="0" err="1" smtClean="0"/>
              <a:t>LinqToXml</a:t>
            </a:r>
            <a:r>
              <a:rPr lang="da-DK" dirty="0" smtClean="0"/>
              <a:t> for </a:t>
            </a:r>
            <a:r>
              <a:rPr lang="da-DK" dirty="0" err="1" smtClean="0"/>
              <a:t>configuration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WiiCursor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Wiimote</a:t>
            </a:r>
            <a:r>
              <a:rPr lang="da-DK" dirty="0" smtClean="0"/>
              <a:t> to </a:t>
            </a:r>
            <a:r>
              <a:rPr lang="da-DK" dirty="0" err="1" smtClean="0"/>
              <a:t>move</a:t>
            </a:r>
            <a:r>
              <a:rPr lang="da-DK" dirty="0" smtClean="0"/>
              <a:t> cursor </a:t>
            </a:r>
            <a:r>
              <a:rPr lang="da-DK" dirty="0" err="1" smtClean="0"/>
              <a:t>on</a:t>
            </a:r>
            <a:r>
              <a:rPr lang="da-DK" dirty="0" smtClean="0"/>
              <a:t> screen and </a:t>
            </a:r>
            <a:r>
              <a:rPr lang="da-DK" dirty="0" err="1" smtClean="0"/>
              <a:t>buttons</a:t>
            </a:r>
            <a:r>
              <a:rPr lang="da-DK" dirty="0" smtClean="0"/>
              <a:t> to send Mouse and Keyboard events</a:t>
            </a:r>
          </a:p>
          <a:p>
            <a:r>
              <a:rPr lang="da-DK" dirty="0" smtClean="0"/>
              <a:t>	</a:t>
            </a:r>
            <a:r>
              <a:rPr lang="da-DK" dirty="0" err="1" smtClean="0"/>
              <a:t>Involves</a:t>
            </a:r>
            <a:r>
              <a:rPr lang="da-DK" dirty="0" smtClean="0"/>
              <a:t> – </a:t>
            </a:r>
            <a:r>
              <a:rPr lang="da-DK" dirty="0" err="1" smtClean="0"/>
              <a:t>WinForms</a:t>
            </a:r>
            <a:r>
              <a:rPr lang="da-DK" dirty="0" smtClean="0"/>
              <a:t>, </a:t>
            </a:r>
            <a:r>
              <a:rPr lang="da-DK" dirty="0" err="1" smtClean="0"/>
              <a:t>Interop</a:t>
            </a:r>
            <a:r>
              <a:rPr lang="da-DK" dirty="0" smtClean="0"/>
              <a:t> to Win32, </a:t>
            </a:r>
            <a:r>
              <a:rPr lang="da-DK" dirty="0" err="1" smtClean="0"/>
              <a:t>Simulating</a:t>
            </a:r>
            <a:r>
              <a:rPr lang="da-DK" dirty="0" smtClean="0"/>
              <a:t> Keyboard and 	Mouse events, </a:t>
            </a:r>
            <a:r>
              <a:rPr lang="da-DK" dirty="0" err="1" smtClean="0"/>
              <a:t>LinqToXml</a:t>
            </a:r>
            <a:r>
              <a:rPr lang="da-DK" dirty="0" smtClean="0"/>
              <a:t> for </a:t>
            </a:r>
            <a:r>
              <a:rPr lang="da-DK" dirty="0" err="1" smtClean="0"/>
              <a:t>configuration</a:t>
            </a:r>
            <a:endParaRPr lang="da-DK" dirty="0" smtClean="0"/>
          </a:p>
          <a:p>
            <a:r>
              <a:rPr lang="da-DK" dirty="0" smtClean="0"/>
              <a:t> </a:t>
            </a:r>
          </a:p>
          <a:p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6500858" cy="1368412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WiiCursor</a:t>
            </a:r>
            <a:r>
              <a:rPr lang="da-DK" dirty="0" smtClean="0"/>
              <a:t> + </a:t>
            </a:r>
            <a:br>
              <a:rPr lang="da-DK" dirty="0" smtClean="0"/>
            </a:br>
            <a:r>
              <a:rPr lang="da-DK" dirty="0" err="1" smtClean="0"/>
              <a:t>DrawCursor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pic>
        <p:nvPicPr>
          <p:cNvPr id="10" name="Billede 9" descr="dc25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0" y="0"/>
            <a:ext cx="2000240" cy="2000240"/>
          </a:xfrm>
          <a:prstGeom prst="rect">
            <a:avLst/>
          </a:prstGeom>
        </p:spPr>
      </p:pic>
      <p:pic>
        <p:nvPicPr>
          <p:cNvPr id="11" name="Billede 10" descr="wc25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00264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6500858" cy="1368412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DrawCursor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Architecture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pic>
        <p:nvPicPr>
          <p:cNvPr id="9" name="Billede 8" descr="dc25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00240" cy="2000240"/>
          </a:xfrm>
          <a:prstGeom prst="rect">
            <a:avLst/>
          </a:prstGeom>
        </p:spPr>
      </p:pic>
      <p:pic>
        <p:nvPicPr>
          <p:cNvPr id="13" name="Billede 12" descr="Brain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4876" y="1714488"/>
            <a:ext cx="857256" cy="714380"/>
          </a:xfrm>
          <a:prstGeom prst="rect">
            <a:avLst/>
          </a:prstGeom>
        </p:spPr>
      </p:pic>
      <p:sp>
        <p:nvSpPr>
          <p:cNvPr id="14" name="Rektangel 13"/>
          <p:cNvSpPr/>
          <p:nvPr/>
        </p:nvSpPr>
        <p:spPr>
          <a:xfrm>
            <a:off x="3643306" y="3429000"/>
            <a:ext cx="2000264" cy="1357322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>
                <a:solidFill>
                  <a:schemeClr val="tx1"/>
                </a:solidFill>
              </a:rPr>
              <a:t>Keyboard </a:t>
            </a:r>
          </a:p>
          <a:p>
            <a:pPr algn="ctr"/>
            <a:r>
              <a:rPr lang="da-DK" b="1" dirty="0" err="1" smtClean="0">
                <a:solidFill>
                  <a:schemeClr val="tx1"/>
                </a:solidFill>
              </a:rPr>
              <a:t>Listener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928926" y="4429132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 smtClean="0"/>
              <a:t>InkCanvas</a:t>
            </a:r>
            <a:r>
              <a:rPr lang="da-DK" b="1" dirty="0" smtClean="0"/>
              <a:t> + </a:t>
            </a:r>
            <a:r>
              <a:rPr lang="da-DK" b="1" dirty="0" err="1" smtClean="0"/>
              <a:t>Interop</a:t>
            </a:r>
            <a:endParaRPr lang="da-DK" b="1" dirty="0"/>
          </a:p>
        </p:txBody>
      </p:sp>
      <p:cxnSp>
        <p:nvCxnSpPr>
          <p:cNvPr id="16" name="Lige pilforbindelse 15"/>
          <p:cNvCxnSpPr/>
          <p:nvPr/>
        </p:nvCxnSpPr>
        <p:spPr>
          <a:xfrm rot="5400000">
            <a:off x="4607719" y="2821777"/>
            <a:ext cx="785818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boks 16"/>
          <p:cNvSpPr txBox="1"/>
          <p:nvPr/>
        </p:nvSpPr>
        <p:spPr>
          <a:xfrm>
            <a:off x="5000628" y="2643182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Keyboard</a:t>
            </a:r>
            <a:endParaRPr lang="da-DK" dirty="0"/>
          </a:p>
        </p:txBody>
      </p:sp>
      <p:sp>
        <p:nvSpPr>
          <p:cNvPr id="18" name="Tekstboks 17"/>
          <p:cNvSpPr txBox="1"/>
          <p:nvPr/>
        </p:nvSpPr>
        <p:spPr>
          <a:xfrm>
            <a:off x="3071802" y="242886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Mouse</a:t>
            </a:r>
            <a:endParaRPr lang="da-DK" dirty="0"/>
          </a:p>
        </p:txBody>
      </p:sp>
      <p:cxnSp>
        <p:nvCxnSpPr>
          <p:cNvPr id="20" name="Lige pilforbindelse 19"/>
          <p:cNvCxnSpPr/>
          <p:nvPr/>
        </p:nvCxnSpPr>
        <p:spPr>
          <a:xfrm rot="10800000" flipV="1">
            <a:off x="3143240" y="2143116"/>
            <a:ext cx="1500198" cy="107157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/>
          <p:nvPr/>
        </p:nvCxnSpPr>
        <p:spPr>
          <a:xfrm rot="5400000">
            <a:off x="2500298" y="3786190"/>
            <a:ext cx="1214446" cy="71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6500858" cy="1368412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WiiCursor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Architecture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pic>
        <p:nvPicPr>
          <p:cNvPr id="13" name="Billede 12" descr="Brai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4876" y="1714488"/>
            <a:ext cx="857256" cy="714380"/>
          </a:xfrm>
          <a:prstGeom prst="rect">
            <a:avLst/>
          </a:prstGeom>
        </p:spPr>
      </p:pic>
      <p:sp>
        <p:nvSpPr>
          <p:cNvPr id="14" name="Rektangel 13"/>
          <p:cNvSpPr/>
          <p:nvPr/>
        </p:nvSpPr>
        <p:spPr>
          <a:xfrm>
            <a:off x="3571868" y="3500438"/>
            <a:ext cx="1500198" cy="642942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 smtClean="0">
                <a:solidFill>
                  <a:schemeClr val="tx1"/>
                </a:solidFill>
              </a:rPr>
              <a:t>Configuration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5072066" y="3500438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 smtClean="0"/>
              <a:t>WiiMoteLib</a:t>
            </a:r>
            <a:endParaRPr lang="da-DK" b="1" dirty="0"/>
          </a:p>
        </p:txBody>
      </p:sp>
      <p:cxnSp>
        <p:nvCxnSpPr>
          <p:cNvPr id="16" name="Lige pilforbindelse 15"/>
          <p:cNvCxnSpPr>
            <a:stCxn id="13" idx="2"/>
          </p:cNvCxnSpPr>
          <p:nvPr/>
        </p:nvCxnSpPr>
        <p:spPr>
          <a:xfrm rot="5400000">
            <a:off x="4679157" y="2893215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boks 16"/>
          <p:cNvSpPr txBox="1"/>
          <p:nvPr/>
        </p:nvSpPr>
        <p:spPr>
          <a:xfrm>
            <a:off x="5214942" y="2500306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WiiMote</a:t>
            </a:r>
            <a:endParaRPr lang="da-DK" dirty="0" smtClean="0"/>
          </a:p>
        </p:txBody>
      </p:sp>
      <p:sp>
        <p:nvSpPr>
          <p:cNvPr id="18" name="Tekstboks 17"/>
          <p:cNvSpPr txBox="1"/>
          <p:nvPr/>
        </p:nvSpPr>
        <p:spPr>
          <a:xfrm>
            <a:off x="1428728" y="3571876"/>
            <a:ext cx="112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Simulated</a:t>
            </a:r>
            <a:endParaRPr lang="da-DK" dirty="0" smtClean="0"/>
          </a:p>
          <a:p>
            <a:r>
              <a:rPr lang="da-DK" dirty="0" smtClean="0"/>
              <a:t>Mouse</a:t>
            </a:r>
            <a:endParaRPr lang="da-DK" dirty="0"/>
          </a:p>
        </p:txBody>
      </p:sp>
      <p:cxnSp>
        <p:nvCxnSpPr>
          <p:cNvPr id="22" name="Lige pilforbindelse 21"/>
          <p:cNvCxnSpPr/>
          <p:nvPr/>
        </p:nvCxnSpPr>
        <p:spPr>
          <a:xfrm rot="10800000">
            <a:off x="285720" y="3857628"/>
            <a:ext cx="3214710" cy="7143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 descr="wc25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00264" cy="2000264"/>
          </a:xfrm>
          <a:prstGeom prst="rect">
            <a:avLst/>
          </a:prstGeom>
        </p:spPr>
      </p:pic>
      <p:sp>
        <p:nvSpPr>
          <p:cNvPr id="21" name="Rektangel 20"/>
          <p:cNvSpPr/>
          <p:nvPr/>
        </p:nvSpPr>
        <p:spPr>
          <a:xfrm>
            <a:off x="3571868" y="4143380"/>
            <a:ext cx="2857520" cy="1357322"/>
          </a:xfrm>
          <a:prstGeom prst="rect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Input Simulator</a:t>
            </a:r>
            <a:endParaRPr lang="da-DK" b="1" dirty="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/>
          <p:nvPr/>
        </p:nvCxnSpPr>
        <p:spPr>
          <a:xfrm rot="10800000" flipV="1">
            <a:off x="285720" y="5000636"/>
            <a:ext cx="321471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boks 23"/>
          <p:cNvSpPr txBox="1"/>
          <p:nvPr/>
        </p:nvSpPr>
        <p:spPr>
          <a:xfrm>
            <a:off x="1357290" y="5143512"/>
            <a:ext cx="112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Simulated</a:t>
            </a:r>
            <a:endParaRPr lang="da-DK" dirty="0" smtClean="0"/>
          </a:p>
          <a:p>
            <a:r>
              <a:rPr lang="da-DK" dirty="0" smtClean="0"/>
              <a:t>Keyboard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WiiCursor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900633"/>
          </a:xfrm>
        </p:spPr>
        <p:txBody>
          <a:bodyPr>
            <a:noAutofit/>
          </a:bodyPr>
          <a:lstStyle/>
          <a:p>
            <a:r>
              <a:rPr lang="da-DK" sz="3600" dirty="0" err="1" smtClean="0"/>
              <a:t>WiiCursor</a:t>
            </a:r>
            <a:r>
              <a:rPr lang="da-DK" sz="3600" dirty="0" smtClean="0"/>
              <a:t> is a program for </a:t>
            </a:r>
            <a:r>
              <a:rPr lang="da-DK" sz="3600" dirty="0" err="1" smtClean="0"/>
              <a:t>controlling</a:t>
            </a:r>
            <a:r>
              <a:rPr lang="da-DK" sz="3600" dirty="0" smtClean="0"/>
              <a:t> the </a:t>
            </a:r>
            <a:r>
              <a:rPr lang="da-DK" sz="3600" dirty="0" err="1" smtClean="0"/>
              <a:t>mouse</a:t>
            </a:r>
            <a:r>
              <a:rPr lang="da-DK" sz="3600" dirty="0" smtClean="0"/>
              <a:t> cursor </a:t>
            </a:r>
            <a:r>
              <a:rPr lang="da-DK" sz="3600" dirty="0" err="1" smtClean="0"/>
              <a:t>on</a:t>
            </a:r>
            <a:r>
              <a:rPr lang="da-DK" sz="3600" dirty="0" smtClean="0"/>
              <a:t> a PC and sending </a:t>
            </a:r>
            <a:r>
              <a:rPr lang="da-DK" sz="3600" dirty="0" err="1" smtClean="0"/>
              <a:t>mouse</a:t>
            </a:r>
            <a:r>
              <a:rPr lang="da-DK" sz="3600" dirty="0" smtClean="0"/>
              <a:t> and </a:t>
            </a:r>
            <a:r>
              <a:rPr lang="da-DK" sz="3600" dirty="0" err="1" smtClean="0"/>
              <a:t>key</a:t>
            </a:r>
            <a:r>
              <a:rPr lang="da-DK" sz="3600" dirty="0" smtClean="0"/>
              <a:t> events </a:t>
            </a:r>
            <a:r>
              <a:rPr lang="da-DK" sz="3600" dirty="0" err="1" smtClean="0"/>
              <a:t>using</a:t>
            </a:r>
            <a:r>
              <a:rPr lang="da-DK" sz="3600" dirty="0" smtClean="0"/>
              <a:t> a </a:t>
            </a:r>
            <a:r>
              <a:rPr lang="da-DK" sz="3600" dirty="0" err="1" smtClean="0"/>
              <a:t>WiiMote</a:t>
            </a:r>
            <a:endParaRPr lang="da-DK" sz="3600" dirty="0" smtClean="0"/>
          </a:p>
          <a:p>
            <a:r>
              <a:rPr lang="da-DK" sz="3600" dirty="0" err="1" smtClean="0"/>
              <a:t>Programmed</a:t>
            </a:r>
            <a:r>
              <a:rPr lang="da-DK" sz="3600" dirty="0" smtClean="0"/>
              <a:t> </a:t>
            </a:r>
            <a:r>
              <a:rPr lang="da-DK" sz="3600" dirty="0" err="1" smtClean="0"/>
              <a:t>using</a:t>
            </a:r>
            <a:r>
              <a:rPr lang="da-DK" sz="3600" dirty="0" smtClean="0"/>
              <a:t> .NET and </a:t>
            </a:r>
            <a:r>
              <a:rPr lang="da-DK" sz="3600" dirty="0" err="1" smtClean="0"/>
              <a:t>WiiMoteLib</a:t>
            </a:r>
            <a:r>
              <a:rPr lang="da-DK" sz="3600" dirty="0" smtClean="0"/>
              <a:t> by Brian </a:t>
            </a:r>
            <a:r>
              <a:rPr lang="da-DK" sz="3600" dirty="0" err="1" smtClean="0"/>
              <a:t>Peek</a:t>
            </a:r>
            <a:endParaRPr lang="da-DK" sz="3600" dirty="0" smtClean="0"/>
          </a:p>
          <a:p>
            <a:r>
              <a:rPr lang="da-DK" sz="3600" dirty="0" smtClean="0"/>
              <a:t>The </a:t>
            </a:r>
            <a:r>
              <a:rPr lang="da-DK" sz="3600" dirty="0" err="1" smtClean="0"/>
              <a:t>Buttons</a:t>
            </a:r>
            <a:r>
              <a:rPr lang="da-DK" sz="3600" dirty="0" smtClean="0"/>
              <a:t> </a:t>
            </a:r>
            <a:r>
              <a:rPr lang="da-DK" sz="3600" dirty="0" err="1" smtClean="0"/>
              <a:t>on</a:t>
            </a:r>
            <a:r>
              <a:rPr lang="da-DK" sz="3600" dirty="0" smtClean="0"/>
              <a:t> the </a:t>
            </a:r>
            <a:r>
              <a:rPr lang="da-DK" sz="3600" dirty="0" err="1" smtClean="0"/>
              <a:t>WiiMote</a:t>
            </a:r>
            <a:r>
              <a:rPr lang="da-DK" sz="3600" dirty="0" smtClean="0"/>
              <a:t> </a:t>
            </a:r>
            <a:r>
              <a:rPr lang="da-DK" sz="3600" dirty="0" err="1" smtClean="0"/>
              <a:t>can</a:t>
            </a:r>
            <a:r>
              <a:rPr lang="da-DK" sz="3600" dirty="0" smtClean="0"/>
              <a:t> </a:t>
            </a:r>
            <a:r>
              <a:rPr lang="da-DK" sz="3600" dirty="0" err="1" smtClean="0"/>
              <a:t>be</a:t>
            </a:r>
            <a:r>
              <a:rPr lang="da-DK" sz="3600" dirty="0" smtClean="0"/>
              <a:t> </a:t>
            </a:r>
            <a:r>
              <a:rPr lang="da-DK" sz="3600" dirty="0" err="1" smtClean="0"/>
              <a:t>configured</a:t>
            </a:r>
            <a:r>
              <a:rPr lang="da-DK" sz="3600" dirty="0" smtClean="0"/>
              <a:t> in XML files</a:t>
            </a:r>
            <a:endParaRPr lang="da-DK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oks 3"/>
          <p:cNvSpPr txBox="1"/>
          <p:nvPr/>
        </p:nvSpPr>
        <p:spPr>
          <a:xfrm>
            <a:off x="1428728" y="2357430"/>
            <a:ext cx="6869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smtClean="0"/>
              <a:t>The </a:t>
            </a:r>
            <a:r>
              <a:rPr lang="da-DK" sz="7200" dirty="0" err="1" smtClean="0"/>
              <a:t>Wii</a:t>
            </a:r>
            <a:r>
              <a:rPr lang="da-DK" sz="7200" dirty="0" smtClean="0"/>
              <a:t> </a:t>
            </a:r>
            <a:r>
              <a:rPr lang="da-DK" sz="7200" dirty="0" err="1" smtClean="0"/>
              <a:t>explained</a:t>
            </a:r>
            <a:endParaRPr lang="da-DK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/>
          <p:cNvGrpSpPr/>
          <p:nvPr/>
        </p:nvGrpSpPr>
        <p:grpSpPr>
          <a:xfrm>
            <a:off x="6572264" y="285728"/>
            <a:ext cx="1714512" cy="1428760"/>
            <a:chOff x="1357290" y="285728"/>
            <a:chExt cx="2571768" cy="2857520"/>
          </a:xfrm>
        </p:grpSpPr>
        <p:sp>
          <p:nvSpPr>
            <p:cNvPr id="14" name="Afrundet rektangel 13"/>
            <p:cNvSpPr/>
            <p:nvPr/>
          </p:nvSpPr>
          <p:spPr>
            <a:xfrm>
              <a:off x="1357290" y="285728"/>
              <a:ext cx="2571768" cy="285752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Billede 9" descr="Monitor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1604" y="500042"/>
              <a:ext cx="2228850" cy="2505075"/>
            </a:xfrm>
            <a:prstGeom prst="rect">
              <a:avLst/>
            </a:prstGeom>
          </p:spPr>
        </p:pic>
      </p:grpSp>
      <p:cxnSp>
        <p:nvCxnSpPr>
          <p:cNvPr id="22" name="Lige pilforbindelse 21"/>
          <p:cNvCxnSpPr/>
          <p:nvPr/>
        </p:nvCxnSpPr>
        <p:spPr>
          <a:xfrm rot="16200000" flipH="1">
            <a:off x="2500298" y="3500438"/>
            <a:ext cx="1571636" cy="1571636"/>
          </a:xfrm>
          <a:prstGeom prst="straightConnector1">
            <a:avLst/>
          </a:prstGeom>
          <a:ln w="63500" cmpd="dbl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/>
          <p:cNvCxnSpPr/>
          <p:nvPr/>
        </p:nvCxnSpPr>
        <p:spPr>
          <a:xfrm rot="5400000">
            <a:off x="6107901" y="3393297"/>
            <a:ext cx="1500198" cy="1428728"/>
          </a:xfrm>
          <a:prstGeom prst="straightConnector1">
            <a:avLst/>
          </a:prstGeom>
          <a:ln w="63500" cmpd="dbl">
            <a:solidFill>
              <a:srgbClr val="FFFF0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/>
          <p:nvPr/>
        </p:nvCxnSpPr>
        <p:spPr>
          <a:xfrm flipV="1">
            <a:off x="3929058" y="1000108"/>
            <a:ext cx="2500330" cy="142876"/>
          </a:xfrm>
          <a:prstGeom prst="straightConnector1">
            <a:avLst/>
          </a:prstGeom>
          <a:ln w="63500" cmpd="sng">
            <a:solidFill>
              <a:srgbClr val="7030A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e 30"/>
          <p:cNvGrpSpPr/>
          <p:nvPr/>
        </p:nvGrpSpPr>
        <p:grpSpPr>
          <a:xfrm>
            <a:off x="785786" y="214290"/>
            <a:ext cx="3000396" cy="3143272"/>
            <a:chOff x="785786" y="214290"/>
            <a:chExt cx="3000396" cy="3143272"/>
          </a:xfrm>
        </p:grpSpPr>
        <p:grpSp>
          <p:nvGrpSpPr>
            <p:cNvPr id="15" name="Gruppe 14"/>
            <p:cNvGrpSpPr/>
            <p:nvPr/>
          </p:nvGrpSpPr>
          <p:grpSpPr>
            <a:xfrm>
              <a:off x="1000100" y="500042"/>
              <a:ext cx="2786082" cy="2857520"/>
              <a:chOff x="714348" y="3571876"/>
              <a:chExt cx="2786082" cy="2857520"/>
            </a:xfrm>
          </p:grpSpPr>
          <p:sp>
            <p:nvSpPr>
              <p:cNvPr id="11" name="Afrundet rektangel 10"/>
              <p:cNvSpPr/>
              <p:nvPr/>
            </p:nvSpPr>
            <p:spPr>
              <a:xfrm>
                <a:off x="714348" y="3571876"/>
                <a:ext cx="2786082" cy="2857520"/>
              </a:xfrm>
              <a:prstGeom prst="round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8" name="Billede 7" descr="Wii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662" y="3714752"/>
                <a:ext cx="2413000" cy="2514600"/>
              </a:xfrm>
              <a:prstGeom prst="rect">
                <a:avLst/>
              </a:prstGeom>
            </p:spPr>
          </p:pic>
        </p:grpSp>
        <p:sp>
          <p:nvSpPr>
            <p:cNvPr id="28" name="Tekstboks 27"/>
            <p:cNvSpPr txBox="1"/>
            <p:nvPr/>
          </p:nvSpPr>
          <p:spPr>
            <a:xfrm>
              <a:off x="785786" y="21429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Wii</a:t>
              </a:r>
              <a:endParaRPr lang="da-DK" dirty="0" smtClean="0"/>
            </a:p>
          </p:txBody>
        </p:sp>
      </p:grpSp>
      <p:grpSp>
        <p:nvGrpSpPr>
          <p:cNvPr id="33" name="Gruppe 32"/>
          <p:cNvGrpSpPr/>
          <p:nvPr/>
        </p:nvGrpSpPr>
        <p:grpSpPr>
          <a:xfrm>
            <a:off x="4143372" y="3286124"/>
            <a:ext cx="1857388" cy="3286148"/>
            <a:chOff x="4143372" y="3286124"/>
            <a:chExt cx="1857388" cy="3286148"/>
          </a:xfrm>
        </p:grpSpPr>
        <p:grpSp>
          <p:nvGrpSpPr>
            <p:cNvPr id="16" name="Gruppe 15"/>
            <p:cNvGrpSpPr/>
            <p:nvPr/>
          </p:nvGrpSpPr>
          <p:grpSpPr>
            <a:xfrm>
              <a:off x="4143372" y="3714752"/>
              <a:ext cx="1857388" cy="2857520"/>
              <a:chOff x="5857884" y="3500438"/>
              <a:chExt cx="1857388" cy="2857520"/>
            </a:xfrm>
          </p:grpSpPr>
          <p:sp>
            <p:nvSpPr>
              <p:cNvPr id="12" name="Afrundet rektangel 11"/>
              <p:cNvSpPr/>
              <p:nvPr/>
            </p:nvSpPr>
            <p:spPr>
              <a:xfrm>
                <a:off x="5857884" y="3500438"/>
                <a:ext cx="1857388" cy="2857520"/>
              </a:xfrm>
              <a:prstGeom prst="round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9" name="Billede 8" descr="WiiMote.JP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3636" y="3714752"/>
                <a:ext cx="1308100" cy="2476500"/>
              </a:xfrm>
              <a:prstGeom prst="rect">
                <a:avLst/>
              </a:prstGeom>
            </p:spPr>
          </p:pic>
        </p:grpSp>
        <p:sp>
          <p:nvSpPr>
            <p:cNvPr id="29" name="Tekstboks 28"/>
            <p:cNvSpPr txBox="1"/>
            <p:nvPr/>
          </p:nvSpPr>
          <p:spPr>
            <a:xfrm>
              <a:off x="4572000" y="328612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Wiimote</a:t>
              </a:r>
              <a:endParaRPr lang="da-DK" dirty="0" smtClean="0"/>
            </a:p>
          </p:txBody>
        </p:sp>
      </p:grpSp>
      <p:grpSp>
        <p:nvGrpSpPr>
          <p:cNvPr id="32" name="Gruppe 31"/>
          <p:cNvGrpSpPr/>
          <p:nvPr/>
        </p:nvGrpSpPr>
        <p:grpSpPr>
          <a:xfrm>
            <a:off x="6357950" y="2143116"/>
            <a:ext cx="2643206" cy="1000132"/>
            <a:chOff x="6357950" y="2143116"/>
            <a:chExt cx="2643206" cy="1000132"/>
          </a:xfrm>
        </p:grpSpPr>
        <p:grpSp>
          <p:nvGrpSpPr>
            <p:cNvPr id="17" name="Gruppe 16"/>
            <p:cNvGrpSpPr/>
            <p:nvPr/>
          </p:nvGrpSpPr>
          <p:grpSpPr>
            <a:xfrm>
              <a:off x="6357950" y="2500306"/>
              <a:ext cx="2643206" cy="642942"/>
              <a:chOff x="5643570" y="1285860"/>
              <a:chExt cx="2643206" cy="642942"/>
            </a:xfrm>
          </p:grpSpPr>
          <p:sp>
            <p:nvSpPr>
              <p:cNvPr id="13" name="Afrundet rektangel 12"/>
              <p:cNvSpPr/>
              <p:nvPr/>
            </p:nvSpPr>
            <p:spPr>
              <a:xfrm>
                <a:off x="5643570" y="1285860"/>
                <a:ext cx="2643206" cy="642942"/>
              </a:xfrm>
              <a:prstGeom prst="round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7" name="Billede 6" descr="WiiSensorBar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008" y="1428736"/>
                <a:ext cx="2451100" cy="419100"/>
              </a:xfrm>
              <a:prstGeom prst="rect">
                <a:avLst/>
              </a:prstGeom>
            </p:spPr>
          </p:pic>
        </p:grpSp>
        <p:sp>
          <p:nvSpPr>
            <p:cNvPr id="30" name="Tekstboks 29"/>
            <p:cNvSpPr txBox="1"/>
            <p:nvPr/>
          </p:nvSpPr>
          <p:spPr>
            <a:xfrm>
              <a:off x="6357950" y="214311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Wii</a:t>
              </a:r>
              <a:r>
                <a:rPr lang="da-DK" dirty="0" smtClean="0"/>
                <a:t> Sensor Bar</a:t>
              </a:r>
            </a:p>
          </p:txBody>
        </p:sp>
      </p:grpSp>
      <p:sp>
        <p:nvSpPr>
          <p:cNvPr id="34" name="Tekstboks 33"/>
          <p:cNvSpPr txBox="1"/>
          <p:nvPr/>
        </p:nvSpPr>
        <p:spPr>
          <a:xfrm>
            <a:off x="4714876" y="64291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Scart</a:t>
            </a:r>
            <a:endParaRPr lang="da-DK" dirty="0"/>
          </a:p>
        </p:txBody>
      </p:sp>
      <p:sp>
        <p:nvSpPr>
          <p:cNvPr id="35" name="Tekstboks 34"/>
          <p:cNvSpPr txBox="1"/>
          <p:nvPr/>
        </p:nvSpPr>
        <p:spPr>
          <a:xfrm>
            <a:off x="2643174" y="40005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Bluetooth</a:t>
            </a:r>
            <a:endParaRPr lang="da-DK" dirty="0"/>
          </a:p>
        </p:txBody>
      </p:sp>
      <p:sp>
        <p:nvSpPr>
          <p:cNvPr id="37" name="Tekstboks 36"/>
          <p:cNvSpPr txBox="1"/>
          <p:nvPr/>
        </p:nvSpPr>
        <p:spPr>
          <a:xfrm>
            <a:off x="6715140" y="378619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Infrared</a:t>
            </a:r>
            <a:r>
              <a:rPr lang="da-DK" dirty="0" smtClean="0"/>
              <a:t> </a:t>
            </a:r>
            <a:r>
              <a:rPr lang="da-DK" dirty="0" err="1" smtClean="0"/>
              <a:t>LEDs</a:t>
            </a:r>
            <a:endParaRPr lang="da-DK" dirty="0"/>
          </a:p>
        </p:txBody>
      </p:sp>
      <p:sp>
        <p:nvSpPr>
          <p:cNvPr id="39" name="Oval billedforklaring 38"/>
          <p:cNvSpPr/>
          <p:nvPr/>
        </p:nvSpPr>
        <p:spPr>
          <a:xfrm>
            <a:off x="4786314" y="2928934"/>
            <a:ext cx="2286016" cy="1714512"/>
          </a:xfrm>
          <a:prstGeom prst="wedgeEllipseCallou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Tx/>
              <a:buChar char="-"/>
            </a:pPr>
            <a:r>
              <a:rPr lang="da-DK" sz="1200" b="1" dirty="0" err="1" smtClean="0">
                <a:solidFill>
                  <a:schemeClr val="tx1"/>
                </a:solidFill>
              </a:rPr>
              <a:t>Accelerometer</a:t>
            </a:r>
            <a:endParaRPr lang="da-DK" sz="12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da-DK" sz="1200" b="1" dirty="0" err="1" smtClean="0">
                <a:solidFill>
                  <a:schemeClr val="tx1"/>
                </a:solidFill>
              </a:rPr>
              <a:t>Infrared</a:t>
            </a:r>
            <a:r>
              <a:rPr lang="da-DK" sz="1200" b="1" dirty="0" smtClean="0">
                <a:solidFill>
                  <a:schemeClr val="tx1"/>
                </a:solidFill>
              </a:rPr>
              <a:t> </a:t>
            </a:r>
            <a:r>
              <a:rPr lang="da-DK" sz="1200" b="1" dirty="0" err="1" smtClean="0">
                <a:solidFill>
                  <a:schemeClr val="tx1"/>
                </a:solidFill>
              </a:rPr>
              <a:t>Camera</a:t>
            </a:r>
            <a:r>
              <a:rPr lang="da-DK" sz="12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da-DK" sz="1200" b="1" dirty="0" err="1" smtClean="0">
                <a:solidFill>
                  <a:schemeClr val="tx1"/>
                </a:solidFill>
              </a:rPr>
              <a:t>Loudspeakers</a:t>
            </a:r>
            <a:endParaRPr lang="da-DK" sz="12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da-DK" sz="1200" b="1" dirty="0" err="1" smtClean="0">
                <a:solidFill>
                  <a:schemeClr val="tx1"/>
                </a:solidFill>
              </a:rPr>
              <a:t>Memory</a:t>
            </a:r>
            <a:endParaRPr lang="da-DK" sz="12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da-DK" sz="1200" b="1" dirty="0" smtClean="0">
                <a:solidFill>
                  <a:schemeClr val="tx1"/>
                </a:solidFill>
              </a:rPr>
              <a:t>Vibrator</a:t>
            </a:r>
          </a:p>
          <a:p>
            <a:pPr>
              <a:buFontTx/>
              <a:buChar char="-"/>
            </a:pPr>
            <a:r>
              <a:rPr lang="da-DK" sz="1200" b="1" dirty="0" smtClean="0">
                <a:solidFill>
                  <a:schemeClr val="tx1"/>
                </a:solidFill>
              </a:rPr>
              <a:t>Standard Controls</a:t>
            </a:r>
          </a:p>
          <a:p>
            <a:pPr>
              <a:buFontTx/>
              <a:buChar char="-"/>
            </a:pPr>
            <a:r>
              <a:rPr lang="da-DK" sz="1200" b="1" dirty="0" err="1" smtClean="0">
                <a:solidFill>
                  <a:schemeClr val="tx1"/>
                </a:solidFill>
              </a:rPr>
              <a:t>Bluetooth</a:t>
            </a:r>
            <a:endParaRPr lang="da-DK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35" grpId="1"/>
      <p:bldP spid="37" grpId="0"/>
      <p:bldP spid="37" grpId="1"/>
      <p:bldP spid="39" grpId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 15"/>
          <p:cNvGrpSpPr/>
          <p:nvPr/>
        </p:nvGrpSpPr>
        <p:grpSpPr>
          <a:xfrm>
            <a:off x="2786050" y="3714752"/>
            <a:ext cx="1857388" cy="2857520"/>
            <a:chOff x="5857884" y="3500438"/>
            <a:chExt cx="1857388" cy="2857520"/>
          </a:xfrm>
        </p:grpSpPr>
        <p:sp>
          <p:nvSpPr>
            <p:cNvPr id="12" name="Afrundet rektangel 11"/>
            <p:cNvSpPr/>
            <p:nvPr/>
          </p:nvSpPr>
          <p:spPr>
            <a:xfrm>
              <a:off x="5857884" y="3500438"/>
              <a:ext cx="1857388" cy="2857520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9" name="Billede 8" descr="WiiMot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3636" y="3714752"/>
              <a:ext cx="1308100" cy="2476500"/>
            </a:xfrm>
            <a:prstGeom prst="rect">
              <a:avLst/>
            </a:prstGeom>
          </p:spPr>
        </p:pic>
      </p:grpSp>
      <p:grpSp>
        <p:nvGrpSpPr>
          <p:cNvPr id="16" name="Gruppe 16"/>
          <p:cNvGrpSpPr/>
          <p:nvPr/>
        </p:nvGrpSpPr>
        <p:grpSpPr>
          <a:xfrm>
            <a:off x="2357422" y="714356"/>
            <a:ext cx="2643206" cy="642942"/>
            <a:chOff x="5643570" y="1285860"/>
            <a:chExt cx="2643206" cy="642942"/>
          </a:xfrm>
        </p:grpSpPr>
        <p:sp>
          <p:nvSpPr>
            <p:cNvPr id="13" name="Afrundet rektangel 12"/>
            <p:cNvSpPr/>
            <p:nvPr/>
          </p:nvSpPr>
          <p:spPr>
            <a:xfrm>
              <a:off x="5643570" y="1285860"/>
              <a:ext cx="2643206" cy="64294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7" name="Billede 6" descr="WiiSensorBa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8" y="1428736"/>
              <a:ext cx="2451100" cy="419100"/>
            </a:xfrm>
            <a:prstGeom prst="rect">
              <a:avLst/>
            </a:prstGeom>
          </p:spPr>
        </p:pic>
      </p:grpSp>
      <p:grpSp>
        <p:nvGrpSpPr>
          <p:cNvPr id="43" name="Gruppe 42"/>
          <p:cNvGrpSpPr/>
          <p:nvPr/>
        </p:nvGrpSpPr>
        <p:grpSpPr>
          <a:xfrm>
            <a:off x="857256" y="1214422"/>
            <a:ext cx="5000660" cy="440770"/>
            <a:chOff x="2214546" y="1214422"/>
            <a:chExt cx="5000660" cy="440770"/>
          </a:xfrm>
        </p:grpSpPr>
        <p:sp>
          <p:nvSpPr>
            <p:cNvPr id="37" name="Tekstboks 36"/>
            <p:cNvSpPr txBox="1"/>
            <p:nvPr/>
          </p:nvSpPr>
          <p:spPr>
            <a:xfrm>
              <a:off x="2214546" y="121442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Infrared</a:t>
              </a:r>
              <a:r>
                <a:rPr lang="da-DK" dirty="0" smtClean="0"/>
                <a:t> LED</a:t>
              </a:r>
              <a:endParaRPr lang="da-DK" dirty="0"/>
            </a:p>
          </p:txBody>
        </p:sp>
        <p:sp>
          <p:nvSpPr>
            <p:cNvPr id="27" name="Tekstboks 26"/>
            <p:cNvSpPr txBox="1"/>
            <p:nvPr/>
          </p:nvSpPr>
          <p:spPr>
            <a:xfrm>
              <a:off x="5857884" y="128586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Infrared</a:t>
              </a:r>
              <a:r>
                <a:rPr lang="da-DK" dirty="0" smtClean="0"/>
                <a:t> LED</a:t>
              </a:r>
              <a:endParaRPr lang="da-DK" dirty="0"/>
            </a:p>
          </p:txBody>
        </p:sp>
      </p:grpSp>
      <p:grpSp>
        <p:nvGrpSpPr>
          <p:cNvPr id="48" name="Gruppe 47"/>
          <p:cNvGrpSpPr/>
          <p:nvPr/>
        </p:nvGrpSpPr>
        <p:grpSpPr>
          <a:xfrm>
            <a:off x="2571736" y="1357298"/>
            <a:ext cx="2035984" cy="2286018"/>
            <a:chOff x="2571736" y="1357298"/>
            <a:chExt cx="2035984" cy="2286018"/>
          </a:xfrm>
        </p:grpSpPr>
        <p:cxnSp>
          <p:nvCxnSpPr>
            <p:cNvPr id="23" name="Lige pilforbindelse 22"/>
            <p:cNvCxnSpPr/>
            <p:nvPr/>
          </p:nvCxnSpPr>
          <p:spPr>
            <a:xfrm rot="16200000" flipH="1">
              <a:off x="1714480" y="2214554"/>
              <a:ext cx="2286016" cy="571504"/>
            </a:xfrm>
            <a:prstGeom prst="straightConnector1">
              <a:avLst/>
            </a:prstGeom>
            <a:ln w="63500" cmpd="dbl">
              <a:solidFill>
                <a:srgbClr val="FFFF00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ge pilforbindelse 37"/>
            <p:cNvCxnSpPr/>
            <p:nvPr/>
          </p:nvCxnSpPr>
          <p:spPr>
            <a:xfrm rot="5400000">
              <a:off x="3161100" y="2196696"/>
              <a:ext cx="2286017" cy="607223"/>
            </a:xfrm>
            <a:prstGeom prst="straightConnector1">
              <a:avLst/>
            </a:prstGeom>
            <a:ln w="63500" cmpd="dbl">
              <a:solidFill>
                <a:srgbClr val="FFFF00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e 32"/>
          <p:cNvGrpSpPr/>
          <p:nvPr/>
        </p:nvGrpSpPr>
        <p:grpSpPr>
          <a:xfrm>
            <a:off x="3143240" y="3286124"/>
            <a:ext cx="1071570" cy="643736"/>
            <a:chOff x="4572000" y="3286124"/>
            <a:chExt cx="1071570" cy="643736"/>
          </a:xfrm>
        </p:grpSpPr>
        <p:sp>
          <p:nvSpPr>
            <p:cNvPr id="29" name="Tekstboks 28"/>
            <p:cNvSpPr txBox="1"/>
            <p:nvPr/>
          </p:nvSpPr>
          <p:spPr>
            <a:xfrm>
              <a:off x="4572000" y="328612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Camera</a:t>
              </a:r>
              <a:endParaRPr lang="da-DK" dirty="0" smtClean="0"/>
            </a:p>
          </p:txBody>
        </p:sp>
        <p:cxnSp>
          <p:nvCxnSpPr>
            <p:cNvPr id="32" name="Lige pilforbindelse 31"/>
            <p:cNvCxnSpPr/>
            <p:nvPr/>
          </p:nvCxnSpPr>
          <p:spPr>
            <a:xfrm rot="5400000">
              <a:off x="4714876" y="378619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e 43"/>
          <p:cNvGrpSpPr/>
          <p:nvPr/>
        </p:nvGrpSpPr>
        <p:grpSpPr>
          <a:xfrm>
            <a:off x="2500298" y="1071546"/>
            <a:ext cx="2286016" cy="357190"/>
            <a:chOff x="3571868" y="1071546"/>
            <a:chExt cx="2286016" cy="357190"/>
          </a:xfrm>
        </p:grpSpPr>
        <p:sp>
          <p:nvSpPr>
            <p:cNvPr id="41" name="Ellipse 40"/>
            <p:cNvSpPr/>
            <p:nvPr/>
          </p:nvSpPr>
          <p:spPr>
            <a:xfrm>
              <a:off x="3571868" y="1071546"/>
              <a:ext cx="285752" cy="3571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Ellipse 41"/>
            <p:cNvSpPr/>
            <p:nvPr/>
          </p:nvSpPr>
          <p:spPr>
            <a:xfrm>
              <a:off x="5572132" y="1071546"/>
              <a:ext cx="285752" cy="3571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0" name="Rektangel 49"/>
          <p:cNvSpPr/>
          <p:nvPr/>
        </p:nvSpPr>
        <p:spPr>
          <a:xfrm>
            <a:off x="5357786" y="2428868"/>
            <a:ext cx="3786214" cy="17859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a-DK" sz="1400" dirty="0" err="1" smtClean="0">
                <a:solidFill>
                  <a:schemeClr val="tx1"/>
                </a:solidFill>
              </a:rPr>
              <a:t>This</a:t>
            </a:r>
            <a:r>
              <a:rPr lang="da-DK" sz="1400" dirty="0" smtClean="0">
                <a:solidFill>
                  <a:schemeClr val="tx1"/>
                </a:solidFill>
              </a:rPr>
              <a:t> </a:t>
            </a:r>
            <a:r>
              <a:rPr lang="da-DK" sz="1400" dirty="0" err="1" smtClean="0">
                <a:solidFill>
                  <a:schemeClr val="tx1"/>
                </a:solidFill>
              </a:rPr>
              <a:t>means</a:t>
            </a:r>
            <a:r>
              <a:rPr lang="da-DK" sz="1400" dirty="0" smtClean="0">
                <a:solidFill>
                  <a:schemeClr val="tx1"/>
                </a:solidFill>
              </a:rPr>
              <a:t> </a:t>
            </a:r>
            <a:r>
              <a:rPr lang="da-DK" sz="1400" dirty="0" err="1" smtClean="0">
                <a:solidFill>
                  <a:schemeClr val="tx1"/>
                </a:solidFill>
              </a:rPr>
              <a:t>you</a:t>
            </a:r>
            <a:r>
              <a:rPr lang="da-DK" sz="1400" dirty="0" smtClean="0">
                <a:solidFill>
                  <a:schemeClr val="tx1"/>
                </a:solidFill>
              </a:rPr>
              <a:t> </a:t>
            </a:r>
            <a:r>
              <a:rPr lang="da-DK" sz="1400" dirty="0" err="1" smtClean="0">
                <a:solidFill>
                  <a:schemeClr val="tx1"/>
                </a:solidFill>
              </a:rPr>
              <a:t>can</a:t>
            </a:r>
            <a:r>
              <a:rPr lang="da-DK" sz="1400" dirty="0" smtClean="0">
                <a:solidFill>
                  <a:schemeClr val="tx1"/>
                </a:solidFill>
              </a:rPr>
              <a:t> </a:t>
            </a:r>
            <a:r>
              <a:rPr lang="da-DK" sz="1400" dirty="0" err="1" smtClean="0">
                <a:solidFill>
                  <a:schemeClr val="tx1"/>
                </a:solidFill>
              </a:rPr>
              <a:t>make</a:t>
            </a:r>
            <a:r>
              <a:rPr lang="da-DK" sz="1400" dirty="0" smtClean="0">
                <a:solidFill>
                  <a:schemeClr val="tx1"/>
                </a:solidFill>
              </a:rPr>
              <a:t> </a:t>
            </a:r>
            <a:r>
              <a:rPr lang="da-DK" sz="1400" dirty="0" err="1" smtClean="0">
                <a:solidFill>
                  <a:schemeClr val="tx1"/>
                </a:solidFill>
              </a:rPr>
              <a:t>your</a:t>
            </a:r>
            <a:r>
              <a:rPr lang="da-DK" sz="1400" dirty="0" smtClean="0">
                <a:solidFill>
                  <a:schemeClr val="tx1"/>
                </a:solidFill>
              </a:rPr>
              <a:t> </a:t>
            </a:r>
            <a:r>
              <a:rPr lang="da-DK" sz="1400" dirty="0" err="1" smtClean="0">
                <a:solidFill>
                  <a:schemeClr val="tx1"/>
                </a:solidFill>
              </a:rPr>
              <a:t>own</a:t>
            </a:r>
            <a:r>
              <a:rPr lang="da-DK" sz="1400" dirty="0" smtClean="0">
                <a:solidFill>
                  <a:schemeClr val="tx1"/>
                </a:solidFill>
              </a:rPr>
              <a:t> sensor bar</a:t>
            </a:r>
          </a:p>
          <a:p>
            <a:endParaRPr lang="da-DK" sz="1400" dirty="0" smtClean="0">
              <a:solidFill>
                <a:schemeClr val="tx1"/>
              </a:solidFill>
            </a:endParaRPr>
          </a:p>
          <a:p>
            <a:r>
              <a:rPr lang="da-DK" sz="1400" dirty="0" err="1" smtClean="0">
                <a:solidFill>
                  <a:schemeClr val="tx1"/>
                </a:solidFill>
              </a:rPr>
              <a:t>Examples</a:t>
            </a:r>
            <a:r>
              <a:rPr lang="da-DK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da-DK" sz="1400" dirty="0" smtClean="0">
                <a:solidFill>
                  <a:schemeClr val="tx1"/>
                </a:solidFill>
                <a:hlinkClick r:id="rId4"/>
              </a:rPr>
              <a:t>http://doctabu.livejournal.com/64758.html</a:t>
            </a:r>
            <a:endParaRPr lang="da-DK" sz="1400" dirty="0" smtClean="0">
              <a:solidFill>
                <a:schemeClr val="tx1"/>
              </a:solidFill>
            </a:endParaRPr>
          </a:p>
          <a:p>
            <a:r>
              <a:rPr lang="da-DK" sz="1400" dirty="0" smtClean="0">
                <a:solidFill>
                  <a:schemeClr val="tx1"/>
                </a:solidFill>
                <a:hlinkClick r:id="rId5"/>
              </a:rPr>
              <a:t>http://www.youtube.com/watch?v=JTGSkYRDpWY&amp;eurl</a:t>
            </a:r>
            <a:r>
              <a:rPr lang="da-DK" sz="1400" dirty="0" smtClean="0">
                <a:solidFill>
                  <a:schemeClr val="tx1"/>
                </a:solidFill>
              </a:rPr>
              <a:t>=</a:t>
            </a:r>
          </a:p>
          <a:p>
            <a:r>
              <a:rPr lang="da-DK" sz="1400" dirty="0" smtClean="0">
                <a:solidFill>
                  <a:schemeClr val="tx1"/>
                </a:solidFill>
                <a:hlinkClick r:id="rId6"/>
              </a:rPr>
              <a:t>http://www.youtube.com/watch?v=WoniC26LFPs&amp;NR=1</a:t>
            </a:r>
            <a:endParaRPr lang="da-DK" sz="1400" dirty="0" smtClean="0">
              <a:solidFill>
                <a:schemeClr val="tx1"/>
              </a:solidFill>
            </a:endParaRPr>
          </a:p>
          <a:p>
            <a:endParaRPr lang="da-DK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oks 3"/>
          <p:cNvSpPr txBox="1"/>
          <p:nvPr/>
        </p:nvSpPr>
        <p:spPr>
          <a:xfrm>
            <a:off x="3357554" y="2357430"/>
            <a:ext cx="2550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smtClean="0"/>
              <a:t>.NET ?</a:t>
            </a:r>
            <a:endParaRPr lang="da-DK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7"/>
          <p:cNvGrpSpPr/>
          <p:nvPr/>
        </p:nvGrpSpPr>
        <p:grpSpPr>
          <a:xfrm>
            <a:off x="6572264" y="285728"/>
            <a:ext cx="1714512" cy="1428760"/>
            <a:chOff x="1357290" y="285728"/>
            <a:chExt cx="2571768" cy="2857520"/>
          </a:xfrm>
        </p:grpSpPr>
        <p:sp>
          <p:nvSpPr>
            <p:cNvPr id="14" name="Afrundet rektangel 13"/>
            <p:cNvSpPr/>
            <p:nvPr/>
          </p:nvSpPr>
          <p:spPr>
            <a:xfrm>
              <a:off x="1357290" y="285728"/>
              <a:ext cx="2571768" cy="285752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Billede 9" descr="Monitor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1604" y="500042"/>
              <a:ext cx="2228850" cy="2505075"/>
            </a:xfrm>
            <a:prstGeom prst="rect">
              <a:avLst/>
            </a:prstGeom>
          </p:spPr>
        </p:pic>
      </p:grpSp>
      <p:cxnSp>
        <p:nvCxnSpPr>
          <p:cNvPr id="22" name="Lige pilforbindelse 21"/>
          <p:cNvCxnSpPr/>
          <p:nvPr/>
        </p:nvCxnSpPr>
        <p:spPr>
          <a:xfrm rot="16200000" flipH="1">
            <a:off x="2500298" y="3500438"/>
            <a:ext cx="1571636" cy="1571636"/>
          </a:xfrm>
          <a:prstGeom prst="straightConnector1">
            <a:avLst/>
          </a:prstGeom>
          <a:ln w="63500" cmpd="dbl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/>
          <p:cNvCxnSpPr/>
          <p:nvPr/>
        </p:nvCxnSpPr>
        <p:spPr>
          <a:xfrm rot="5400000">
            <a:off x="6107901" y="3393297"/>
            <a:ext cx="1500198" cy="1428728"/>
          </a:xfrm>
          <a:prstGeom prst="straightConnector1">
            <a:avLst/>
          </a:prstGeom>
          <a:ln w="63500" cmpd="dbl">
            <a:solidFill>
              <a:srgbClr val="FFFF0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/>
          <p:nvPr/>
        </p:nvCxnSpPr>
        <p:spPr>
          <a:xfrm flipV="1">
            <a:off x="3929058" y="1000108"/>
            <a:ext cx="2500330" cy="142876"/>
          </a:xfrm>
          <a:prstGeom prst="straightConnector1">
            <a:avLst/>
          </a:prstGeom>
          <a:ln w="63500" cmpd="sng">
            <a:solidFill>
              <a:srgbClr val="7030A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e 30"/>
          <p:cNvGrpSpPr/>
          <p:nvPr/>
        </p:nvGrpSpPr>
        <p:grpSpPr>
          <a:xfrm>
            <a:off x="785786" y="214290"/>
            <a:ext cx="3000396" cy="3143272"/>
            <a:chOff x="785786" y="214290"/>
            <a:chExt cx="3000396" cy="3143272"/>
          </a:xfrm>
        </p:grpSpPr>
        <p:grpSp>
          <p:nvGrpSpPr>
            <p:cNvPr id="4" name="Gruppe 14"/>
            <p:cNvGrpSpPr/>
            <p:nvPr/>
          </p:nvGrpSpPr>
          <p:grpSpPr>
            <a:xfrm>
              <a:off x="1000100" y="500042"/>
              <a:ext cx="2786082" cy="2857520"/>
              <a:chOff x="714348" y="3571876"/>
              <a:chExt cx="2786082" cy="2857520"/>
            </a:xfrm>
          </p:grpSpPr>
          <p:sp>
            <p:nvSpPr>
              <p:cNvPr id="11" name="Afrundet rektangel 10"/>
              <p:cNvSpPr/>
              <p:nvPr/>
            </p:nvSpPr>
            <p:spPr>
              <a:xfrm>
                <a:off x="714348" y="3571876"/>
                <a:ext cx="2786082" cy="2857520"/>
              </a:xfrm>
              <a:prstGeom prst="round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8" name="Billede 7" descr="Wii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662" y="3714752"/>
                <a:ext cx="2413000" cy="2514600"/>
              </a:xfrm>
              <a:prstGeom prst="rect">
                <a:avLst/>
              </a:prstGeom>
            </p:spPr>
          </p:pic>
        </p:grpSp>
        <p:sp>
          <p:nvSpPr>
            <p:cNvPr id="28" name="Tekstboks 27"/>
            <p:cNvSpPr txBox="1"/>
            <p:nvPr/>
          </p:nvSpPr>
          <p:spPr>
            <a:xfrm>
              <a:off x="785786" y="21429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Wii</a:t>
              </a:r>
              <a:endParaRPr lang="da-DK" dirty="0" smtClean="0"/>
            </a:p>
          </p:txBody>
        </p:sp>
      </p:grpSp>
      <p:grpSp>
        <p:nvGrpSpPr>
          <p:cNvPr id="5" name="Gruppe 32"/>
          <p:cNvGrpSpPr/>
          <p:nvPr/>
        </p:nvGrpSpPr>
        <p:grpSpPr>
          <a:xfrm>
            <a:off x="4143372" y="3286124"/>
            <a:ext cx="1857388" cy="3286148"/>
            <a:chOff x="4143372" y="3286124"/>
            <a:chExt cx="1857388" cy="3286148"/>
          </a:xfrm>
        </p:grpSpPr>
        <p:grpSp>
          <p:nvGrpSpPr>
            <p:cNvPr id="6" name="Gruppe 15"/>
            <p:cNvGrpSpPr/>
            <p:nvPr/>
          </p:nvGrpSpPr>
          <p:grpSpPr>
            <a:xfrm>
              <a:off x="4143372" y="3714752"/>
              <a:ext cx="1857388" cy="2857520"/>
              <a:chOff x="5857884" y="3500438"/>
              <a:chExt cx="1857388" cy="2857520"/>
            </a:xfrm>
          </p:grpSpPr>
          <p:sp>
            <p:nvSpPr>
              <p:cNvPr id="12" name="Afrundet rektangel 11"/>
              <p:cNvSpPr/>
              <p:nvPr/>
            </p:nvSpPr>
            <p:spPr>
              <a:xfrm>
                <a:off x="5857884" y="3500438"/>
                <a:ext cx="1857388" cy="2857520"/>
              </a:xfrm>
              <a:prstGeom prst="round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9" name="Billede 8" descr="WiiMote.JP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3636" y="3714752"/>
                <a:ext cx="1308100" cy="2476500"/>
              </a:xfrm>
              <a:prstGeom prst="rect">
                <a:avLst/>
              </a:prstGeom>
            </p:spPr>
          </p:pic>
        </p:grpSp>
        <p:sp>
          <p:nvSpPr>
            <p:cNvPr id="29" name="Tekstboks 28"/>
            <p:cNvSpPr txBox="1"/>
            <p:nvPr/>
          </p:nvSpPr>
          <p:spPr>
            <a:xfrm>
              <a:off x="4572000" y="328612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Wiimote</a:t>
              </a:r>
              <a:endParaRPr lang="da-DK" dirty="0" smtClean="0"/>
            </a:p>
          </p:txBody>
        </p:sp>
      </p:grpSp>
      <p:grpSp>
        <p:nvGrpSpPr>
          <p:cNvPr id="15" name="Gruppe 31"/>
          <p:cNvGrpSpPr/>
          <p:nvPr/>
        </p:nvGrpSpPr>
        <p:grpSpPr>
          <a:xfrm>
            <a:off x="6357950" y="2143116"/>
            <a:ext cx="2643206" cy="1000132"/>
            <a:chOff x="6357950" y="2143116"/>
            <a:chExt cx="2643206" cy="1000132"/>
          </a:xfrm>
        </p:grpSpPr>
        <p:grpSp>
          <p:nvGrpSpPr>
            <p:cNvPr id="16" name="Gruppe 16"/>
            <p:cNvGrpSpPr/>
            <p:nvPr/>
          </p:nvGrpSpPr>
          <p:grpSpPr>
            <a:xfrm>
              <a:off x="6357950" y="2500306"/>
              <a:ext cx="2643206" cy="642942"/>
              <a:chOff x="5643570" y="1285860"/>
              <a:chExt cx="2643206" cy="642942"/>
            </a:xfrm>
          </p:grpSpPr>
          <p:sp>
            <p:nvSpPr>
              <p:cNvPr id="13" name="Afrundet rektangel 12"/>
              <p:cNvSpPr/>
              <p:nvPr/>
            </p:nvSpPr>
            <p:spPr>
              <a:xfrm>
                <a:off x="5643570" y="1285860"/>
                <a:ext cx="2643206" cy="642942"/>
              </a:xfrm>
              <a:prstGeom prst="round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7" name="Billede 6" descr="WiiSensorBar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008" y="1428736"/>
                <a:ext cx="2451100" cy="419100"/>
              </a:xfrm>
              <a:prstGeom prst="rect">
                <a:avLst/>
              </a:prstGeom>
            </p:spPr>
          </p:pic>
        </p:grpSp>
        <p:sp>
          <p:nvSpPr>
            <p:cNvPr id="30" name="Tekstboks 29"/>
            <p:cNvSpPr txBox="1"/>
            <p:nvPr/>
          </p:nvSpPr>
          <p:spPr>
            <a:xfrm>
              <a:off x="6357950" y="214311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Wii</a:t>
              </a:r>
              <a:r>
                <a:rPr lang="da-DK" dirty="0" smtClean="0"/>
                <a:t> Sensor Bar</a:t>
              </a:r>
            </a:p>
          </p:txBody>
        </p:sp>
      </p:grpSp>
      <p:sp>
        <p:nvSpPr>
          <p:cNvPr id="27" name="Tekstboks 26"/>
          <p:cNvSpPr txBox="1"/>
          <p:nvPr/>
        </p:nvSpPr>
        <p:spPr>
          <a:xfrm>
            <a:off x="2000232" y="1428736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 smtClean="0"/>
              <a:t>.NET</a:t>
            </a:r>
            <a:endParaRPr lang="da-DK" sz="4800" dirty="0"/>
          </a:p>
        </p:txBody>
      </p:sp>
      <p:grpSp>
        <p:nvGrpSpPr>
          <p:cNvPr id="44" name="Gruppe 43"/>
          <p:cNvGrpSpPr/>
          <p:nvPr/>
        </p:nvGrpSpPr>
        <p:grpSpPr>
          <a:xfrm>
            <a:off x="2428860" y="1428736"/>
            <a:ext cx="714380" cy="785818"/>
            <a:chOff x="714348" y="4857760"/>
            <a:chExt cx="714380" cy="785818"/>
          </a:xfrm>
        </p:grpSpPr>
        <p:cxnSp>
          <p:nvCxnSpPr>
            <p:cNvPr id="32" name="Lige forbindelse 31"/>
            <p:cNvCxnSpPr/>
            <p:nvPr/>
          </p:nvCxnSpPr>
          <p:spPr>
            <a:xfrm rot="5400000" flipH="1" flipV="1">
              <a:off x="678629" y="4893479"/>
              <a:ext cx="785818" cy="714380"/>
            </a:xfrm>
            <a:prstGeom prst="line">
              <a:avLst/>
            </a:prstGeom>
            <a:ln w="63500">
              <a:solidFill>
                <a:srgbClr val="F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ge forbindelse 37"/>
            <p:cNvCxnSpPr/>
            <p:nvPr/>
          </p:nvCxnSpPr>
          <p:spPr>
            <a:xfrm rot="16200000" flipV="1">
              <a:off x="642910" y="5000636"/>
              <a:ext cx="714380" cy="571504"/>
            </a:xfrm>
            <a:prstGeom prst="line">
              <a:avLst/>
            </a:prstGeom>
            <a:ln w="63500">
              <a:solidFill>
                <a:srgbClr val="F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e 61"/>
          <p:cNvGrpSpPr/>
          <p:nvPr/>
        </p:nvGrpSpPr>
        <p:grpSpPr>
          <a:xfrm>
            <a:off x="785786" y="214290"/>
            <a:ext cx="3000396" cy="3143272"/>
            <a:chOff x="6286512" y="3500438"/>
            <a:chExt cx="3000396" cy="3143272"/>
          </a:xfrm>
        </p:grpSpPr>
        <p:grpSp>
          <p:nvGrpSpPr>
            <p:cNvPr id="61" name="Gruppe 60"/>
            <p:cNvGrpSpPr/>
            <p:nvPr/>
          </p:nvGrpSpPr>
          <p:grpSpPr>
            <a:xfrm>
              <a:off x="6286512" y="3500438"/>
              <a:ext cx="3000396" cy="3143272"/>
              <a:chOff x="6286512" y="3500438"/>
              <a:chExt cx="3000396" cy="3143272"/>
            </a:xfrm>
          </p:grpSpPr>
          <p:sp>
            <p:nvSpPr>
              <p:cNvPr id="59" name="Afrundet rektangel 58"/>
              <p:cNvSpPr/>
              <p:nvPr/>
            </p:nvSpPr>
            <p:spPr>
              <a:xfrm>
                <a:off x="6500826" y="3786190"/>
                <a:ext cx="2786082" cy="28575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8" name="Tekstboks 57"/>
              <p:cNvSpPr txBox="1"/>
              <p:nvPr/>
            </p:nvSpPr>
            <p:spPr>
              <a:xfrm>
                <a:off x="6286512" y="3500438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 smtClean="0"/>
                  <a:t>PC</a:t>
                </a:r>
              </a:p>
            </p:txBody>
          </p:sp>
        </p:grpSp>
        <p:pic>
          <p:nvPicPr>
            <p:cNvPr id="45" name="Billede 44" descr="PC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6644" y="4643446"/>
              <a:ext cx="1152525" cy="1152525"/>
            </a:xfrm>
            <a:prstGeom prst="rect">
              <a:avLst/>
            </a:prstGeom>
          </p:spPr>
        </p:pic>
      </p:grpSp>
      <p:pic>
        <p:nvPicPr>
          <p:cNvPr id="34" name="Billede 33" descr="Brain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2976" y="4143380"/>
            <a:ext cx="857256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WiiMoteLib</a:t>
            </a:r>
            <a:r>
              <a:rPr lang="da-DK" dirty="0" smtClean="0"/>
              <a:t> by Brian </a:t>
            </a:r>
            <a:r>
              <a:rPr lang="da-DK" dirty="0" err="1" smtClean="0"/>
              <a:t>Peek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1685924"/>
          </a:xfrm>
        </p:spPr>
        <p:txBody>
          <a:bodyPr>
            <a:normAutofit fontScale="85000" lnSpcReduction="10000"/>
          </a:bodyPr>
          <a:lstStyle/>
          <a:p>
            <a:r>
              <a:rPr lang="da-DK" dirty="0" err="1" smtClean="0"/>
              <a:t>Managed</a:t>
            </a:r>
            <a:r>
              <a:rPr lang="da-DK" dirty="0" smtClean="0"/>
              <a:t> API for the </a:t>
            </a:r>
            <a:r>
              <a:rPr lang="da-DK" dirty="0" err="1" smtClean="0"/>
              <a:t>Wiimote</a:t>
            </a:r>
            <a:endParaRPr lang="da-DK" dirty="0" smtClean="0"/>
          </a:p>
          <a:p>
            <a:r>
              <a:rPr lang="da-DK" dirty="0" smtClean="0">
                <a:hlinkClick r:id="rId2"/>
              </a:rPr>
              <a:t>http://www.codeplex.com/WiiMoteLib/</a:t>
            </a:r>
            <a:endParaRPr lang="da-DK" dirty="0" smtClean="0"/>
          </a:p>
          <a:p>
            <a:r>
              <a:rPr lang="da-DK" dirty="0" smtClean="0">
                <a:hlinkClick r:id="rId3"/>
              </a:rPr>
              <a:t>http://www.brianpeek.com/blog/pages/wiimotelib.aspx</a:t>
            </a:r>
            <a:endParaRPr lang="da-DK" dirty="0" smtClean="0"/>
          </a:p>
        </p:txBody>
      </p:sp>
      <p:sp>
        <p:nvSpPr>
          <p:cNvPr id="6" name="Afrundet rektangel 5"/>
          <p:cNvSpPr/>
          <p:nvPr/>
        </p:nvSpPr>
        <p:spPr>
          <a:xfrm>
            <a:off x="500034" y="5500702"/>
            <a:ext cx="285752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.NET </a:t>
            </a:r>
            <a:r>
              <a:rPr lang="da-DK" dirty="0" err="1" smtClean="0"/>
              <a:t>Framework</a:t>
            </a:r>
            <a:endParaRPr lang="da-DK" dirty="0"/>
          </a:p>
        </p:txBody>
      </p:sp>
      <p:sp>
        <p:nvSpPr>
          <p:cNvPr id="7" name="Afrundet rektangel 6"/>
          <p:cNvSpPr/>
          <p:nvPr/>
        </p:nvSpPr>
        <p:spPr>
          <a:xfrm>
            <a:off x="500034" y="4500570"/>
            <a:ext cx="5072098" cy="9286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WiiMoteLib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8" name="Lige pilforbindelse 7"/>
          <p:cNvCxnSpPr/>
          <p:nvPr/>
        </p:nvCxnSpPr>
        <p:spPr>
          <a:xfrm rot="5400000" flipH="1" flipV="1">
            <a:off x="3644100" y="5999974"/>
            <a:ext cx="857256" cy="1588"/>
          </a:xfrm>
          <a:prstGeom prst="straightConnector1">
            <a:avLst/>
          </a:prstGeom>
          <a:ln w="63500" cmpd="dbl"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boks 8"/>
          <p:cNvSpPr txBox="1"/>
          <p:nvPr/>
        </p:nvSpPr>
        <p:spPr>
          <a:xfrm>
            <a:off x="4143372" y="59293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Bluetooth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WiiMoteLib</a:t>
            </a:r>
            <a:r>
              <a:rPr lang="da-DK" dirty="0" smtClean="0"/>
              <a:t> by Brian </a:t>
            </a:r>
            <a:r>
              <a:rPr lang="da-DK" dirty="0" err="1" smtClean="0"/>
              <a:t>Peek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1828799"/>
          </a:xfrm>
        </p:spPr>
        <p:txBody>
          <a:bodyPr>
            <a:noAutofit/>
          </a:bodyPr>
          <a:lstStyle/>
          <a:p>
            <a:r>
              <a:rPr lang="da-DK" sz="3600" dirty="0" smtClean="0"/>
              <a:t>Simple Event </a:t>
            </a:r>
            <a:r>
              <a:rPr lang="da-DK" sz="3600" dirty="0" err="1" smtClean="0"/>
              <a:t>Based</a:t>
            </a:r>
            <a:r>
              <a:rPr lang="da-DK" sz="3600" dirty="0" smtClean="0"/>
              <a:t> Model</a:t>
            </a:r>
          </a:p>
          <a:p>
            <a:r>
              <a:rPr lang="da-DK" sz="3600" dirty="0" err="1" smtClean="0"/>
              <a:t>Basicly</a:t>
            </a:r>
            <a:r>
              <a:rPr lang="da-DK" sz="3600" dirty="0" smtClean="0"/>
              <a:t> </a:t>
            </a:r>
            <a:r>
              <a:rPr lang="da-DK" sz="3600" dirty="0" err="1" smtClean="0"/>
              <a:t>one</a:t>
            </a:r>
            <a:r>
              <a:rPr lang="da-DK" sz="3600" dirty="0" smtClean="0"/>
              <a:t> event – </a:t>
            </a:r>
            <a:r>
              <a:rPr lang="da-DK" sz="3600" dirty="0" err="1" smtClean="0"/>
              <a:t>WiiMoteChanged</a:t>
            </a:r>
            <a:r>
              <a:rPr lang="da-DK" sz="3600" dirty="0" smtClean="0"/>
              <a:t> </a:t>
            </a:r>
            <a:endParaRPr lang="da-DK" sz="3600" dirty="0" smtClean="0"/>
          </a:p>
          <a:p>
            <a:r>
              <a:rPr lang="da-DK" sz="3600" dirty="0" err="1" smtClean="0"/>
              <a:t>WiimoteChangedEventArgs</a:t>
            </a:r>
            <a:r>
              <a:rPr lang="da-DK" sz="3600" dirty="0" smtClean="0"/>
              <a:t> </a:t>
            </a:r>
            <a:r>
              <a:rPr lang="da-DK" sz="3600" dirty="0" err="1" smtClean="0"/>
              <a:t>contains</a:t>
            </a:r>
            <a:r>
              <a:rPr lang="da-DK" sz="3600" dirty="0" smtClean="0"/>
              <a:t> </a:t>
            </a:r>
            <a:r>
              <a:rPr lang="da-DK" sz="3600" dirty="0" err="1" smtClean="0"/>
              <a:t>entire</a:t>
            </a:r>
            <a:r>
              <a:rPr lang="da-DK" sz="3600" dirty="0" smtClean="0"/>
              <a:t> </a:t>
            </a:r>
            <a:r>
              <a:rPr lang="da-DK" sz="3600" dirty="0" err="1" smtClean="0"/>
              <a:t>state</a:t>
            </a:r>
            <a:r>
              <a:rPr lang="da-DK" sz="3600" dirty="0" smtClean="0"/>
              <a:t> of </a:t>
            </a:r>
            <a:r>
              <a:rPr lang="da-DK" sz="3600" dirty="0" err="1" smtClean="0"/>
              <a:t>Wiimote</a:t>
            </a:r>
            <a:endParaRPr lang="da-DK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195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Kontortema</vt:lpstr>
      <vt:lpstr>controlling the mouse cursor with the WiiMote </vt:lpstr>
      <vt:lpstr>WiiCursor </vt:lpstr>
      <vt:lpstr>Slide 3</vt:lpstr>
      <vt:lpstr>Slide 4</vt:lpstr>
      <vt:lpstr>Slide 5</vt:lpstr>
      <vt:lpstr>Slide 6</vt:lpstr>
      <vt:lpstr>Slide 7</vt:lpstr>
      <vt:lpstr>WiiMoteLib by Brian Peek </vt:lpstr>
      <vt:lpstr>WiiMoteLib by Brian Peek </vt:lpstr>
      <vt:lpstr>WiiMoteLib by Brian Peek </vt:lpstr>
      <vt:lpstr>WiiMoteLib by Brian Peek </vt:lpstr>
      <vt:lpstr>WiiCursor +  DrawCursor </vt:lpstr>
      <vt:lpstr>DrawCursor Architecture </vt:lpstr>
      <vt:lpstr>WiiCursor Architecture </vt:lpstr>
    </vt:vector>
  </TitlesOfParts>
  <Company>KMD A/S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Nintendo Wii &amp; .NET</dc:title>
  <dc:creator>Administrator</dc:creator>
  <cp:lastModifiedBy>niedermannj</cp:lastModifiedBy>
  <cp:revision>28</cp:revision>
  <dcterms:created xsi:type="dcterms:W3CDTF">2008-11-19T21:15:51Z</dcterms:created>
  <dcterms:modified xsi:type="dcterms:W3CDTF">2008-12-21T20:31:30Z</dcterms:modified>
</cp:coreProperties>
</file>