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60" r:id="rId21"/>
    <p:sldId id="261" r:id="rId22"/>
    <p:sldId id="26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3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36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51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27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43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64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5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329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43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15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89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9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7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90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22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6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 dirty="0">
                <a:solidFill>
                  <a:srgbClr val="000000"/>
                </a:solidFill>
              </a:rPr>
              <a:t>소프트웨어 공학</a:t>
            </a:r>
            <a:endParaRPr sz="5800" b="1" dirty="0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기말발표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sngStrike" dirty="0"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201710927 박성준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F2484-98A2-4FE3-A978-EDAD455D340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A6E93-0B36-44AB-AB46-A959785B79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C33F5-C1E8-4B52-95F4-DAC8295AD36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74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3963BD-5BAD-4175-AED5-529EC3CDBC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096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B43E3-D004-4EAB-8ADC-066D01382F9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3368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BB405-D167-445D-8385-1C046B4C3E0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99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CE3C4-D48C-4ACF-8D82-E6842E918E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0" y="1163230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5E5B92-7E03-468B-8B39-7D61E2DE940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93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6DA51-F556-43B8-86D2-3C9A34DCD43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466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E3C231-C0C4-4D49-85CA-1CA0E50D061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66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시퀀스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3D69F-7C4E-41F9-B2FC-EDDDB9645B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0392"/>
            <a:ext cx="540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87BF2C-EFE9-4115-A874-33E2D791C5F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2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B9BB0-487F-4423-9DD8-CFA6EF3E2F5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368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7F06D-3FAD-466C-B517-140480E6C2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407B7-CE76-4174-AF10-8E108020123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112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A0CD1-D189-4DD4-9110-1522F9CDBA9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677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010B0-C6A3-49DF-B13F-490AF9FF88E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BF7B1-7582-4289-B611-7D04448B49F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129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C611E-D4CC-4700-A6CF-D15356B93D5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C28921-2431-4306-957D-0D60597FE29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86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애로사항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dirty="0"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84A5B-ACF4-4077-AC6D-CDCD8369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80" y="1509695"/>
            <a:ext cx="4866855" cy="2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 사항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7A82B-607A-476D-8A18-3956175FAE18}"/>
              </a:ext>
            </a:extLst>
          </p:cNvPr>
          <p:cNvSpPr txBox="1"/>
          <p:nvPr/>
        </p:nvSpPr>
        <p:spPr>
          <a:xfrm>
            <a:off x="829558" y="1216058"/>
            <a:ext cx="105242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김지섭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김석황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박민주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박성준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윤성은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ko-KR" altLang="en-US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5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8546D8-3033-4278-9134-630FAF70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0119"/>
              </p:ext>
            </p:extLst>
          </p:nvPr>
        </p:nvGraphicFramePr>
        <p:xfrm>
          <a:off x="5739502" y="1426831"/>
          <a:ext cx="5707903" cy="33008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{775DCB02-9BB8-47FD-8907-85C794F793BA}</a:tableStyleId>
              </a:tblPr>
              <a:tblGrid>
                <a:gridCol w="1465931">
                  <a:extLst>
                    <a:ext uri="{9D8B030D-6E8A-4147-A177-3AD203B41FA5}">
                      <a16:colId xmlns:a16="http://schemas.microsoft.com/office/drawing/2014/main" val="2556073472"/>
                    </a:ext>
                  </a:extLst>
                </a:gridCol>
                <a:gridCol w="1450550">
                  <a:extLst>
                    <a:ext uri="{9D8B030D-6E8A-4147-A177-3AD203B41FA5}">
                      <a16:colId xmlns:a16="http://schemas.microsoft.com/office/drawing/2014/main" val="189162066"/>
                    </a:ext>
                  </a:extLst>
                </a:gridCol>
                <a:gridCol w="2791422">
                  <a:extLst>
                    <a:ext uri="{9D8B030D-6E8A-4147-A177-3AD203B41FA5}">
                      <a16:colId xmlns:a16="http://schemas.microsoft.com/office/drawing/2014/main" val="2669709466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팀원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역할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내용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49281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김지섭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PM, </a:t>
                      </a: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r>
                        <a:rPr lang="en-US" altLang="ko-KR" sz="1000" kern="100" dirty="0">
                          <a:effectLst/>
                        </a:rPr>
                        <a:t>,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프로젝트의 종합적인 관리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통제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</a:t>
                      </a: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기능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3852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박민주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설계자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디자인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기능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 설계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5734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윤성은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QA (</a:t>
                      </a:r>
                      <a:r>
                        <a:rPr lang="ko-KR" sz="1000" kern="100" dirty="0">
                          <a:effectLst/>
                        </a:rPr>
                        <a:t>품질관리</a:t>
                      </a:r>
                      <a:r>
                        <a:rPr lang="en-US" sz="1000" kern="100" dirty="0">
                          <a:effectLst/>
                        </a:rPr>
                        <a:t>),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프로그램 품질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25315"/>
                  </a:ext>
                </a:extLst>
              </a:tr>
              <a:tr h="8376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박성준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관리자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회의록 작성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문서 산출물 종합적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웹사이트 디자인 개발</a:t>
                      </a:r>
                      <a:endParaRPr lang="en-US" alt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endParaRPr lang="en-US" altLang="ko-KR" sz="10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3076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김석황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수정사항 검토</a:t>
                      </a:r>
                      <a:r>
                        <a:rPr lang="en-US" sz="1000" b="0" kern="100" dirty="0">
                          <a:effectLst/>
                        </a:rPr>
                        <a:t>,</a:t>
                      </a:r>
                      <a:endParaRPr lang="ko-KR" sz="1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백엔드</a:t>
                      </a:r>
                      <a:endParaRPr lang="ko-KR" sz="10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웹사이트 </a:t>
                      </a:r>
                      <a:r>
                        <a:rPr lang="ko-KR" altLang="en-US" sz="1000" kern="100" dirty="0">
                          <a:effectLst/>
                        </a:rPr>
                        <a:t>서버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제출 전 문서사항 검토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4470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8558033-CFBA-4958-A059-A5C0C325773B}"/>
              </a:ext>
            </a:extLst>
          </p:cNvPr>
          <p:cNvGrpSpPr/>
          <p:nvPr/>
        </p:nvGrpSpPr>
        <p:grpSpPr>
          <a:xfrm>
            <a:off x="443154" y="1426831"/>
            <a:ext cx="4886021" cy="3300809"/>
            <a:chOff x="518568" y="1426831"/>
            <a:chExt cx="4886021" cy="2900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4AB13D-5108-4669-BCD4-00ED0957B96E}"/>
                </a:ext>
              </a:extLst>
            </p:cNvPr>
            <p:cNvSpPr txBox="1"/>
            <p:nvPr/>
          </p:nvSpPr>
          <p:spPr>
            <a:xfrm>
              <a:off x="2470333" y="1426831"/>
              <a:ext cx="982493" cy="3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조직도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ED3D5FC0-40D9-4CB7-866A-17EC92415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68" y="1961833"/>
              <a:ext cx="4886021" cy="236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44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altLang="en-US" sz="1700" b="1" dirty="0">
                <a:latin typeface="Malgun Gothic"/>
                <a:ea typeface="Malgun Gothic"/>
                <a:cs typeface="Malgun Gothic"/>
                <a:sym typeface="Malgun Gothic"/>
              </a:rPr>
              <a:t>소개글 부탁합니다</a:t>
            </a:r>
            <a:r>
              <a:rPr lang="en-US" alt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068F-5959-4FCF-8892-1E89E2D6F80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90"/>
            <a:ext cx="5400000" cy="50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02D49-7ED6-4980-A290-993B638AFCE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496"/>
            <a:ext cx="5400000" cy="50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시퀀스</a:t>
            </a:r>
          </a:p>
        </p:txBody>
      </p:sp>
    </p:spTree>
    <p:extLst>
      <p:ext uri="{BB962C8B-B14F-4D97-AF65-F5344CB8AC3E}">
        <p14:creationId xmlns:p14="http://schemas.microsoft.com/office/powerpoint/2010/main" val="41461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시퀀스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FE67D-D893-441A-8A38-D8D25DE6371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4030"/>
            <a:ext cx="540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AF2118-79A7-4357-B22B-1B75C9695CE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5793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380AB-56D1-4359-8531-3D6197C52AF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05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307C3-C8F2-4D86-9EC1-D2045CB21AD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97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21847-662C-47B1-A285-1570A41AB45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7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7A079-8966-4C53-BC0D-65A3A9694D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4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D220F-0A6B-4D95-A4D8-789B92FD733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051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95D88-2A7C-4299-BCDF-2FF4E6F27AA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511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3C493-C7DF-4717-9A2D-F3ABAB103A2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547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AE5741-48C2-404E-BDCB-11579670F0F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225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307</Words>
  <Application>Microsoft Office PowerPoint</Application>
  <PresentationFormat>와이드스크린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돋움</vt:lpstr>
      <vt:lpstr>Malgun Gothic</vt:lpstr>
      <vt:lpstr>문체부 훈민정음체</vt:lpstr>
      <vt:lpstr>바탕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김 석황</cp:lastModifiedBy>
  <cp:revision>18</cp:revision>
  <dcterms:created xsi:type="dcterms:W3CDTF">2021-03-07T23:47:11Z</dcterms:created>
  <dcterms:modified xsi:type="dcterms:W3CDTF">2021-06-20T06:15:35Z</dcterms:modified>
</cp:coreProperties>
</file>