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 snapToGrid="0">
      <p:cViewPr varScale="1">
        <p:scale>
          <a:sx n="56" d="100"/>
          <a:sy n="56" d="100"/>
        </p:scale>
        <p:origin x="84" y="1236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83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924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1068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8963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292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94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5729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6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139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92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64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588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2526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8383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515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1567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389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8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1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065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51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726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42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60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44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61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기말발표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sng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201710927 박성준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11600" y="5736278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307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1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클래스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시퀀스</a:t>
            </a:r>
            <a:endParaRPr/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3860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0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242" name="Google Shape;242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3" name="Google Shape;243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gd037e4f5af_6_39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d037e4f5af_6_39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d037e4f5af_6_39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d037e4f5af_6_39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d037e4f5af_6_39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 클래스</a:t>
            </a:r>
            <a:endParaRPr/>
          </a:p>
        </p:txBody>
      </p:sp>
      <p:sp>
        <p:nvSpPr>
          <p:cNvPr id="250" name="Google Shape;250;gd037e4f5af_6_39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 시퀀스</a:t>
            </a:r>
            <a:endParaRPr/>
          </a:p>
        </p:txBody>
      </p:sp>
      <p:pic>
        <p:nvPicPr>
          <p:cNvPr id="251" name="Google Shape;251;gd037e4f5af_6_3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0511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d037e4f5af_6_3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0511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38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59" name="Google Shape;25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" name="Google Shape;26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gd037e4f5af_6_38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d037e4f5af_6_38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d037e4f5af_6_38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d037e4f5af_6_38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d037e4f5af_6_38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탈퇴 클래스</a:t>
            </a:r>
            <a:endParaRPr/>
          </a:p>
        </p:txBody>
      </p:sp>
      <p:sp>
        <p:nvSpPr>
          <p:cNvPr id="267" name="Google Shape;267;gd037e4f5af_6_38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탈퇴 시퀀스</a:t>
            </a:r>
            <a:endParaRPr/>
          </a:p>
        </p:txBody>
      </p:sp>
      <p:pic>
        <p:nvPicPr>
          <p:cNvPr id="268" name="Google Shape;268;gd037e4f5af_6_3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873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d037e4f5af_6_3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4" y="1160392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83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76" name="Google Shape;276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gd037e4f5af_6_41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d037e4f5af_6_41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d037e4f5af_6_41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d037e4f5af_6_41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d037e4f5af_6_41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 클래스</a:t>
            </a:r>
            <a:endParaRPr/>
          </a:p>
        </p:txBody>
      </p:sp>
      <p:sp>
        <p:nvSpPr>
          <p:cNvPr id="284" name="Google Shape;284;gd037e4f5af_6_41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 시퀀스</a:t>
            </a:r>
            <a:endParaRPr/>
          </a:p>
        </p:txBody>
      </p:sp>
      <p:pic>
        <p:nvPicPr>
          <p:cNvPr id="285" name="Google Shape;285;gd037e4f5af_6_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808" y="116547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d037e4f5af_6_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0225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88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93" name="Google Shape;293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gd037e4f5af_6_48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8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8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d037e4f5af_6_48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d037e4f5af_6_48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업로드 클래스</a:t>
            </a:r>
            <a:endParaRPr/>
          </a:p>
        </p:txBody>
      </p:sp>
      <p:sp>
        <p:nvSpPr>
          <p:cNvPr id="301" name="Google Shape;301;gd037e4f5af_6_48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업로드 시퀀스</a:t>
            </a:r>
            <a:endParaRPr/>
          </a:p>
        </p:txBody>
      </p:sp>
      <p:pic>
        <p:nvPicPr>
          <p:cNvPr id="302" name="Google Shape;302;gd037e4f5af_6_4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145" y="1160392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d037e4f5af_6_4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801" y="1160392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66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310" name="Google Shape;310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1" name="Google Shape;311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gd037e4f5af_6_51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51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51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51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d037e4f5af_6_51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수정 클래스</a:t>
            </a:r>
            <a:endParaRPr/>
          </a:p>
        </p:txBody>
      </p:sp>
      <p:sp>
        <p:nvSpPr>
          <p:cNvPr id="318" name="Google Shape;318;gd037e4f5af_6_51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수정 시퀀스</a:t>
            </a:r>
            <a:endParaRPr/>
          </a:p>
        </p:txBody>
      </p:sp>
      <p:pic>
        <p:nvPicPr>
          <p:cNvPr id="319" name="Google Shape;319;gd037e4f5af_6_5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3368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d037e4f5af_6_5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4398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d037e4f5af_6_517"/>
          <p:cNvSpPr txBox="1"/>
          <p:nvPr/>
        </p:nvSpPr>
        <p:spPr>
          <a:xfrm>
            <a:off x="362902" y="211832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99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327" name="Google Shape;32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8" name="Google Shape;32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gd037e4f5af_6_42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2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2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2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2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클래스</a:t>
            </a:r>
            <a:endParaRPr/>
          </a:p>
        </p:txBody>
      </p:sp>
      <p:sp>
        <p:nvSpPr>
          <p:cNvPr id="335" name="Google Shape;335;gd037e4f5af_6_42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시퀀스</a:t>
            </a:r>
            <a:endParaRPr/>
          </a:p>
        </p:txBody>
      </p:sp>
      <p:pic>
        <p:nvPicPr>
          <p:cNvPr id="336" name="Google Shape;336;gd037e4f5af_6_4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d037e4f5af_6_4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4398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63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344" name="Google Shape;344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gd037e4f5af_6_44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d037e4f5af_6_44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4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4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4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조회 클래스</a:t>
            </a:r>
            <a:endParaRPr/>
          </a:p>
        </p:txBody>
      </p:sp>
      <p:sp>
        <p:nvSpPr>
          <p:cNvPr id="352" name="Google Shape;352;gd037e4f5af_6_44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조회 시퀀스</a:t>
            </a:r>
            <a:endParaRPr/>
          </a:p>
        </p:txBody>
      </p:sp>
      <p:pic>
        <p:nvPicPr>
          <p:cNvPr id="353" name="Google Shape;353;gd037e4f5af_6_4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3743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d037e4f5af_6_4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1096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00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61" name="Google Shape;361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2" name="Google Shape;362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gd037e4f5af_6_47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d037e4f5af_6_47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d037e4f5af_6_47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d037e4f5af_6_47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수정 클래스</a:t>
            </a:r>
            <a:endParaRPr/>
          </a:p>
        </p:txBody>
      </p:sp>
      <p:sp>
        <p:nvSpPr>
          <p:cNvPr id="369" name="Google Shape;369;gd037e4f5af_6_47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수정 시퀀스</a:t>
            </a:r>
            <a:endParaRPr/>
          </a:p>
        </p:txBody>
      </p:sp>
      <p:pic>
        <p:nvPicPr>
          <p:cNvPr id="370" name="Google Shape;370;gd037e4f5af_6_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990" y="1163230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d037e4f5af_6_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2932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30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378" name="Google Shape;378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9" name="Google Shape;379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gd037e4f5af_6_45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d037e4f5af_6_45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d037e4f5af_6_45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d037e4f5af_6_45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d037e4f5af_6_45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취소 클래스</a:t>
            </a:r>
            <a:endParaRPr/>
          </a:p>
        </p:txBody>
      </p:sp>
      <p:sp>
        <p:nvSpPr>
          <p:cNvPr id="386" name="Google Shape;386;gd037e4f5af_6_45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취소 시퀀스</a:t>
            </a:r>
            <a:endParaRPr/>
          </a:p>
        </p:txBody>
      </p:sp>
      <p:pic>
        <p:nvPicPr>
          <p:cNvPr id="387" name="Google Shape;387;gd037e4f5af_6_4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808" y="1163368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d037e4f5af_6_4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1990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46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어플리케이션 소개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역할 </a:t>
            </a:r>
            <a:r>
              <a:rPr lang="ko-KR" sz="20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분담설계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설계 (클래스 +시퀀스 다이어그램)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구현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애로사항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263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95" name="Google Shape;395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6" name="Google Shape;396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7" name="Google Shape;397;gd037e4f5af_6_50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50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d037e4f5af_6_50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d037e4f5af_6_50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d037e4f5af_6_50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관리 클래스</a:t>
            </a:r>
            <a:endParaRPr/>
          </a:p>
        </p:txBody>
      </p:sp>
      <p:sp>
        <p:nvSpPr>
          <p:cNvPr id="403" name="Google Shape;403;gd037e4f5af_6_50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관리 시퀀스</a:t>
            </a:r>
            <a:endParaRPr/>
          </a:p>
        </p:txBody>
      </p:sp>
      <p:pic>
        <p:nvPicPr>
          <p:cNvPr id="404" name="Google Shape;404;gd037e4f5af_6_5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4466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d037e4f5af_6_5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55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412" name="Google Shape;412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3" name="Google Shape;413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gd037e4f5af_6_575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d037e4f5af_6_575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d037e4f5af_6_575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75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d037e4f5af_6_575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승인, 거절 클래스</a:t>
            </a:r>
            <a:endParaRPr/>
          </a:p>
        </p:txBody>
      </p:sp>
      <p:sp>
        <p:nvSpPr>
          <p:cNvPr id="420" name="Google Shape;420;gd037e4f5af_6_575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승인, 거절 시퀀스</a:t>
            </a:r>
            <a:endParaRPr/>
          </a:p>
        </p:txBody>
      </p:sp>
      <p:pic>
        <p:nvPicPr>
          <p:cNvPr id="421" name="Google Shape;421;gd037e4f5af_6_5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4112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d037e4f5af_6_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2677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d037e4f5af_6_575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97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429" name="Google Shape;429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0" name="Google Shape;430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1" name="Google Shape;431;gd037e4f5af_6_1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1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1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37e4f5af_6_1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7" name="Google Shape;437;gd037e4f5af_6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1" y="2282482"/>
            <a:ext cx="3746174" cy="226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d037e4f5af_6_17"/>
          <p:cNvSpPr txBox="1"/>
          <p:nvPr/>
        </p:nvSpPr>
        <p:spPr>
          <a:xfrm>
            <a:off x="621605" y="1175176"/>
            <a:ext cx="5117897" cy="72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구현 환경 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Andriod Studio, Maria DB, Xampp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d037e4f5af_6_17"/>
          <p:cNvSpPr txBox="1"/>
          <p:nvPr/>
        </p:nvSpPr>
        <p:spPr>
          <a:xfrm>
            <a:off x="6225984" y="1175175"/>
            <a:ext cx="2918016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사용 언어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JAVA, PHP, XML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0" name="Google Shape;440;gd037e4f5af_6_17" descr="데이터베이스 실습] 마리아디비(MariaDB) 다운로드 및 설치, 정상 설치 확인법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850" y="3916939"/>
            <a:ext cx="1827491" cy="182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d037e4f5af_6_17" descr="XAMPP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5995" y="2850734"/>
            <a:ext cx="1146906" cy="116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d037e4f5af_6_17" descr="Java]Java 개발시 효율적인 입출력 팁 · Ryult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7069" y="2799669"/>
            <a:ext cx="2213068" cy="123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d037e4f5af_6_17" descr="PHP - کوانتوم ایران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94614" y="2792498"/>
            <a:ext cx="2546006" cy="127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d037e4f5af_6_17" descr="Xml 파일 유형, 설명, 인터페이스, 기호 무료 아이콘 의 Hawcons Filetypes Strok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61214" y="4310193"/>
            <a:ext cx="1298771" cy="129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19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1" name="Google Shape;451;p1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p18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18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735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63" name="Google Shape;463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4" name="Google Shape;464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5" name="Google Shape;465;gd037e4f5af_6_688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688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688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애로 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d037e4f5af_6_688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d037e4f5af_6_688"/>
          <p:cNvSpPr txBox="1"/>
          <p:nvPr/>
        </p:nvSpPr>
        <p:spPr>
          <a:xfrm>
            <a:off x="772384" y="1060477"/>
            <a:ext cx="105243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김지섭 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강의 내용이 JAVA언어로 이루어진 객체지향 설계로 설명해 주셔서 다른 언어 적용의 어려움이 있었습니다. 백엔드 개발도 처음 접하게 되어서 많이 어려웠지만, 그래도 개발자가 꿈인 저에게 큰 배움이 되어서 좋은 경험이었습니다. 또한 프로젝트 팀장을 맡으며, 소통의 중요성과 올바른 방향을 제시해주는 방법을 알게 되어서 좋았습니다.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김석황 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깃허브를 처음 사용해봐서 프로젝트 초반에 활용하는데 어려움을 겪었습니다. 소프트웨어 공학 프로젝트를 모두가 처음 해보고 예시들도 다양해서 어느 것이 정답에 더 가까운 방법인지 알기 어려웠습니다. 하지만 돌이켜보니 깃허브, 트렐로 등등 유익한 도구를 사용할 수 있게 되었고, 설계 경험을 통해 남는게 많은 유익한 수업이었던 것 같습니다.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박민주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학기를 마치며 생각해보니 ,설계와 구현을 일치시키는 작업이 가장 힘들었던 것 같습니다. 변수명 통일부터, DB연동부터 시작하여 설계에서 고려할 부분이 상당히 많다는 것에 놀라지 않을 수 없었습니다. 막학기를 마무리하며 앞으로의 개발자로서 실전 투입에서의 좋은 초석이 된 것 같아 만족스러운 경험이었습니다. 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박성준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처음 경험하는 설계라 설계를 기반으로 구현하는데 있어서 많은 어려움이 있었고, 1학기라는 짧은 시간안에 최종 결과물을 유도하는 것이 약간 힘든 부분이었습니다. 하지만 팀원들과 함께 소통하며 문제를 해결하면서 개발자의 삶을 잠시나마 엿볼 수 있는 경험이 된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같아 좋았습니다.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윤성은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설계하는 과정에 있어서, 팀원과의 의견 불일치, 대면 회의 등 과정에서의 소소한 어려움도 많았고 특히 설계에서 클래스 별로 메소드 설정과 모듈화 과정에서 많이 고민을 했던 것 같습니다. 무작정 교수님을 찾아가면서 하나하나 배우며, 팀원들과 함께 문제를 해결하며 팀 프로젝트의 중요성을 배울 수 있어서 좋았습니다. 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47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8" name="Google Shape;478;p19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9" name="Google Shape;479;p19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752687" y="1651307"/>
            <a:ext cx="10524241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801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어플리케이션 소개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782424" y="1094050"/>
            <a:ext cx="10566768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개발 동기 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본 어플리케이션은 캠핑장 전용 플랫폼의 부재로 인한 문제를 해결하기 위해 개발되었습니다. 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782424" y="1997736"/>
            <a:ext cx="10566768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대표 기능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캠핑장 관리자로 로그인하여 정보 업로드하는 기능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고객의 예약 요청, 수정 이에 따른 관리자 입장에서의 예약 승인, 취소 기능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d037e4f5af_0_14"/>
          <p:cNvSpPr txBox="1"/>
          <p:nvPr/>
        </p:nvSpPr>
        <p:spPr>
          <a:xfrm>
            <a:off x="812616" y="3027470"/>
            <a:ext cx="10566768" cy="10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그 외 기능 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관리자/ 회원의 개인정보를 로그인, 로그아웃 기능으로 체계적으로 보호할 수 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고객들은 자신이 원하는 정보를 검색함으로 효율적인 탐색과 예약이 가능하다.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회원 탈퇴, 개인정보 수정 기능을 통해 계정 수정 및 삭제가 가능하다. 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96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6" name="Google Shape;126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gd037e4f5af_0_32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d037e4f5af_0_32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역할 분담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d037e4f5af_0_322"/>
          <p:cNvGrpSpPr/>
          <p:nvPr/>
        </p:nvGrpSpPr>
        <p:grpSpPr>
          <a:xfrm>
            <a:off x="443154" y="1426831"/>
            <a:ext cx="4886021" cy="3300809"/>
            <a:chOff x="518568" y="1426831"/>
            <a:chExt cx="4886021" cy="2900071"/>
          </a:xfrm>
        </p:grpSpPr>
        <p:sp>
          <p:nvSpPr>
            <p:cNvPr id="135" name="Google Shape;135;gd037e4f5af_0_322"/>
            <p:cNvSpPr txBox="1"/>
            <p:nvPr/>
          </p:nvSpPr>
          <p:spPr>
            <a:xfrm>
              <a:off x="2470333" y="1426831"/>
              <a:ext cx="982493" cy="381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조직도</a:t>
              </a:r>
              <a:endParaRPr/>
            </a:p>
          </p:txBody>
        </p:sp>
        <p:pic>
          <p:nvPicPr>
            <p:cNvPr id="136" name="Google Shape;136;gd037e4f5af_0_3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8568" y="1961833"/>
              <a:ext cx="4886021" cy="2365069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37" name="Google Shape;137;gd037e4f5af_0_322"/>
          <p:cNvGraphicFramePr/>
          <p:nvPr/>
        </p:nvGraphicFramePr>
        <p:xfrm>
          <a:off x="5739502" y="1426831"/>
          <a:ext cx="3000000" cy="3000000"/>
        </p:xfrm>
        <a:graphic>
          <a:graphicData uri="http://schemas.openxmlformats.org/drawingml/2006/table">
            <a:tbl>
              <a:tblPr firstRow="1" firstCol="1" lastRow="1" lastCol="1" bandRow="1" bandCol="1">
                <a:gradFill>
                  <a:gsLst>
                    <a:gs pos="0">
                      <a:srgbClr val="FFED74"/>
                    </a:gs>
                    <a:gs pos="35000">
                      <a:srgbClr val="FFF09F"/>
                    </a:gs>
                    <a:gs pos="100000">
                      <a:srgbClr val="FFF9D6"/>
                    </a:gs>
                  </a:gsLst>
                  <a:lin ang="16200000" scaled="0"/>
                </a:gradFill>
              </a:tblPr>
              <a:tblGrid>
                <a:gridCol w="146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</a:rPr>
                        <a:t>팀원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</a:rPr>
                        <a:t>역할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</a:rPr>
                        <a:t>내용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김지섭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PM, 백엔드,기능 개발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프로젝트의 종합적인 관리, 통제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전체적인 앱 기능 개발 담당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박민주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프론트 엔드,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설계자, 기능 개발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앱 디자인 및 기능 개발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 설계 담당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윤성은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QA (품질관리),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백엔드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프로그램 품질 관리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 설계 담당 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박성준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산출물 관리자,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회의록 작성,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프론트 엔드 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문서 산출물 종합적 관리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웹사이트 디자인 개발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 설계 담당</a:t>
                      </a:r>
                      <a:endParaRPr sz="10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김석황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수정사항 검토,</a:t>
                      </a:r>
                      <a:endParaRPr sz="1000" b="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백엔드</a:t>
                      </a:r>
                      <a:endParaRPr sz="1000" b="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전체적인 웹사이트 서버 개발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산출물 제출 전 문서사항 검토 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8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3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3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DB설계 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73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890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클래스</a:t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3496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시퀀스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844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4" name="Google Shape;174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" name="Google Shape;175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d037e4f5af_6_4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4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4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d037e4f5af_6_4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d037e4f5af_6_4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클래스</a:t>
            </a:r>
            <a:endParaRPr/>
          </a:p>
        </p:txBody>
      </p:sp>
      <p:sp>
        <p:nvSpPr>
          <p:cNvPr id="182" name="Google Shape;182;gd037e4f5af_6_4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시퀀스</a:t>
            </a:r>
            <a:endParaRPr/>
          </a:p>
        </p:txBody>
      </p:sp>
      <p:pic>
        <p:nvPicPr>
          <p:cNvPr id="183" name="Google Shape;183;gd037e4f5af_6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145" y="1164030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d037e4f5af_6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801" y="1157934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53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91" name="Google Shape;191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" name="Google Shape;192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gd037e4f5af_6_306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d037e4f5af_6_306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06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d037e4f5af_6_306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06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클래스</a:t>
            </a:r>
            <a:endParaRPr/>
          </a:p>
        </p:txBody>
      </p:sp>
      <p:sp>
        <p:nvSpPr>
          <p:cNvPr id="199" name="Google Shape;199;gd037e4f5af_6_306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시퀀스</a:t>
            </a:r>
            <a:endParaRPr/>
          </a:p>
        </p:txBody>
      </p:sp>
      <p:pic>
        <p:nvPicPr>
          <p:cNvPr id="200" name="Google Shape;200;gd037e4f5af_6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3051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d037e4f5af_6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0978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8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208" name="Google Shape;208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gd037e4f5af_6_596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596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d037e4f5af_6_596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d037e4f5af_6_59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596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596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클래스</a:t>
            </a:r>
            <a:endParaRPr/>
          </a:p>
        </p:txBody>
      </p:sp>
      <p:sp>
        <p:nvSpPr>
          <p:cNvPr id="216" name="Google Shape;216;gd037e4f5af_6_596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시퀀스</a:t>
            </a:r>
            <a:endParaRPr/>
          </a:p>
        </p:txBody>
      </p:sp>
      <p:pic>
        <p:nvPicPr>
          <p:cNvPr id="217" name="Google Shape;217;gd037e4f5af_6_5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d037e4f5af_6_5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4129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037e4f5af_6_59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20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682</Words>
  <Application>Microsoft Office PowerPoint</Application>
  <PresentationFormat>와이드스크린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Dotum</vt:lpstr>
      <vt:lpstr>Malgun Gothic</vt:lpstr>
      <vt:lpstr>Batang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Windows 사용자</cp:lastModifiedBy>
  <cp:revision>20</cp:revision>
  <dcterms:created xsi:type="dcterms:W3CDTF">2021-03-07T23:47:11Z</dcterms:created>
  <dcterms:modified xsi:type="dcterms:W3CDTF">2021-06-21T07:24:57Z</dcterms:modified>
</cp:coreProperties>
</file>